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10.xml" ContentType="application/vnd.openxmlformats-officedocument.themeOverride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notesSlides/notesSlide10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6.xml" ContentType="application/vnd.openxmlformats-officedocument.themeOverride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notesSlides/notesSlide16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18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19.xml" ContentType="application/vnd.openxmlformats-officedocument.themeOverride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notesSlides/notesSlide19.xml" ContentType="application/vnd.openxmlformats-officedocument.presentationml.notesSlide+xml"/>
  <Override PartName="/ppt/theme/themeOverride20.xml" ContentType="application/vnd.openxmlformats-officedocument.themeOverride+xml"/>
  <Override PartName="/ppt/notesSlides/notesSlide20.xml" ContentType="application/vnd.openxmlformats-officedocument.presentationml.notesSlide+xml"/>
  <Override PartName="/ppt/theme/themeOverride21.xml" ContentType="application/vnd.openxmlformats-officedocument.themeOverride+xml"/>
  <Override PartName="/ppt/notesSlides/notesSlide21.xml" ContentType="application/vnd.openxmlformats-officedocument.presentationml.notesSlide+xml"/>
  <Override PartName="/ppt/theme/themeOverride22.xml" ContentType="application/vnd.openxmlformats-officedocument.themeOverride+xml"/>
  <Override PartName="/ppt/notesSlides/notesSlide22.xml" ContentType="application/vnd.openxmlformats-officedocument.presentationml.notesSlide+xml"/>
  <Override PartName="/ppt/theme/themeOverride23.xml" ContentType="application/vnd.openxmlformats-officedocument.themeOverride+xml"/>
  <Override PartName="/ppt/notesSlides/notesSlide23.xml" ContentType="application/vnd.openxmlformats-officedocument.presentationml.notesSlide+xml"/>
  <Override PartName="/ppt/theme/themeOverride24.xml" ContentType="application/vnd.openxmlformats-officedocument.themeOverride+xml"/>
  <Override PartName="/ppt/notesSlides/notesSlide24.xml" ContentType="application/vnd.openxmlformats-officedocument.presentationml.notesSlide+xml"/>
  <Override PartName="/ppt/theme/themeOverride25.xml" ContentType="application/vnd.openxmlformats-officedocument.themeOverride+xml"/>
  <Override PartName="/ppt/notesSlides/notesSlide25.xml" ContentType="application/vnd.openxmlformats-officedocument.presentationml.notesSlide+xml"/>
  <Override PartName="/ppt/theme/themeOverride26.xml" ContentType="application/vnd.openxmlformats-officedocument.themeOverr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7" r:id="rId2"/>
    <p:sldId id="287" r:id="rId3"/>
    <p:sldId id="259" r:id="rId4"/>
    <p:sldId id="290" r:id="rId5"/>
    <p:sldId id="298" r:id="rId6"/>
    <p:sldId id="289" r:id="rId7"/>
    <p:sldId id="300" r:id="rId8"/>
    <p:sldId id="288" r:id="rId9"/>
    <p:sldId id="291" r:id="rId10"/>
    <p:sldId id="308" r:id="rId11"/>
    <p:sldId id="293" r:id="rId12"/>
    <p:sldId id="294" r:id="rId13"/>
    <p:sldId id="295" r:id="rId14"/>
    <p:sldId id="296" r:id="rId15"/>
    <p:sldId id="292" r:id="rId16"/>
    <p:sldId id="309" r:id="rId17"/>
    <p:sldId id="297" r:id="rId18"/>
    <p:sldId id="299" r:id="rId19"/>
    <p:sldId id="310" r:id="rId20"/>
    <p:sldId id="301" r:id="rId21"/>
    <p:sldId id="302" r:id="rId22"/>
    <p:sldId id="303" r:id="rId23"/>
    <p:sldId id="304" r:id="rId24"/>
    <p:sldId id="305" r:id="rId25"/>
    <p:sldId id="306" r:id="rId26"/>
    <p:sldId id="307" r:id="rId27"/>
    <p:sldId id="312" r:id="rId28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825D"/>
    <a:srgbClr val="FCB032"/>
    <a:srgbClr val="8698AF"/>
    <a:srgbClr val="C5C5C5"/>
    <a:srgbClr val="92857A"/>
    <a:srgbClr val="1E1C1F"/>
    <a:srgbClr val="FAFAFA"/>
    <a:srgbClr val="C6D8EC"/>
    <a:srgbClr val="CEDFEF"/>
    <a:srgbClr val="C3D5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49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52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1D6CAC-B43A-4325-A2DB-4BB8E6EEBEFB}" type="datetimeFigureOut">
              <a:rPr lang="zh-CN" altLang="en-US" smtClean="0"/>
              <a:t>2019/4/20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C5668D-269C-4CA7-9B6E-027997A961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8072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C5668D-269C-4CA7-9B6E-027997A9614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3333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D4BE56-0D4C-487B-A77A-5602763B13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6914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52911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74318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46338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3B208-2C83-45A0-9DBC-691ABCA55E2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34427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29909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D4BE56-0D4C-487B-A77A-5602763B13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2573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60489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24224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D4BE56-0D4C-487B-A77A-5602763B13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6457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C5668D-269C-4CA7-9B6E-027997A9614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45462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3590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6069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04621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82015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84125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05986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62570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C5668D-269C-4CA7-9B6E-027997A96145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5090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D4BE56-0D4C-487B-A77A-5602763B13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5662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67067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81413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51712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84335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01595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6798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BE68F-D282-4802-A6C5-4F71A75852AD}" type="datetimeFigureOut">
              <a:rPr lang="zh-CN" altLang="en-US" smtClean="0"/>
              <a:t>2019/4/20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4B36-DFC9-4E90-A21B-7F05B86F80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2003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BE68F-D282-4802-A6C5-4F71A75852AD}" type="datetimeFigureOut">
              <a:rPr lang="zh-CN" altLang="en-US" smtClean="0"/>
              <a:t>2019/4/20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4B36-DFC9-4E90-A21B-7F05B86F80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200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BE68F-D282-4802-A6C5-4F71A75852AD}" type="datetimeFigureOut">
              <a:rPr lang="zh-CN" altLang="en-US" smtClean="0"/>
              <a:t>2019/4/20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4B36-DFC9-4E90-A21B-7F05B86F80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6009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9645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BE68F-D282-4802-A6C5-4F71A75852AD}" type="datetimeFigureOut">
              <a:rPr lang="zh-CN" altLang="en-US" smtClean="0"/>
              <a:t>2019/4/20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4B36-DFC9-4E90-A21B-7F05B86F80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89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BE68F-D282-4802-A6C5-4F71A75852AD}" type="datetimeFigureOut">
              <a:rPr lang="zh-CN" altLang="en-US" smtClean="0"/>
              <a:t>2019/4/20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4B36-DFC9-4E90-A21B-7F05B86F80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7613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BE68F-D282-4802-A6C5-4F71A75852AD}" type="datetimeFigureOut">
              <a:rPr lang="zh-CN" altLang="en-US" smtClean="0"/>
              <a:t>2019/4/20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4B36-DFC9-4E90-A21B-7F05B86F80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2839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BE68F-D282-4802-A6C5-4F71A75852AD}" type="datetimeFigureOut">
              <a:rPr lang="zh-CN" altLang="en-US" smtClean="0"/>
              <a:t>2019/4/20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4B36-DFC9-4E90-A21B-7F05B86F80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0023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BE68F-D282-4802-A6C5-4F71A75852AD}" type="datetimeFigureOut">
              <a:rPr lang="zh-CN" altLang="en-US" smtClean="0"/>
              <a:t>2019/4/20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4B36-DFC9-4E90-A21B-7F05B86F80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1519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BE68F-D282-4802-A6C5-4F71A75852AD}" type="datetimeFigureOut">
              <a:rPr lang="zh-CN" altLang="en-US" smtClean="0"/>
              <a:t>2019/4/20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4B36-DFC9-4E90-A21B-7F05B86F80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0333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BE68F-D282-4802-A6C5-4F71A75852AD}" type="datetimeFigureOut">
              <a:rPr lang="zh-CN" altLang="en-US" smtClean="0"/>
              <a:t>2019/4/20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4B36-DFC9-4E90-A21B-7F05B86F80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3343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BE68F-D282-4802-A6C5-4F71A75852AD}" type="datetimeFigureOut">
              <a:rPr lang="zh-CN" altLang="en-US" smtClean="0"/>
              <a:t>2019/4/20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4B36-DFC9-4E90-A21B-7F05B86F80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9621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BBE68F-D282-4802-A6C5-4F71A75852AD}" type="datetimeFigureOut">
              <a:rPr lang="zh-CN" altLang="en-US" smtClean="0"/>
              <a:t>2019/4/20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B4B36-DFC9-4E90-A21B-7F05B86F808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4F53160-0395-4F7E-B3F7-358AC90017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7" t="29577" r="29577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487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mp3"/><Relationship Id="rId7" Type="http://schemas.openxmlformats.org/officeDocument/2006/relationships/image" Target="../media/image3.jpeg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178.xml"/><Relationship Id="rId3" Type="http://schemas.openxmlformats.org/officeDocument/2006/relationships/tags" Target="../tags/tag173.xml"/><Relationship Id="rId7" Type="http://schemas.openxmlformats.org/officeDocument/2006/relationships/tags" Target="../tags/tag177.xml"/><Relationship Id="rId2" Type="http://schemas.openxmlformats.org/officeDocument/2006/relationships/tags" Target="../tags/tag172.xml"/><Relationship Id="rId1" Type="http://schemas.openxmlformats.org/officeDocument/2006/relationships/themeOverride" Target="../theme/themeOverride10.xml"/><Relationship Id="rId6" Type="http://schemas.openxmlformats.org/officeDocument/2006/relationships/tags" Target="../tags/tag176.xml"/><Relationship Id="rId5" Type="http://schemas.openxmlformats.org/officeDocument/2006/relationships/tags" Target="../tags/tag175.xml"/><Relationship Id="rId10" Type="http://schemas.openxmlformats.org/officeDocument/2006/relationships/notesSlide" Target="../notesSlides/notesSlide10.xml"/><Relationship Id="rId4" Type="http://schemas.openxmlformats.org/officeDocument/2006/relationships/tags" Target="../tags/tag174.xml"/><Relationship Id="rId9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85.xml"/><Relationship Id="rId3" Type="http://schemas.openxmlformats.org/officeDocument/2006/relationships/tags" Target="../tags/tag180.xml"/><Relationship Id="rId7" Type="http://schemas.openxmlformats.org/officeDocument/2006/relationships/tags" Target="../tags/tag184.xml"/><Relationship Id="rId2" Type="http://schemas.openxmlformats.org/officeDocument/2006/relationships/tags" Target="../tags/tag179.xml"/><Relationship Id="rId1" Type="http://schemas.openxmlformats.org/officeDocument/2006/relationships/themeOverride" Target="../theme/themeOverride16.xml"/><Relationship Id="rId6" Type="http://schemas.openxmlformats.org/officeDocument/2006/relationships/tags" Target="../tags/tag183.xml"/><Relationship Id="rId5" Type="http://schemas.openxmlformats.org/officeDocument/2006/relationships/tags" Target="../tags/tag182.xml"/><Relationship Id="rId10" Type="http://schemas.openxmlformats.org/officeDocument/2006/relationships/notesSlide" Target="../notesSlides/notesSlide16.xml"/><Relationship Id="rId4" Type="http://schemas.openxmlformats.org/officeDocument/2006/relationships/tags" Target="../tags/tag181.xml"/><Relationship Id="rId9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192.xml"/><Relationship Id="rId3" Type="http://schemas.openxmlformats.org/officeDocument/2006/relationships/tags" Target="../tags/tag187.xml"/><Relationship Id="rId7" Type="http://schemas.openxmlformats.org/officeDocument/2006/relationships/tags" Target="../tags/tag191.xml"/><Relationship Id="rId2" Type="http://schemas.openxmlformats.org/officeDocument/2006/relationships/tags" Target="../tags/tag186.xml"/><Relationship Id="rId1" Type="http://schemas.openxmlformats.org/officeDocument/2006/relationships/themeOverride" Target="../theme/themeOverride19.xml"/><Relationship Id="rId6" Type="http://schemas.openxmlformats.org/officeDocument/2006/relationships/tags" Target="../tags/tag190.xml"/><Relationship Id="rId5" Type="http://schemas.openxmlformats.org/officeDocument/2006/relationships/tags" Target="../tags/tag189.xml"/><Relationship Id="rId10" Type="http://schemas.openxmlformats.org/officeDocument/2006/relationships/notesSlide" Target="../notesSlides/notesSlide19.xml"/><Relationship Id="rId4" Type="http://schemas.openxmlformats.org/officeDocument/2006/relationships/tags" Target="../tags/tag188.xml"/><Relationship Id="rId9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notesSlide" Target="../notesSlides/notesSlide2.xml"/><Relationship Id="rId3" Type="http://schemas.openxmlformats.org/officeDocument/2006/relationships/tags" Target="../tags/tag3.xml"/><Relationship Id="rId21" Type="http://schemas.openxmlformats.org/officeDocument/2006/relationships/slide" Target="slide4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slide" Target="slide6.xml"/><Relationship Id="rId1" Type="http://schemas.openxmlformats.org/officeDocument/2006/relationships/themeOverride" Target="../theme/themeOverride2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10" Type="http://schemas.openxmlformats.org/officeDocument/2006/relationships/tags" Target="../tags/tag10.xml"/><Relationship Id="rId19" Type="http://schemas.openxmlformats.org/officeDocument/2006/relationships/slide" Target="slide8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slide" Target="slide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23.xml"/><Relationship Id="rId3" Type="http://schemas.openxmlformats.org/officeDocument/2006/relationships/tags" Target="../tags/tag18.xml"/><Relationship Id="rId7" Type="http://schemas.openxmlformats.org/officeDocument/2006/relationships/tags" Target="../tags/tag22.xml"/><Relationship Id="rId2" Type="http://schemas.openxmlformats.org/officeDocument/2006/relationships/tags" Target="../tags/tag17.xml"/><Relationship Id="rId1" Type="http://schemas.openxmlformats.org/officeDocument/2006/relationships/themeOverride" Target="../theme/themeOverride3.xml"/><Relationship Id="rId6" Type="http://schemas.openxmlformats.org/officeDocument/2006/relationships/tags" Target="../tags/tag21.xml"/><Relationship Id="rId11" Type="http://schemas.openxmlformats.org/officeDocument/2006/relationships/image" Target="../media/image5.png"/><Relationship Id="rId5" Type="http://schemas.openxmlformats.org/officeDocument/2006/relationships/tags" Target="../tags/tag20.xml"/><Relationship Id="rId10" Type="http://schemas.openxmlformats.org/officeDocument/2006/relationships/notesSlide" Target="../notesSlides/notesSlide3.xml"/><Relationship Id="rId4" Type="http://schemas.openxmlformats.org/officeDocument/2006/relationships/tags" Target="../tags/tag19.xml"/><Relationship Id="rId9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6" Type="http://schemas.openxmlformats.org/officeDocument/2006/relationships/tags" Target="../tags/tag48.xml"/><Relationship Id="rId117" Type="http://schemas.openxmlformats.org/officeDocument/2006/relationships/tags" Target="../tags/tag139.xml"/><Relationship Id="rId21" Type="http://schemas.openxmlformats.org/officeDocument/2006/relationships/tags" Target="../tags/tag43.xml"/><Relationship Id="rId42" Type="http://schemas.openxmlformats.org/officeDocument/2006/relationships/tags" Target="../tags/tag64.xml"/><Relationship Id="rId47" Type="http://schemas.openxmlformats.org/officeDocument/2006/relationships/tags" Target="../tags/tag69.xml"/><Relationship Id="rId63" Type="http://schemas.openxmlformats.org/officeDocument/2006/relationships/tags" Target="../tags/tag85.xml"/><Relationship Id="rId68" Type="http://schemas.openxmlformats.org/officeDocument/2006/relationships/tags" Target="../tags/tag90.xml"/><Relationship Id="rId84" Type="http://schemas.openxmlformats.org/officeDocument/2006/relationships/tags" Target="../tags/tag106.xml"/><Relationship Id="rId89" Type="http://schemas.openxmlformats.org/officeDocument/2006/relationships/tags" Target="../tags/tag111.xml"/><Relationship Id="rId112" Type="http://schemas.openxmlformats.org/officeDocument/2006/relationships/tags" Target="../tags/tag134.xml"/><Relationship Id="rId133" Type="http://schemas.openxmlformats.org/officeDocument/2006/relationships/tags" Target="../tags/tag155.xml"/><Relationship Id="rId138" Type="http://schemas.openxmlformats.org/officeDocument/2006/relationships/tags" Target="../tags/tag160.xml"/><Relationship Id="rId16" Type="http://schemas.openxmlformats.org/officeDocument/2006/relationships/tags" Target="../tags/tag38.xml"/><Relationship Id="rId107" Type="http://schemas.openxmlformats.org/officeDocument/2006/relationships/tags" Target="../tags/tag129.xml"/><Relationship Id="rId11" Type="http://schemas.openxmlformats.org/officeDocument/2006/relationships/tags" Target="../tags/tag33.xml"/><Relationship Id="rId32" Type="http://schemas.openxmlformats.org/officeDocument/2006/relationships/tags" Target="../tags/tag54.xml"/><Relationship Id="rId37" Type="http://schemas.openxmlformats.org/officeDocument/2006/relationships/tags" Target="../tags/tag59.xml"/><Relationship Id="rId53" Type="http://schemas.openxmlformats.org/officeDocument/2006/relationships/tags" Target="../tags/tag75.xml"/><Relationship Id="rId58" Type="http://schemas.openxmlformats.org/officeDocument/2006/relationships/tags" Target="../tags/tag80.xml"/><Relationship Id="rId74" Type="http://schemas.openxmlformats.org/officeDocument/2006/relationships/tags" Target="../tags/tag96.xml"/><Relationship Id="rId79" Type="http://schemas.openxmlformats.org/officeDocument/2006/relationships/tags" Target="../tags/tag101.xml"/><Relationship Id="rId102" Type="http://schemas.openxmlformats.org/officeDocument/2006/relationships/tags" Target="../tags/tag124.xml"/><Relationship Id="rId123" Type="http://schemas.openxmlformats.org/officeDocument/2006/relationships/tags" Target="../tags/tag145.xml"/><Relationship Id="rId128" Type="http://schemas.openxmlformats.org/officeDocument/2006/relationships/tags" Target="../tags/tag150.xml"/><Relationship Id="rId144" Type="http://schemas.openxmlformats.org/officeDocument/2006/relationships/tags" Target="../tags/tag166.xml"/><Relationship Id="rId149" Type="http://schemas.openxmlformats.org/officeDocument/2006/relationships/tags" Target="../tags/tag171.xml"/><Relationship Id="rId5" Type="http://schemas.openxmlformats.org/officeDocument/2006/relationships/tags" Target="../tags/tag27.xml"/><Relationship Id="rId90" Type="http://schemas.openxmlformats.org/officeDocument/2006/relationships/tags" Target="../tags/tag112.xml"/><Relationship Id="rId95" Type="http://schemas.openxmlformats.org/officeDocument/2006/relationships/tags" Target="../tags/tag117.xml"/><Relationship Id="rId22" Type="http://schemas.openxmlformats.org/officeDocument/2006/relationships/tags" Target="../tags/tag44.xml"/><Relationship Id="rId27" Type="http://schemas.openxmlformats.org/officeDocument/2006/relationships/tags" Target="../tags/tag49.xml"/><Relationship Id="rId43" Type="http://schemas.openxmlformats.org/officeDocument/2006/relationships/tags" Target="../tags/tag65.xml"/><Relationship Id="rId48" Type="http://schemas.openxmlformats.org/officeDocument/2006/relationships/tags" Target="../tags/tag70.xml"/><Relationship Id="rId64" Type="http://schemas.openxmlformats.org/officeDocument/2006/relationships/tags" Target="../tags/tag86.xml"/><Relationship Id="rId69" Type="http://schemas.openxmlformats.org/officeDocument/2006/relationships/tags" Target="../tags/tag91.xml"/><Relationship Id="rId113" Type="http://schemas.openxmlformats.org/officeDocument/2006/relationships/tags" Target="../tags/tag135.xml"/><Relationship Id="rId118" Type="http://schemas.openxmlformats.org/officeDocument/2006/relationships/tags" Target="../tags/tag140.xml"/><Relationship Id="rId134" Type="http://schemas.openxmlformats.org/officeDocument/2006/relationships/tags" Target="../tags/tag156.xml"/><Relationship Id="rId139" Type="http://schemas.openxmlformats.org/officeDocument/2006/relationships/tags" Target="../tags/tag161.xml"/><Relationship Id="rId80" Type="http://schemas.openxmlformats.org/officeDocument/2006/relationships/tags" Target="../tags/tag102.xml"/><Relationship Id="rId85" Type="http://schemas.openxmlformats.org/officeDocument/2006/relationships/tags" Target="../tags/tag107.xml"/><Relationship Id="rId150" Type="http://schemas.openxmlformats.org/officeDocument/2006/relationships/slideLayout" Target="../slideLayouts/slideLayout6.xml"/><Relationship Id="rId12" Type="http://schemas.openxmlformats.org/officeDocument/2006/relationships/tags" Target="../tags/tag34.xml"/><Relationship Id="rId17" Type="http://schemas.openxmlformats.org/officeDocument/2006/relationships/tags" Target="../tags/tag39.xml"/><Relationship Id="rId25" Type="http://schemas.openxmlformats.org/officeDocument/2006/relationships/tags" Target="../tags/tag47.xml"/><Relationship Id="rId33" Type="http://schemas.openxmlformats.org/officeDocument/2006/relationships/tags" Target="../tags/tag55.xml"/><Relationship Id="rId38" Type="http://schemas.openxmlformats.org/officeDocument/2006/relationships/tags" Target="../tags/tag60.xml"/><Relationship Id="rId46" Type="http://schemas.openxmlformats.org/officeDocument/2006/relationships/tags" Target="../tags/tag68.xml"/><Relationship Id="rId59" Type="http://schemas.openxmlformats.org/officeDocument/2006/relationships/tags" Target="../tags/tag81.xml"/><Relationship Id="rId67" Type="http://schemas.openxmlformats.org/officeDocument/2006/relationships/tags" Target="../tags/tag89.xml"/><Relationship Id="rId103" Type="http://schemas.openxmlformats.org/officeDocument/2006/relationships/tags" Target="../tags/tag125.xml"/><Relationship Id="rId108" Type="http://schemas.openxmlformats.org/officeDocument/2006/relationships/tags" Target="../tags/tag130.xml"/><Relationship Id="rId116" Type="http://schemas.openxmlformats.org/officeDocument/2006/relationships/tags" Target="../tags/tag138.xml"/><Relationship Id="rId124" Type="http://schemas.openxmlformats.org/officeDocument/2006/relationships/tags" Target="../tags/tag146.xml"/><Relationship Id="rId129" Type="http://schemas.openxmlformats.org/officeDocument/2006/relationships/tags" Target="../tags/tag151.xml"/><Relationship Id="rId137" Type="http://schemas.openxmlformats.org/officeDocument/2006/relationships/tags" Target="../tags/tag159.xml"/><Relationship Id="rId20" Type="http://schemas.openxmlformats.org/officeDocument/2006/relationships/tags" Target="../tags/tag42.xml"/><Relationship Id="rId41" Type="http://schemas.openxmlformats.org/officeDocument/2006/relationships/tags" Target="../tags/tag63.xml"/><Relationship Id="rId54" Type="http://schemas.openxmlformats.org/officeDocument/2006/relationships/tags" Target="../tags/tag76.xml"/><Relationship Id="rId62" Type="http://schemas.openxmlformats.org/officeDocument/2006/relationships/tags" Target="../tags/tag84.xml"/><Relationship Id="rId70" Type="http://schemas.openxmlformats.org/officeDocument/2006/relationships/tags" Target="../tags/tag92.xml"/><Relationship Id="rId75" Type="http://schemas.openxmlformats.org/officeDocument/2006/relationships/tags" Target="../tags/tag97.xml"/><Relationship Id="rId83" Type="http://schemas.openxmlformats.org/officeDocument/2006/relationships/tags" Target="../tags/tag105.xml"/><Relationship Id="rId88" Type="http://schemas.openxmlformats.org/officeDocument/2006/relationships/tags" Target="../tags/tag110.xml"/><Relationship Id="rId91" Type="http://schemas.openxmlformats.org/officeDocument/2006/relationships/tags" Target="../tags/tag113.xml"/><Relationship Id="rId96" Type="http://schemas.openxmlformats.org/officeDocument/2006/relationships/tags" Target="../tags/tag118.xml"/><Relationship Id="rId111" Type="http://schemas.openxmlformats.org/officeDocument/2006/relationships/tags" Target="../tags/tag133.xml"/><Relationship Id="rId132" Type="http://schemas.openxmlformats.org/officeDocument/2006/relationships/tags" Target="../tags/tag154.xml"/><Relationship Id="rId140" Type="http://schemas.openxmlformats.org/officeDocument/2006/relationships/tags" Target="../tags/tag162.xml"/><Relationship Id="rId145" Type="http://schemas.openxmlformats.org/officeDocument/2006/relationships/tags" Target="../tags/tag167.xml"/><Relationship Id="rId1" Type="http://schemas.openxmlformats.org/officeDocument/2006/relationships/themeOverride" Target="../theme/themeOverride4.xml"/><Relationship Id="rId6" Type="http://schemas.openxmlformats.org/officeDocument/2006/relationships/tags" Target="../tags/tag28.xml"/><Relationship Id="rId15" Type="http://schemas.openxmlformats.org/officeDocument/2006/relationships/tags" Target="../tags/tag37.xml"/><Relationship Id="rId23" Type="http://schemas.openxmlformats.org/officeDocument/2006/relationships/tags" Target="../tags/tag45.xml"/><Relationship Id="rId28" Type="http://schemas.openxmlformats.org/officeDocument/2006/relationships/tags" Target="../tags/tag50.xml"/><Relationship Id="rId36" Type="http://schemas.openxmlformats.org/officeDocument/2006/relationships/tags" Target="../tags/tag58.xml"/><Relationship Id="rId49" Type="http://schemas.openxmlformats.org/officeDocument/2006/relationships/tags" Target="../tags/tag71.xml"/><Relationship Id="rId57" Type="http://schemas.openxmlformats.org/officeDocument/2006/relationships/tags" Target="../tags/tag79.xml"/><Relationship Id="rId106" Type="http://schemas.openxmlformats.org/officeDocument/2006/relationships/tags" Target="../tags/tag128.xml"/><Relationship Id="rId114" Type="http://schemas.openxmlformats.org/officeDocument/2006/relationships/tags" Target="../tags/tag136.xml"/><Relationship Id="rId119" Type="http://schemas.openxmlformats.org/officeDocument/2006/relationships/tags" Target="../tags/tag141.xml"/><Relationship Id="rId127" Type="http://schemas.openxmlformats.org/officeDocument/2006/relationships/tags" Target="../tags/tag149.xml"/><Relationship Id="rId10" Type="http://schemas.openxmlformats.org/officeDocument/2006/relationships/tags" Target="../tags/tag32.xml"/><Relationship Id="rId31" Type="http://schemas.openxmlformats.org/officeDocument/2006/relationships/tags" Target="../tags/tag53.xml"/><Relationship Id="rId44" Type="http://schemas.openxmlformats.org/officeDocument/2006/relationships/tags" Target="../tags/tag66.xml"/><Relationship Id="rId52" Type="http://schemas.openxmlformats.org/officeDocument/2006/relationships/tags" Target="../tags/tag74.xml"/><Relationship Id="rId60" Type="http://schemas.openxmlformats.org/officeDocument/2006/relationships/tags" Target="../tags/tag82.xml"/><Relationship Id="rId65" Type="http://schemas.openxmlformats.org/officeDocument/2006/relationships/tags" Target="../tags/tag87.xml"/><Relationship Id="rId73" Type="http://schemas.openxmlformats.org/officeDocument/2006/relationships/tags" Target="../tags/tag95.xml"/><Relationship Id="rId78" Type="http://schemas.openxmlformats.org/officeDocument/2006/relationships/tags" Target="../tags/tag100.xml"/><Relationship Id="rId81" Type="http://schemas.openxmlformats.org/officeDocument/2006/relationships/tags" Target="../tags/tag103.xml"/><Relationship Id="rId86" Type="http://schemas.openxmlformats.org/officeDocument/2006/relationships/tags" Target="../tags/tag108.xml"/><Relationship Id="rId94" Type="http://schemas.openxmlformats.org/officeDocument/2006/relationships/tags" Target="../tags/tag116.xml"/><Relationship Id="rId99" Type="http://schemas.openxmlformats.org/officeDocument/2006/relationships/tags" Target="../tags/tag121.xml"/><Relationship Id="rId101" Type="http://schemas.openxmlformats.org/officeDocument/2006/relationships/tags" Target="../tags/tag123.xml"/><Relationship Id="rId122" Type="http://schemas.openxmlformats.org/officeDocument/2006/relationships/tags" Target="../tags/tag144.xml"/><Relationship Id="rId130" Type="http://schemas.openxmlformats.org/officeDocument/2006/relationships/tags" Target="../tags/tag152.xml"/><Relationship Id="rId135" Type="http://schemas.openxmlformats.org/officeDocument/2006/relationships/tags" Target="../tags/tag157.xml"/><Relationship Id="rId143" Type="http://schemas.openxmlformats.org/officeDocument/2006/relationships/tags" Target="../tags/tag165.xml"/><Relationship Id="rId148" Type="http://schemas.openxmlformats.org/officeDocument/2006/relationships/tags" Target="../tags/tag170.xml"/><Relationship Id="rId151" Type="http://schemas.openxmlformats.org/officeDocument/2006/relationships/notesSlide" Target="../notesSlides/notesSlide4.xml"/><Relationship Id="rId4" Type="http://schemas.openxmlformats.org/officeDocument/2006/relationships/tags" Target="../tags/tag26.xml"/><Relationship Id="rId9" Type="http://schemas.openxmlformats.org/officeDocument/2006/relationships/tags" Target="../tags/tag31.xml"/><Relationship Id="rId13" Type="http://schemas.openxmlformats.org/officeDocument/2006/relationships/tags" Target="../tags/tag35.xml"/><Relationship Id="rId18" Type="http://schemas.openxmlformats.org/officeDocument/2006/relationships/tags" Target="../tags/tag40.xml"/><Relationship Id="rId39" Type="http://schemas.openxmlformats.org/officeDocument/2006/relationships/tags" Target="../tags/tag61.xml"/><Relationship Id="rId109" Type="http://schemas.openxmlformats.org/officeDocument/2006/relationships/tags" Target="../tags/tag131.xml"/><Relationship Id="rId34" Type="http://schemas.openxmlformats.org/officeDocument/2006/relationships/tags" Target="../tags/tag56.xml"/><Relationship Id="rId50" Type="http://schemas.openxmlformats.org/officeDocument/2006/relationships/tags" Target="../tags/tag72.xml"/><Relationship Id="rId55" Type="http://schemas.openxmlformats.org/officeDocument/2006/relationships/tags" Target="../tags/tag77.xml"/><Relationship Id="rId76" Type="http://schemas.openxmlformats.org/officeDocument/2006/relationships/tags" Target="../tags/tag98.xml"/><Relationship Id="rId97" Type="http://schemas.openxmlformats.org/officeDocument/2006/relationships/tags" Target="../tags/tag119.xml"/><Relationship Id="rId104" Type="http://schemas.openxmlformats.org/officeDocument/2006/relationships/tags" Target="../tags/tag126.xml"/><Relationship Id="rId120" Type="http://schemas.openxmlformats.org/officeDocument/2006/relationships/tags" Target="../tags/tag142.xml"/><Relationship Id="rId125" Type="http://schemas.openxmlformats.org/officeDocument/2006/relationships/tags" Target="../tags/tag147.xml"/><Relationship Id="rId141" Type="http://schemas.openxmlformats.org/officeDocument/2006/relationships/tags" Target="../tags/tag163.xml"/><Relationship Id="rId146" Type="http://schemas.openxmlformats.org/officeDocument/2006/relationships/tags" Target="../tags/tag168.xml"/><Relationship Id="rId7" Type="http://schemas.openxmlformats.org/officeDocument/2006/relationships/tags" Target="../tags/tag29.xml"/><Relationship Id="rId71" Type="http://schemas.openxmlformats.org/officeDocument/2006/relationships/tags" Target="../tags/tag93.xml"/><Relationship Id="rId92" Type="http://schemas.openxmlformats.org/officeDocument/2006/relationships/tags" Target="../tags/tag114.xml"/><Relationship Id="rId2" Type="http://schemas.openxmlformats.org/officeDocument/2006/relationships/tags" Target="../tags/tag24.xml"/><Relationship Id="rId29" Type="http://schemas.openxmlformats.org/officeDocument/2006/relationships/tags" Target="../tags/tag51.xml"/><Relationship Id="rId24" Type="http://schemas.openxmlformats.org/officeDocument/2006/relationships/tags" Target="../tags/tag46.xml"/><Relationship Id="rId40" Type="http://schemas.openxmlformats.org/officeDocument/2006/relationships/tags" Target="../tags/tag62.xml"/><Relationship Id="rId45" Type="http://schemas.openxmlformats.org/officeDocument/2006/relationships/tags" Target="../tags/tag67.xml"/><Relationship Id="rId66" Type="http://schemas.openxmlformats.org/officeDocument/2006/relationships/tags" Target="../tags/tag88.xml"/><Relationship Id="rId87" Type="http://schemas.openxmlformats.org/officeDocument/2006/relationships/tags" Target="../tags/tag109.xml"/><Relationship Id="rId110" Type="http://schemas.openxmlformats.org/officeDocument/2006/relationships/tags" Target="../tags/tag132.xml"/><Relationship Id="rId115" Type="http://schemas.openxmlformats.org/officeDocument/2006/relationships/tags" Target="../tags/tag137.xml"/><Relationship Id="rId131" Type="http://schemas.openxmlformats.org/officeDocument/2006/relationships/tags" Target="../tags/tag153.xml"/><Relationship Id="rId136" Type="http://schemas.openxmlformats.org/officeDocument/2006/relationships/tags" Target="../tags/tag158.xml"/><Relationship Id="rId61" Type="http://schemas.openxmlformats.org/officeDocument/2006/relationships/tags" Target="../tags/tag83.xml"/><Relationship Id="rId82" Type="http://schemas.openxmlformats.org/officeDocument/2006/relationships/tags" Target="../tags/tag104.xml"/><Relationship Id="rId19" Type="http://schemas.openxmlformats.org/officeDocument/2006/relationships/tags" Target="../tags/tag41.xml"/><Relationship Id="rId14" Type="http://schemas.openxmlformats.org/officeDocument/2006/relationships/tags" Target="../tags/tag36.xml"/><Relationship Id="rId30" Type="http://schemas.openxmlformats.org/officeDocument/2006/relationships/tags" Target="../tags/tag52.xml"/><Relationship Id="rId35" Type="http://schemas.openxmlformats.org/officeDocument/2006/relationships/tags" Target="../tags/tag57.xml"/><Relationship Id="rId56" Type="http://schemas.openxmlformats.org/officeDocument/2006/relationships/tags" Target="../tags/tag78.xml"/><Relationship Id="rId77" Type="http://schemas.openxmlformats.org/officeDocument/2006/relationships/tags" Target="../tags/tag99.xml"/><Relationship Id="rId100" Type="http://schemas.openxmlformats.org/officeDocument/2006/relationships/tags" Target="../tags/tag122.xml"/><Relationship Id="rId105" Type="http://schemas.openxmlformats.org/officeDocument/2006/relationships/tags" Target="../tags/tag127.xml"/><Relationship Id="rId126" Type="http://schemas.openxmlformats.org/officeDocument/2006/relationships/tags" Target="../tags/tag148.xml"/><Relationship Id="rId147" Type="http://schemas.openxmlformats.org/officeDocument/2006/relationships/tags" Target="../tags/tag169.xml"/><Relationship Id="rId8" Type="http://schemas.openxmlformats.org/officeDocument/2006/relationships/tags" Target="../tags/tag30.xml"/><Relationship Id="rId51" Type="http://schemas.openxmlformats.org/officeDocument/2006/relationships/tags" Target="../tags/tag73.xml"/><Relationship Id="rId72" Type="http://schemas.openxmlformats.org/officeDocument/2006/relationships/tags" Target="../tags/tag94.xml"/><Relationship Id="rId93" Type="http://schemas.openxmlformats.org/officeDocument/2006/relationships/tags" Target="../tags/tag115.xml"/><Relationship Id="rId98" Type="http://schemas.openxmlformats.org/officeDocument/2006/relationships/tags" Target="../tags/tag120.xml"/><Relationship Id="rId121" Type="http://schemas.openxmlformats.org/officeDocument/2006/relationships/tags" Target="../tags/tag143.xml"/><Relationship Id="rId142" Type="http://schemas.openxmlformats.org/officeDocument/2006/relationships/tags" Target="../tags/tag164.xml"/><Relationship Id="rId3" Type="http://schemas.openxmlformats.org/officeDocument/2006/relationships/tags" Target="../tags/tag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982614D-A307-468D-947F-705A72FB8B4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4"/>
          <a:stretch/>
        </p:blipFill>
        <p:spPr>
          <a:xfrm rot="16200000">
            <a:off x="2661757" y="-2672242"/>
            <a:ext cx="6868485" cy="121920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525696" y="2834314"/>
            <a:ext cx="661100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Algerian" panose="04020705040A02060702" pitchFamily="82" charset="0"/>
                <a:cs typeface="+mn-ea"/>
                <a:sym typeface="+mn-lt"/>
              </a:rPr>
              <a:t>Oil painting texture </a:t>
            </a:r>
            <a:r>
              <a:rPr lang="en-US" altLang="zh-CN" sz="2800" dirty="0">
                <a:latin typeface="Algerian" panose="04020705040A02060702" pitchFamily="82" charset="0"/>
                <a:cs typeface="+mn-ea"/>
                <a:sym typeface="+mn-lt"/>
              </a:rPr>
              <a:t>PPT </a:t>
            </a:r>
            <a:r>
              <a:rPr lang="zh-CN" altLang="en-US" sz="2800" dirty="0">
                <a:latin typeface="Algerian" panose="04020705040A02060702" pitchFamily="82" charset="0"/>
                <a:cs typeface="+mn-ea"/>
                <a:sym typeface="+mn-lt"/>
              </a:rPr>
              <a:t>Template</a:t>
            </a:r>
            <a:endParaRPr lang="en-US" altLang="zh-CN" sz="2800" dirty="0">
              <a:latin typeface="Algerian" panose="04020705040A02060702" pitchFamily="82" charset="0"/>
              <a:cs typeface="+mn-ea"/>
              <a:sym typeface="+mn-lt"/>
            </a:endParaRPr>
          </a:p>
          <a:p>
            <a:pPr algn="ctr"/>
            <a:r>
              <a:rPr lang="en-US" altLang="zh-CN" sz="3200" dirty="0">
                <a:latin typeface="Aldhabi" panose="01000000000000000000" pitchFamily="2" charset="-78"/>
                <a:cs typeface="Aldhabi" panose="01000000000000000000" pitchFamily="2" charset="-78"/>
                <a:sym typeface="+mn-lt"/>
              </a:rPr>
              <a:t>The Plan &amp; Summary</a:t>
            </a:r>
          </a:p>
          <a:p>
            <a:pPr algn="ctr"/>
            <a:r>
              <a:rPr lang="zh-CN" altLang="en-US" sz="3200" b="1" dirty="0">
                <a:latin typeface="Aldhabi" panose="01000000000000000000" pitchFamily="2" charset="-78"/>
                <a:cs typeface="Aldhabi" panose="01000000000000000000" pitchFamily="2" charset="-78"/>
                <a:sym typeface="+mn-lt"/>
              </a:rPr>
              <a:t>Department:</a:t>
            </a:r>
            <a:r>
              <a:rPr lang="en-US" altLang="zh-CN" sz="3200" b="1" dirty="0">
                <a:latin typeface="Aldhabi" panose="01000000000000000000" pitchFamily="2" charset="-78"/>
                <a:cs typeface="Aldhabi" panose="01000000000000000000" pitchFamily="2" charset="-78"/>
                <a:sym typeface="+mn-lt"/>
              </a:rPr>
              <a:t> </a:t>
            </a:r>
            <a:r>
              <a:rPr lang="zh-CN" altLang="en-US" sz="3200" b="1" dirty="0">
                <a:latin typeface="Aldhabi" panose="01000000000000000000" pitchFamily="2" charset="-78"/>
                <a:cs typeface="Aldhabi" panose="01000000000000000000" pitchFamily="2" charset="-78"/>
                <a:sym typeface="+mn-lt"/>
              </a:rPr>
              <a:t>                  Reporting Person:</a:t>
            </a:r>
            <a:r>
              <a:rPr lang="en-US" altLang="zh-CN" sz="3200" b="1" dirty="0">
                <a:latin typeface="Aldhabi" panose="01000000000000000000" pitchFamily="2" charset="-78"/>
                <a:cs typeface="Aldhabi" panose="01000000000000000000" pitchFamily="2" charset="-78"/>
                <a:sym typeface="+mn-lt"/>
              </a:rPr>
              <a:t> </a:t>
            </a:r>
            <a:endParaRPr lang="zh-CN" altLang="en-US" sz="3200" b="1" dirty="0">
              <a:latin typeface="Aldhabi" panose="01000000000000000000" pitchFamily="2" charset="-78"/>
              <a:cs typeface="Aldhabi" panose="01000000000000000000" pitchFamily="2" charset="-78"/>
              <a:sym typeface="+mn-lt"/>
            </a:endParaRPr>
          </a:p>
        </p:txBody>
      </p:sp>
      <p:pic>
        <p:nvPicPr>
          <p:cNvPr id="9" name="Crepe - 소녀의 고백">
            <a:hlinkClick r:id="" action="ppaction://media"/>
            <a:extLst>
              <a:ext uri="{FF2B5EF4-FFF2-40B4-BE49-F238E27FC236}">
                <a16:creationId xmlns:a16="http://schemas.microsoft.com/office/drawing/2014/main" id="{4D798FAF-435B-4AE8-8893-ED4A2348977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26011" y="-9270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7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:a14="http://schemas.microsoft.com/office/drawing/2010/main" xmlns:a16="http://schemas.microsoft.com/office/drawing/2014/main"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任意多边形 5">
            <a:extLst>
              <a:ext uri="{FF2B5EF4-FFF2-40B4-BE49-F238E27FC236}">
                <a16:creationId xmlns:a16="http://schemas.microsoft.com/office/drawing/2014/main" id="{1476C876-C5EC-4A93-BA2A-E217B9B7A8F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819900" y="0"/>
            <a:ext cx="3848100" cy="6858000"/>
          </a:xfrm>
          <a:custGeom>
            <a:avLst/>
            <a:gdLst>
              <a:gd name="connsiteX0" fmla="*/ 0 w 3848100"/>
              <a:gd name="connsiteY0" fmla="*/ 0 h 6858000"/>
              <a:gd name="connsiteX1" fmla="*/ 3848100 w 3848100"/>
              <a:gd name="connsiteY1" fmla="*/ 0 h 6858000"/>
              <a:gd name="connsiteX2" fmla="*/ 3848100 w 3848100"/>
              <a:gd name="connsiteY2" fmla="*/ 6858000 h 6858000"/>
              <a:gd name="connsiteX3" fmla="*/ 0 w 3848100"/>
              <a:gd name="connsiteY3" fmla="*/ 6858000 h 6858000"/>
              <a:gd name="connsiteX4" fmla="*/ 2387600 w 3848100"/>
              <a:gd name="connsiteY4" fmla="*/ 3429000 h 6858000"/>
              <a:gd name="connsiteX5" fmla="*/ 0 w 38481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48100" h="6858000">
                <a:moveTo>
                  <a:pt x="0" y="0"/>
                </a:moveTo>
                <a:lnTo>
                  <a:pt x="3848100" y="0"/>
                </a:lnTo>
                <a:lnTo>
                  <a:pt x="3848100" y="6858000"/>
                </a:lnTo>
                <a:lnTo>
                  <a:pt x="0" y="6858000"/>
                </a:lnTo>
                <a:cubicBezTo>
                  <a:pt x="1318635" y="6858000"/>
                  <a:pt x="2387600" y="5322784"/>
                  <a:pt x="2387600" y="3429000"/>
                </a:cubicBezTo>
                <a:cubicBezTo>
                  <a:pt x="2387600" y="1535216"/>
                  <a:pt x="1318635" y="0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0000"/>
                </a:schemeClr>
              </a:gs>
              <a:gs pos="53000">
                <a:schemeClr val="accent1">
                  <a:lumMod val="60000"/>
                  <a:lumOff val="40000"/>
                  <a:alpha val="2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2" name="PA_椭圆 2">
            <a:extLst>
              <a:ext uri="{FF2B5EF4-FFF2-40B4-BE49-F238E27FC236}">
                <a16:creationId xmlns:a16="http://schemas.microsoft.com/office/drawing/2014/main" id="{9FE4C830-2BB3-4F15-9683-31F76894E82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819900" y="0"/>
            <a:ext cx="2387600" cy="6858000"/>
          </a:xfrm>
          <a:custGeom>
            <a:avLst/>
            <a:gdLst>
              <a:gd name="connsiteX0" fmla="*/ 0 w 4775200"/>
              <a:gd name="connsiteY0" fmla="*/ 3429000 h 6858000"/>
              <a:gd name="connsiteX1" fmla="*/ 2387600 w 4775200"/>
              <a:gd name="connsiteY1" fmla="*/ 0 h 6858000"/>
              <a:gd name="connsiteX2" fmla="*/ 4775200 w 4775200"/>
              <a:gd name="connsiteY2" fmla="*/ 3429000 h 6858000"/>
              <a:gd name="connsiteX3" fmla="*/ 2387600 w 4775200"/>
              <a:gd name="connsiteY3" fmla="*/ 6858000 h 6858000"/>
              <a:gd name="connsiteX4" fmla="*/ 0 w 4775200"/>
              <a:gd name="connsiteY4" fmla="*/ 3429000 h 6858000"/>
              <a:gd name="connsiteX0" fmla="*/ 0 w 4775200"/>
              <a:gd name="connsiteY0" fmla="*/ 3429000 h 6858000"/>
              <a:gd name="connsiteX1" fmla="*/ 2387600 w 4775200"/>
              <a:gd name="connsiteY1" fmla="*/ 0 h 6858000"/>
              <a:gd name="connsiteX2" fmla="*/ 4775200 w 4775200"/>
              <a:gd name="connsiteY2" fmla="*/ 3429000 h 6858000"/>
              <a:gd name="connsiteX3" fmla="*/ 2387600 w 4775200"/>
              <a:gd name="connsiteY3" fmla="*/ 6858000 h 6858000"/>
              <a:gd name="connsiteX4" fmla="*/ 91440 w 4775200"/>
              <a:gd name="connsiteY4" fmla="*/ 3520440 h 6858000"/>
              <a:gd name="connsiteX0" fmla="*/ 0 w 4775200"/>
              <a:gd name="connsiteY0" fmla="*/ 3429000 h 6858000"/>
              <a:gd name="connsiteX1" fmla="*/ 2387600 w 4775200"/>
              <a:gd name="connsiteY1" fmla="*/ 0 h 6858000"/>
              <a:gd name="connsiteX2" fmla="*/ 4775200 w 4775200"/>
              <a:gd name="connsiteY2" fmla="*/ 3429000 h 6858000"/>
              <a:gd name="connsiteX3" fmla="*/ 2387600 w 4775200"/>
              <a:gd name="connsiteY3" fmla="*/ 6858000 h 6858000"/>
              <a:gd name="connsiteX0" fmla="*/ 0 w 2387600"/>
              <a:gd name="connsiteY0" fmla="*/ 0 h 6858000"/>
              <a:gd name="connsiteX1" fmla="*/ 2387600 w 2387600"/>
              <a:gd name="connsiteY1" fmla="*/ 3429000 h 6858000"/>
              <a:gd name="connsiteX2" fmla="*/ 0 w 23876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87600" h="6858000">
                <a:moveTo>
                  <a:pt x="0" y="0"/>
                </a:moveTo>
                <a:cubicBezTo>
                  <a:pt x="1318635" y="0"/>
                  <a:pt x="2387600" y="1535216"/>
                  <a:pt x="2387600" y="3429000"/>
                </a:cubicBezTo>
                <a:cubicBezTo>
                  <a:pt x="2387600" y="5322784"/>
                  <a:pt x="1318635" y="6858000"/>
                  <a:pt x="0" y="6858000"/>
                </a:cubicBezTo>
              </a:path>
            </a:pathLst>
          </a:custGeom>
          <a:noFill/>
          <a:ln w="12700">
            <a:gradFill flip="none" rotWithShape="1">
              <a:gsLst>
                <a:gs pos="0">
                  <a:schemeClr val="accent1">
                    <a:alpha val="50000"/>
                  </a:schemeClr>
                </a:gs>
                <a:gs pos="53000">
                  <a:schemeClr val="accent1">
                    <a:lumMod val="60000"/>
                    <a:lumOff val="40000"/>
                    <a:alpha val="5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3" name="PA_椭圆 2">
            <a:extLst>
              <a:ext uri="{FF2B5EF4-FFF2-40B4-BE49-F238E27FC236}">
                <a16:creationId xmlns:a16="http://schemas.microsoft.com/office/drawing/2014/main" id="{05C05CF3-5B10-42E4-961F-5F1AA954149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648450" y="0"/>
            <a:ext cx="2387600" cy="6858000"/>
          </a:xfrm>
          <a:custGeom>
            <a:avLst/>
            <a:gdLst>
              <a:gd name="connsiteX0" fmla="*/ 0 w 4775200"/>
              <a:gd name="connsiteY0" fmla="*/ 3429000 h 6858000"/>
              <a:gd name="connsiteX1" fmla="*/ 2387600 w 4775200"/>
              <a:gd name="connsiteY1" fmla="*/ 0 h 6858000"/>
              <a:gd name="connsiteX2" fmla="*/ 4775200 w 4775200"/>
              <a:gd name="connsiteY2" fmla="*/ 3429000 h 6858000"/>
              <a:gd name="connsiteX3" fmla="*/ 2387600 w 4775200"/>
              <a:gd name="connsiteY3" fmla="*/ 6858000 h 6858000"/>
              <a:gd name="connsiteX4" fmla="*/ 0 w 4775200"/>
              <a:gd name="connsiteY4" fmla="*/ 3429000 h 6858000"/>
              <a:gd name="connsiteX0" fmla="*/ 0 w 4775200"/>
              <a:gd name="connsiteY0" fmla="*/ 3429000 h 6858000"/>
              <a:gd name="connsiteX1" fmla="*/ 2387600 w 4775200"/>
              <a:gd name="connsiteY1" fmla="*/ 0 h 6858000"/>
              <a:gd name="connsiteX2" fmla="*/ 4775200 w 4775200"/>
              <a:gd name="connsiteY2" fmla="*/ 3429000 h 6858000"/>
              <a:gd name="connsiteX3" fmla="*/ 2387600 w 4775200"/>
              <a:gd name="connsiteY3" fmla="*/ 6858000 h 6858000"/>
              <a:gd name="connsiteX4" fmla="*/ 91440 w 4775200"/>
              <a:gd name="connsiteY4" fmla="*/ 3520440 h 6858000"/>
              <a:gd name="connsiteX0" fmla="*/ 0 w 4775200"/>
              <a:gd name="connsiteY0" fmla="*/ 3429000 h 6858000"/>
              <a:gd name="connsiteX1" fmla="*/ 2387600 w 4775200"/>
              <a:gd name="connsiteY1" fmla="*/ 0 h 6858000"/>
              <a:gd name="connsiteX2" fmla="*/ 4775200 w 4775200"/>
              <a:gd name="connsiteY2" fmla="*/ 3429000 h 6858000"/>
              <a:gd name="connsiteX3" fmla="*/ 2387600 w 4775200"/>
              <a:gd name="connsiteY3" fmla="*/ 6858000 h 6858000"/>
              <a:gd name="connsiteX0" fmla="*/ 0 w 2387600"/>
              <a:gd name="connsiteY0" fmla="*/ 0 h 6858000"/>
              <a:gd name="connsiteX1" fmla="*/ 2387600 w 2387600"/>
              <a:gd name="connsiteY1" fmla="*/ 3429000 h 6858000"/>
              <a:gd name="connsiteX2" fmla="*/ 0 w 23876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87600" h="6858000">
                <a:moveTo>
                  <a:pt x="0" y="0"/>
                </a:moveTo>
                <a:cubicBezTo>
                  <a:pt x="1318635" y="0"/>
                  <a:pt x="2387600" y="1535216"/>
                  <a:pt x="2387600" y="3429000"/>
                </a:cubicBezTo>
                <a:cubicBezTo>
                  <a:pt x="2387600" y="5322784"/>
                  <a:pt x="1318635" y="6858000"/>
                  <a:pt x="0" y="6858000"/>
                </a:cubicBezTo>
              </a:path>
            </a:pathLst>
          </a:custGeom>
          <a:noFill/>
          <a:ln w="12700">
            <a:gradFill flip="none" rotWithShape="1">
              <a:gsLst>
                <a:gs pos="0">
                  <a:schemeClr val="accent1">
                    <a:alpha val="50000"/>
                  </a:schemeClr>
                </a:gs>
                <a:gs pos="53000">
                  <a:schemeClr val="accent1">
                    <a:lumMod val="60000"/>
                    <a:lumOff val="40000"/>
                    <a:alpha val="5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4" name="PA_文本框 13">
            <a:extLst>
              <a:ext uri="{FF2B5EF4-FFF2-40B4-BE49-F238E27FC236}">
                <a16:creationId xmlns:a16="http://schemas.microsoft.com/office/drawing/2014/main" id="{2B287900-1AA6-4373-A7E4-BC6D3D2C931C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194050" y="2598739"/>
            <a:ext cx="5670550" cy="815975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r">
              <a:defRPr/>
            </a:pPr>
            <a:r>
              <a:rPr lang="en-US" altLang="zh-CN" sz="3600">
                <a:solidFill>
                  <a:schemeClr val="accent1">
                    <a:lumMod val="75000"/>
                  </a:schemeClr>
                </a:solidFill>
              </a:rPr>
              <a:t>LOREM IPSUM DOLOR</a:t>
            </a:r>
            <a:endParaRPr lang="zh-CN" alt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5" name="PA_直接连接符 14">
            <a:extLst>
              <a:ext uri="{FF2B5EF4-FFF2-40B4-BE49-F238E27FC236}">
                <a16:creationId xmlns:a16="http://schemas.microsoft.com/office/drawing/2014/main" id="{EB1FDFCD-8AFB-4C60-BEB0-9C87E53BAA71}"/>
              </a:ext>
            </a:extLst>
          </p:cNvPr>
          <p:cNvCxnSpPr/>
          <p:nvPr>
            <p:custDataLst>
              <p:tags r:id="rId6"/>
            </p:custDataLst>
          </p:nvPr>
        </p:nvCxnSpPr>
        <p:spPr>
          <a:xfrm>
            <a:off x="4737100" y="3340100"/>
            <a:ext cx="400685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A_文本框 20">
            <a:extLst>
              <a:ext uri="{FF2B5EF4-FFF2-40B4-BE49-F238E27FC236}">
                <a16:creationId xmlns:a16="http://schemas.microsoft.com/office/drawing/2014/main" id="{FE03B78B-9BF4-4A92-B355-05B63187293F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365500" y="3352800"/>
            <a:ext cx="5499100" cy="477838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r>
              <a:rPr lang="en-US" altLang="zh-CN" sz="25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Click here to add your title</a:t>
            </a:r>
          </a:p>
        </p:txBody>
      </p:sp>
      <p:sp>
        <p:nvSpPr>
          <p:cNvPr id="22" name="PA_任意多边形 16">
            <a:extLst>
              <a:ext uri="{FF2B5EF4-FFF2-40B4-BE49-F238E27FC236}">
                <a16:creationId xmlns:a16="http://schemas.microsoft.com/office/drawing/2014/main" id="{8A7543D9-D64B-4425-8EFB-32CFA4B7251F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3522664" y="2767013"/>
            <a:ext cx="1042987" cy="1047750"/>
          </a:xfrm>
          <a:custGeom>
            <a:avLst/>
            <a:gdLst>
              <a:gd name="connsiteX0" fmla="*/ 619655 w 1042987"/>
              <a:gd name="connsiteY0" fmla="*/ 539750 h 1047750"/>
              <a:gd name="connsiteX1" fmla="*/ 958319 w 1042987"/>
              <a:gd name="connsiteY1" fmla="*/ 539750 h 1047750"/>
              <a:gd name="connsiteX2" fmla="*/ 1042987 w 1042987"/>
              <a:gd name="connsiteY2" fmla="*/ 624418 h 1047750"/>
              <a:gd name="connsiteX3" fmla="*/ 1042987 w 1042987"/>
              <a:gd name="connsiteY3" fmla="*/ 963082 h 1047750"/>
              <a:gd name="connsiteX4" fmla="*/ 958319 w 1042987"/>
              <a:gd name="connsiteY4" fmla="*/ 1047750 h 1047750"/>
              <a:gd name="connsiteX5" fmla="*/ 619655 w 1042987"/>
              <a:gd name="connsiteY5" fmla="*/ 1047750 h 1047750"/>
              <a:gd name="connsiteX6" fmla="*/ 534987 w 1042987"/>
              <a:gd name="connsiteY6" fmla="*/ 963082 h 1047750"/>
              <a:gd name="connsiteX7" fmla="*/ 534987 w 1042987"/>
              <a:gd name="connsiteY7" fmla="*/ 624418 h 1047750"/>
              <a:gd name="connsiteX8" fmla="*/ 619655 w 1042987"/>
              <a:gd name="connsiteY8" fmla="*/ 539750 h 1047750"/>
              <a:gd name="connsiteX9" fmla="*/ 84668 w 1042987"/>
              <a:gd name="connsiteY9" fmla="*/ 539750 h 1047750"/>
              <a:gd name="connsiteX10" fmla="*/ 423332 w 1042987"/>
              <a:gd name="connsiteY10" fmla="*/ 539750 h 1047750"/>
              <a:gd name="connsiteX11" fmla="*/ 508000 w 1042987"/>
              <a:gd name="connsiteY11" fmla="*/ 624418 h 1047750"/>
              <a:gd name="connsiteX12" fmla="*/ 508000 w 1042987"/>
              <a:gd name="connsiteY12" fmla="*/ 963082 h 1047750"/>
              <a:gd name="connsiteX13" fmla="*/ 423332 w 1042987"/>
              <a:gd name="connsiteY13" fmla="*/ 1047750 h 1047750"/>
              <a:gd name="connsiteX14" fmla="*/ 84668 w 1042987"/>
              <a:gd name="connsiteY14" fmla="*/ 1047750 h 1047750"/>
              <a:gd name="connsiteX15" fmla="*/ 0 w 1042987"/>
              <a:gd name="connsiteY15" fmla="*/ 963082 h 1047750"/>
              <a:gd name="connsiteX16" fmla="*/ 0 w 1042987"/>
              <a:gd name="connsiteY16" fmla="*/ 624418 h 1047750"/>
              <a:gd name="connsiteX17" fmla="*/ 84668 w 1042987"/>
              <a:gd name="connsiteY17" fmla="*/ 539750 h 1047750"/>
              <a:gd name="connsiteX18" fmla="*/ 619655 w 1042987"/>
              <a:gd name="connsiteY18" fmla="*/ 0 h 1047750"/>
              <a:gd name="connsiteX19" fmla="*/ 958319 w 1042987"/>
              <a:gd name="connsiteY19" fmla="*/ 0 h 1047750"/>
              <a:gd name="connsiteX20" fmla="*/ 1042987 w 1042987"/>
              <a:gd name="connsiteY20" fmla="*/ 84668 h 1047750"/>
              <a:gd name="connsiteX21" fmla="*/ 1042987 w 1042987"/>
              <a:gd name="connsiteY21" fmla="*/ 423332 h 1047750"/>
              <a:gd name="connsiteX22" fmla="*/ 958319 w 1042987"/>
              <a:gd name="connsiteY22" fmla="*/ 508000 h 1047750"/>
              <a:gd name="connsiteX23" fmla="*/ 619655 w 1042987"/>
              <a:gd name="connsiteY23" fmla="*/ 508000 h 1047750"/>
              <a:gd name="connsiteX24" fmla="*/ 534987 w 1042987"/>
              <a:gd name="connsiteY24" fmla="*/ 423332 h 1047750"/>
              <a:gd name="connsiteX25" fmla="*/ 534987 w 1042987"/>
              <a:gd name="connsiteY25" fmla="*/ 84668 h 1047750"/>
              <a:gd name="connsiteX26" fmla="*/ 619655 w 1042987"/>
              <a:gd name="connsiteY26" fmla="*/ 0 h 1047750"/>
              <a:gd name="connsiteX27" fmla="*/ 84668 w 1042987"/>
              <a:gd name="connsiteY27" fmla="*/ 0 h 1047750"/>
              <a:gd name="connsiteX28" fmla="*/ 423332 w 1042987"/>
              <a:gd name="connsiteY28" fmla="*/ 0 h 1047750"/>
              <a:gd name="connsiteX29" fmla="*/ 508000 w 1042987"/>
              <a:gd name="connsiteY29" fmla="*/ 84668 h 1047750"/>
              <a:gd name="connsiteX30" fmla="*/ 508000 w 1042987"/>
              <a:gd name="connsiteY30" fmla="*/ 423332 h 1047750"/>
              <a:gd name="connsiteX31" fmla="*/ 423332 w 1042987"/>
              <a:gd name="connsiteY31" fmla="*/ 508000 h 1047750"/>
              <a:gd name="connsiteX32" fmla="*/ 84668 w 1042987"/>
              <a:gd name="connsiteY32" fmla="*/ 508000 h 1047750"/>
              <a:gd name="connsiteX33" fmla="*/ 0 w 1042987"/>
              <a:gd name="connsiteY33" fmla="*/ 423332 h 1047750"/>
              <a:gd name="connsiteX34" fmla="*/ 0 w 1042987"/>
              <a:gd name="connsiteY34" fmla="*/ 84668 h 1047750"/>
              <a:gd name="connsiteX35" fmla="*/ 84668 w 1042987"/>
              <a:gd name="connsiteY35" fmla="*/ 0 h 104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42987" h="1047750">
                <a:moveTo>
                  <a:pt x="619655" y="539750"/>
                </a:moveTo>
                <a:lnTo>
                  <a:pt x="958319" y="539750"/>
                </a:lnTo>
                <a:cubicBezTo>
                  <a:pt x="1005080" y="539750"/>
                  <a:pt x="1042987" y="577657"/>
                  <a:pt x="1042987" y="624418"/>
                </a:cubicBezTo>
                <a:lnTo>
                  <a:pt x="1042987" y="963082"/>
                </a:lnTo>
                <a:cubicBezTo>
                  <a:pt x="1042987" y="1009843"/>
                  <a:pt x="1005080" y="1047750"/>
                  <a:pt x="958319" y="1047750"/>
                </a:cubicBezTo>
                <a:lnTo>
                  <a:pt x="619655" y="1047750"/>
                </a:lnTo>
                <a:cubicBezTo>
                  <a:pt x="572894" y="1047750"/>
                  <a:pt x="534987" y="1009843"/>
                  <a:pt x="534987" y="963082"/>
                </a:cubicBezTo>
                <a:lnTo>
                  <a:pt x="534987" y="624418"/>
                </a:lnTo>
                <a:cubicBezTo>
                  <a:pt x="534987" y="577657"/>
                  <a:pt x="572894" y="539750"/>
                  <a:pt x="619655" y="539750"/>
                </a:cubicBezTo>
                <a:close/>
                <a:moveTo>
                  <a:pt x="84668" y="539750"/>
                </a:moveTo>
                <a:lnTo>
                  <a:pt x="423332" y="539750"/>
                </a:lnTo>
                <a:cubicBezTo>
                  <a:pt x="470093" y="539750"/>
                  <a:pt x="508000" y="577657"/>
                  <a:pt x="508000" y="624418"/>
                </a:cubicBezTo>
                <a:lnTo>
                  <a:pt x="508000" y="963082"/>
                </a:lnTo>
                <a:cubicBezTo>
                  <a:pt x="508000" y="1009843"/>
                  <a:pt x="470093" y="1047750"/>
                  <a:pt x="423332" y="1047750"/>
                </a:cubicBezTo>
                <a:lnTo>
                  <a:pt x="84668" y="1047750"/>
                </a:lnTo>
                <a:cubicBezTo>
                  <a:pt x="37907" y="1047750"/>
                  <a:pt x="0" y="1009843"/>
                  <a:pt x="0" y="963082"/>
                </a:cubicBezTo>
                <a:lnTo>
                  <a:pt x="0" y="624418"/>
                </a:lnTo>
                <a:cubicBezTo>
                  <a:pt x="0" y="577657"/>
                  <a:pt x="37907" y="539750"/>
                  <a:pt x="84668" y="539750"/>
                </a:cubicBezTo>
                <a:close/>
                <a:moveTo>
                  <a:pt x="619655" y="0"/>
                </a:moveTo>
                <a:lnTo>
                  <a:pt x="958319" y="0"/>
                </a:lnTo>
                <a:cubicBezTo>
                  <a:pt x="1005080" y="0"/>
                  <a:pt x="1042987" y="37907"/>
                  <a:pt x="1042987" y="84668"/>
                </a:cubicBezTo>
                <a:lnTo>
                  <a:pt x="1042987" y="423332"/>
                </a:lnTo>
                <a:cubicBezTo>
                  <a:pt x="1042987" y="470093"/>
                  <a:pt x="1005080" y="508000"/>
                  <a:pt x="958319" y="508000"/>
                </a:cubicBezTo>
                <a:lnTo>
                  <a:pt x="619655" y="508000"/>
                </a:lnTo>
                <a:cubicBezTo>
                  <a:pt x="572894" y="508000"/>
                  <a:pt x="534987" y="470093"/>
                  <a:pt x="534987" y="423332"/>
                </a:cubicBezTo>
                <a:lnTo>
                  <a:pt x="534987" y="84668"/>
                </a:lnTo>
                <a:cubicBezTo>
                  <a:pt x="534987" y="37907"/>
                  <a:pt x="572894" y="0"/>
                  <a:pt x="619655" y="0"/>
                </a:cubicBezTo>
                <a:close/>
                <a:moveTo>
                  <a:pt x="84668" y="0"/>
                </a:moveTo>
                <a:lnTo>
                  <a:pt x="423332" y="0"/>
                </a:lnTo>
                <a:cubicBezTo>
                  <a:pt x="470093" y="0"/>
                  <a:pt x="508000" y="37907"/>
                  <a:pt x="508000" y="84668"/>
                </a:cubicBezTo>
                <a:lnTo>
                  <a:pt x="508000" y="423332"/>
                </a:lnTo>
                <a:cubicBezTo>
                  <a:pt x="508000" y="470093"/>
                  <a:pt x="470093" y="508000"/>
                  <a:pt x="423332" y="508000"/>
                </a:cubicBezTo>
                <a:lnTo>
                  <a:pt x="84668" y="508000"/>
                </a:lnTo>
                <a:cubicBezTo>
                  <a:pt x="37907" y="508000"/>
                  <a:pt x="0" y="470093"/>
                  <a:pt x="0" y="423332"/>
                </a:cubicBezTo>
                <a:lnTo>
                  <a:pt x="0" y="84668"/>
                </a:lnTo>
                <a:cubicBezTo>
                  <a:pt x="0" y="37907"/>
                  <a:pt x="37907" y="0"/>
                  <a:pt x="84668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5400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0"/>
              </a:rPr>
              <a:t>02</a:t>
            </a:r>
            <a:endParaRPr lang="zh-CN" altLang="en-US" sz="5400" dirty="0">
              <a:solidFill>
                <a:schemeClr val="accent1">
                  <a:lumMod val="50000"/>
                </a:schemeClr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04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ferris dir="l"/>
      </p:transition>
    </mc:Choice>
    <mc:Fallback xmlns:a16="http://schemas.microsoft.com/office/drawing/2014/main"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4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/>
      <p:bldP spid="21" grpId="0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6">
            <a:extLst>
              <a:ext uri="{FF2B5EF4-FFF2-40B4-BE49-F238E27FC236}">
                <a16:creationId xmlns:a16="http://schemas.microsoft.com/office/drawing/2014/main" id="{3B19DC50-092F-4E86-8229-5CC185A4AD83}"/>
              </a:ext>
            </a:extLst>
          </p:cNvPr>
          <p:cNvSpPr txBox="1">
            <a:spLocks/>
          </p:cNvSpPr>
          <p:nvPr/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chemeClr val="accent1"/>
                </a:solidFill>
                <a:latin typeface="+mn-lt"/>
                <a:ea typeface="+mn-ea"/>
                <a:cs typeface="+mn-ea"/>
                <a:sym typeface="+mn-lt"/>
              </a:rPr>
              <a:t>Click Add Title</a:t>
            </a:r>
            <a:endParaRPr lang="en-US" altLang="zh-CN" dirty="0">
              <a:solidFill>
                <a:schemeClr val="accen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9" name="Text Placeholder 7">
            <a:extLst>
              <a:ext uri="{FF2B5EF4-FFF2-40B4-BE49-F238E27FC236}">
                <a16:creationId xmlns:a16="http://schemas.microsoft.com/office/drawing/2014/main" id="{72EBFED4-D2E6-4CF9-95D3-D4CFCEB38900}"/>
              </a:ext>
            </a:extLst>
          </p:cNvPr>
          <p:cNvSpPr txBox="1">
            <a:spLocks/>
          </p:cNvSpPr>
          <p:nvPr/>
        </p:nvSpPr>
        <p:spPr>
          <a:xfrm>
            <a:off x="3352800" y="825950"/>
            <a:ext cx="5486400" cy="267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dirty="0">
                <a:solidFill>
                  <a:schemeClr val="accent1"/>
                </a:solidFill>
                <a:cs typeface="+mn-ea"/>
                <a:sym typeface="+mn-lt"/>
              </a:rPr>
              <a:t>CLICK TO ADD CAPTION TEXT</a:t>
            </a:r>
            <a:endParaRPr lang="zh-CN" altLang="en-US" sz="2400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grpSp>
        <p:nvGrpSpPr>
          <p:cNvPr id="37" name="Group 9">
            <a:extLst>
              <a:ext uri="{FF2B5EF4-FFF2-40B4-BE49-F238E27FC236}">
                <a16:creationId xmlns:a16="http://schemas.microsoft.com/office/drawing/2014/main" id="{8CF867FF-95DD-4B3D-9AF2-8B2A41F438B1}"/>
              </a:ext>
            </a:extLst>
          </p:cNvPr>
          <p:cNvGrpSpPr/>
          <p:nvPr/>
        </p:nvGrpSpPr>
        <p:grpSpPr>
          <a:xfrm>
            <a:off x="8553899" y="4099866"/>
            <a:ext cx="2596968" cy="1076948"/>
            <a:chOff x="8553899" y="4099866"/>
            <a:chExt cx="2596968" cy="1076948"/>
          </a:xfrm>
        </p:grpSpPr>
        <p:sp>
          <p:nvSpPr>
            <p:cNvPr id="105" name="TextBox 4">
              <a:extLst>
                <a:ext uri="{FF2B5EF4-FFF2-40B4-BE49-F238E27FC236}">
                  <a16:creationId xmlns:a16="http://schemas.microsoft.com/office/drawing/2014/main" id="{09EEFA37-0C77-48FB-93F5-223CF83E157E}"/>
                </a:ext>
              </a:extLst>
            </p:cNvPr>
            <p:cNvSpPr txBox="1">
              <a:spLocks/>
            </p:cNvSpPr>
            <p:nvPr/>
          </p:nvSpPr>
          <p:spPr>
            <a:xfrm>
              <a:off x="8553899" y="4099866"/>
              <a:ext cx="2596968" cy="184666"/>
            </a:xfrm>
            <a:prstGeom prst="rect">
              <a:avLst/>
            </a:prstGeom>
          </p:spPr>
          <p:txBody>
            <a:bodyPr wrap="none" lIns="0" tIns="0" rIns="0" bIns="0" anchor="ctr" anchorCtr="0">
              <a:normAutofit/>
            </a:bodyPr>
            <a:lstStyle/>
            <a:p>
              <a:pPr algn="l" defTabSz="1219170">
                <a:spcBef>
                  <a:spcPct val="0"/>
                </a:spcBef>
                <a:defRPr/>
              </a:pPr>
              <a:r>
                <a:rPr lang="zh-CN" altLang="en-US" sz="1200" b="1">
                  <a:solidFill>
                    <a:schemeClr val="accent3"/>
                  </a:solidFill>
                </a:rPr>
                <a:t>Title Text Preset</a:t>
              </a:r>
            </a:p>
          </p:txBody>
        </p:sp>
        <p:sp>
          <p:nvSpPr>
            <p:cNvPr id="106" name="TextBox 5">
              <a:extLst>
                <a:ext uri="{FF2B5EF4-FFF2-40B4-BE49-F238E27FC236}">
                  <a16:creationId xmlns:a16="http://schemas.microsoft.com/office/drawing/2014/main" id="{B708545C-7FD7-481B-92ED-318089C7AF5F}"/>
                </a:ext>
              </a:extLst>
            </p:cNvPr>
            <p:cNvSpPr txBox="1">
              <a:spLocks/>
            </p:cNvSpPr>
            <p:nvPr/>
          </p:nvSpPr>
          <p:spPr>
            <a:xfrm>
              <a:off x="8553899" y="4284531"/>
              <a:ext cx="2596968" cy="892283"/>
            </a:xfrm>
            <a:prstGeom prst="rect">
              <a:avLst/>
            </a:prstGeom>
          </p:spPr>
          <p:txBody>
            <a:bodyPr wrap="square" lIns="0" tIns="0" rIns="0" bIns="0" anchor="t" anchorCtr="0">
              <a:normAutofit/>
            </a:bodyPr>
            <a:lstStyle/>
            <a:p>
              <a:pPr algn="l" defTabSz="1219170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  <a:t>This section is displayed as a text-typesetting placeholder</a:t>
              </a:r>
              <a:b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  <a:t>(It is recommended to use theme Fonts)</a:t>
              </a:r>
            </a:p>
          </p:txBody>
        </p:sp>
      </p:grpSp>
      <p:grpSp>
        <p:nvGrpSpPr>
          <p:cNvPr id="38" name="Group 6">
            <a:extLst>
              <a:ext uri="{FF2B5EF4-FFF2-40B4-BE49-F238E27FC236}">
                <a16:creationId xmlns:a16="http://schemas.microsoft.com/office/drawing/2014/main" id="{E6CBB575-EEB0-4A9B-9DC9-A8535E8E4F94}"/>
              </a:ext>
            </a:extLst>
          </p:cNvPr>
          <p:cNvGrpSpPr/>
          <p:nvPr/>
        </p:nvGrpSpPr>
        <p:grpSpPr>
          <a:xfrm>
            <a:off x="8553899" y="2627902"/>
            <a:ext cx="2596968" cy="1076948"/>
            <a:chOff x="8553899" y="2627902"/>
            <a:chExt cx="2596968" cy="1076948"/>
          </a:xfrm>
        </p:grpSpPr>
        <p:sp>
          <p:nvSpPr>
            <p:cNvPr id="103" name="TextBox 7">
              <a:extLst>
                <a:ext uri="{FF2B5EF4-FFF2-40B4-BE49-F238E27FC236}">
                  <a16:creationId xmlns:a16="http://schemas.microsoft.com/office/drawing/2014/main" id="{87BB06CF-F678-44C4-B93D-9F4D4EAEAFF7}"/>
                </a:ext>
              </a:extLst>
            </p:cNvPr>
            <p:cNvSpPr txBox="1">
              <a:spLocks/>
            </p:cNvSpPr>
            <p:nvPr/>
          </p:nvSpPr>
          <p:spPr>
            <a:xfrm>
              <a:off x="8553899" y="2627902"/>
              <a:ext cx="2596968" cy="184666"/>
            </a:xfrm>
            <a:prstGeom prst="rect">
              <a:avLst/>
            </a:prstGeom>
          </p:spPr>
          <p:txBody>
            <a:bodyPr wrap="none" lIns="0" tIns="0" rIns="0" bIns="0" anchor="ctr" anchorCtr="0">
              <a:normAutofit/>
            </a:bodyPr>
            <a:lstStyle/>
            <a:p>
              <a:pPr algn="l" defTabSz="1219170">
                <a:spcBef>
                  <a:spcPct val="0"/>
                </a:spcBef>
                <a:defRPr/>
              </a:pPr>
              <a:r>
                <a:rPr lang="zh-CN" altLang="en-US" sz="1200" b="1">
                  <a:solidFill>
                    <a:schemeClr val="accent4"/>
                  </a:solidFill>
                </a:rPr>
                <a:t>Title Text Preset</a:t>
              </a:r>
            </a:p>
          </p:txBody>
        </p:sp>
        <p:sp>
          <p:nvSpPr>
            <p:cNvPr id="104" name="TextBox 8">
              <a:extLst>
                <a:ext uri="{FF2B5EF4-FFF2-40B4-BE49-F238E27FC236}">
                  <a16:creationId xmlns:a16="http://schemas.microsoft.com/office/drawing/2014/main" id="{96FB3773-11AA-49C7-BC7C-32D84CF02DED}"/>
                </a:ext>
              </a:extLst>
            </p:cNvPr>
            <p:cNvSpPr txBox="1">
              <a:spLocks/>
            </p:cNvSpPr>
            <p:nvPr/>
          </p:nvSpPr>
          <p:spPr>
            <a:xfrm>
              <a:off x="8553899" y="2812567"/>
              <a:ext cx="2596968" cy="892283"/>
            </a:xfrm>
            <a:prstGeom prst="rect">
              <a:avLst/>
            </a:prstGeom>
          </p:spPr>
          <p:txBody>
            <a:bodyPr wrap="square" lIns="0" tIns="0" rIns="0" bIns="0" anchor="t" anchorCtr="0">
              <a:normAutofit/>
            </a:bodyPr>
            <a:lstStyle/>
            <a:p>
              <a:pPr algn="l" defTabSz="1219170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  <a:t>This section is displayed as a text-typesetting placeholder</a:t>
              </a:r>
              <a:b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  <a:t>(It is recommended to use theme Fonts)</a:t>
              </a:r>
            </a:p>
          </p:txBody>
        </p:sp>
      </p:grpSp>
      <p:grpSp>
        <p:nvGrpSpPr>
          <p:cNvPr id="39" name="Group 3">
            <a:extLst>
              <a:ext uri="{FF2B5EF4-FFF2-40B4-BE49-F238E27FC236}">
                <a16:creationId xmlns:a16="http://schemas.microsoft.com/office/drawing/2014/main" id="{DE6B7544-3770-4DD8-828D-F95C1C03B95B}"/>
              </a:ext>
            </a:extLst>
          </p:cNvPr>
          <p:cNvGrpSpPr/>
          <p:nvPr/>
        </p:nvGrpSpPr>
        <p:grpSpPr>
          <a:xfrm>
            <a:off x="1117942" y="4087279"/>
            <a:ext cx="2596968" cy="1076948"/>
            <a:chOff x="1117942" y="4087279"/>
            <a:chExt cx="2596968" cy="1076948"/>
          </a:xfrm>
        </p:grpSpPr>
        <p:sp>
          <p:nvSpPr>
            <p:cNvPr id="101" name="TextBox 10">
              <a:extLst>
                <a:ext uri="{FF2B5EF4-FFF2-40B4-BE49-F238E27FC236}">
                  <a16:creationId xmlns:a16="http://schemas.microsoft.com/office/drawing/2014/main" id="{F76739B1-0C13-494A-8B03-FDCBDE14B1AA}"/>
                </a:ext>
              </a:extLst>
            </p:cNvPr>
            <p:cNvSpPr txBox="1">
              <a:spLocks/>
            </p:cNvSpPr>
            <p:nvPr/>
          </p:nvSpPr>
          <p:spPr>
            <a:xfrm>
              <a:off x="1117942" y="4087279"/>
              <a:ext cx="2596968" cy="184666"/>
            </a:xfrm>
            <a:prstGeom prst="rect">
              <a:avLst/>
            </a:prstGeom>
          </p:spPr>
          <p:txBody>
            <a:bodyPr wrap="none" lIns="0" tIns="0" rIns="0" bIns="0" anchor="ctr" anchorCtr="0">
              <a:normAutofit/>
            </a:bodyPr>
            <a:lstStyle/>
            <a:p>
              <a:pPr algn="r" defTabSz="1219170">
                <a:spcBef>
                  <a:spcPct val="0"/>
                </a:spcBef>
                <a:defRPr/>
              </a:pPr>
              <a:r>
                <a:rPr lang="zh-CN" altLang="en-US" sz="1200" b="1">
                  <a:solidFill>
                    <a:schemeClr val="accent1"/>
                  </a:solidFill>
                </a:rPr>
                <a:t>Title Text Preset</a:t>
              </a:r>
            </a:p>
          </p:txBody>
        </p:sp>
        <p:sp>
          <p:nvSpPr>
            <p:cNvPr id="102" name="TextBox 11">
              <a:extLst>
                <a:ext uri="{FF2B5EF4-FFF2-40B4-BE49-F238E27FC236}">
                  <a16:creationId xmlns:a16="http://schemas.microsoft.com/office/drawing/2014/main" id="{4AD8E201-B685-429E-9DA9-C1AFFA03210E}"/>
                </a:ext>
              </a:extLst>
            </p:cNvPr>
            <p:cNvSpPr txBox="1">
              <a:spLocks/>
            </p:cNvSpPr>
            <p:nvPr/>
          </p:nvSpPr>
          <p:spPr>
            <a:xfrm>
              <a:off x="1117942" y="4271944"/>
              <a:ext cx="2596968" cy="892283"/>
            </a:xfrm>
            <a:prstGeom prst="rect">
              <a:avLst/>
            </a:prstGeom>
          </p:spPr>
          <p:txBody>
            <a:bodyPr wrap="square" lIns="0" tIns="0" rIns="0" bIns="0" anchor="t" anchorCtr="0">
              <a:normAutofit/>
            </a:bodyPr>
            <a:lstStyle/>
            <a:p>
              <a:pPr algn="r" defTabSz="1219170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  <a:t>This section is displayed as a text-typesetting placeholder</a:t>
              </a:r>
              <a:b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  <a:t>(It is recommended to use theme Fonts)</a:t>
              </a:r>
            </a:p>
          </p:txBody>
        </p:sp>
      </p:grpSp>
      <p:grpSp>
        <p:nvGrpSpPr>
          <p:cNvPr id="40" name="Group 1">
            <a:extLst>
              <a:ext uri="{FF2B5EF4-FFF2-40B4-BE49-F238E27FC236}">
                <a16:creationId xmlns:a16="http://schemas.microsoft.com/office/drawing/2014/main" id="{8B55BCFA-035F-4ED7-91BB-C1FA3F588138}"/>
              </a:ext>
            </a:extLst>
          </p:cNvPr>
          <p:cNvGrpSpPr/>
          <p:nvPr/>
        </p:nvGrpSpPr>
        <p:grpSpPr>
          <a:xfrm>
            <a:off x="1117942" y="2650345"/>
            <a:ext cx="2596968" cy="1076948"/>
            <a:chOff x="1117942" y="2650345"/>
            <a:chExt cx="2596968" cy="1076948"/>
          </a:xfrm>
        </p:grpSpPr>
        <p:sp>
          <p:nvSpPr>
            <p:cNvPr id="99" name="TextBox 13">
              <a:extLst>
                <a:ext uri="{FF2B5EF4-FFF2-40B4-BE49-F238E27FC236}">
                  <a16:creationId xmlns:a16="http://schemas.microsoft.com/office/drawing/2014/main" id="{8C5EC5FC-449B-4E74-A6D2-29F4FDC3B285}"/>
                </a:ext>
              </a:extLst>
            </p:cNvPr>
            <p:cNvSpPr txBox="1">
              <a:spLocks/>
            </p:cNvSpPr>
            <p:nvPr/>
          </p:nvSpPr>
          <p:spPr>
            <a:xfrm>
              <a:off x="1117942" y="2650345"/>
              <a:ext cx="2596968" cy="184666"/>
            </a:xfrm>
            <a:prstGeom prst="rect">
              <a:avLst/>
            </a:prstGeom>
          </p:spPr>
          <p:txBody>
            <a:bodyPr wrap="none" lIns="0" tIns="0" rIns="0" bIns="0" anchor="ctr" anchorCtr="0">
              <a:normAutofit/>
            </a:bodyPr>
            <a:lstStyle/>
            <a:p>
              <a:pPr algn="r" defTabSz="1219170">
                <a:spcBef>
                  <a:spcPct val="0"/>
                </a:spcBef>
                <a:defRPr/>
              </a:pPr>
              <a:r>
                <a:rPr lang="zh-CN" altLang="en-US" sz="1200" b="1">
                  <a:solidFill>
                    <a:schemeClr val="accent6"/>
                  </a:solidFill>
                </a:rPr>
                <a:t>Title Text Preset</a:t>
              </a:r>
            </a:p>
          </p:txBody>
        </p:sp>
        <p:sp>
          <p:nvSpPr>
            <p:cNvPr id="100" name="TextBox 14">
              <a:extLst>
                <a:ext uri="{FF2B5EF4-FFF2-40B4-BE49-F238E27FC236}">
                  <a16:creationId xmlns:a16="http://schemas.microsoft.com/office/drawing/2014/main" id="{34DA460B-08DC-4D9C-B400-8BD358F300BB}"/>
                </a:ext>
              </a:extLst>
            </p:cNvPr>
            <p:cNvSpPr txBox="1">
              <a:spLocks/>
            </p:cNvSpPr>
            <p:nvPr/>
          </p:nvSpPr>
          <p:spPr>
            <a:xfrm>
              <a:off x="1117942" y="2835010"/>
              <a:ext cx="2596968" cy="892283"/>
            </a:xfrm>
            <a:prstGeom prst="rect">
              <a:avLst/>
            </a:prstGeom>
          </p:spPr>
          <p:txBody>
            <a:bodyPr wrap="square" lIns="0" tIns="0" rIns="0" bIns="0" anchor="t" anchorCtr="0">
              <a:normAutofit/>
            </a:bodyPr>
            <a:lstStyle/>
            <a:p>
              <a:pPr algn="r" defTabSz="1219170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  <a:t>This section is displayed as a text-typesetting placeholder</a:t>
              </a:r>
              <a:b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  <a:t>(It is recommended to use theme Fonts)</a:t>
              </a:r>
            </a:p>
          </p:txBody>
        </p:sp>
      </p:grpSp>
      <p:grpSp>
        <p:nvGrpSpPr>
          <p:cNvPr id="41" name="Group 15">
            <a:extLst>
              <a:ext uri="{FF2B5EF4-FFF2-40B4-BE49-F238E27FC236}">
                <a16:creationId xmlns:a16="http://schemas.microsoft.com/office/drawing/2014/main" id="{30B710F6-CCAD-456F-A335-9BE1F9D3B340}"/>
              </a:ext>
            </a:extLst>
          </p:cNvPr>
          <p:cNvGrpSpPr/>
          <p:nvPr/>
        </p:nvGrpSpPr>
        <p:grpSpPr>
          <a:xfrm>
            <a:off x="4960929" y="1739195"/>
            <a:ext cx="1909772" cy="2067795"/>
            <a:chOff x="3720696" y="1286227"/>
            <a:chExt cx="1432329" cy="1550846"/>
          </a:xfrm>
        </p:grpSpPr>
        <p:grpSp>
          <p:nvGrpSpPr>
            <p:cNvPr id="94" name="Group 16">
              <a:extLst>
                <a:ext uri="{FF2B5EF4-FFF2-40B4-BE49-F238E27FC236}">
                  <a16:creationId xmlns:a16="http://schemas.microsoft.com/office/drawing/2014/main" id="{1CF77E8B-53D7-480F-BDE2-91EE3AC23316}"/>
                </a:ext>
              </a:extLst>
            </p:cNvPr>
            <p:cNvGrpSpPr/>
            <p:nvPr/>
          </p:nvGrpSpPr>
          <p:grpSpPr>
            <a:xfrm>
              <a:off x="3720696" y="1286227"/>
              <a:ext cx="1432329" cy="1550846"/>
              <a:chOff x="3720696" y="1286227"/>
              <a:chExt cx="1432329" cy="1550846"/>
            </a:xfrm>
          </p:grpSpPr>
          <p:sp>
            <p:nvSpPr>
              <p:cNvPr id="96" name="Freeform: Shape 18">
                <a:extLst>
                  <a:ext uri="{FF2B5EF4-FFF2-40B4-BE49-F238E27FC236}">
                    <a16:creationId xmlns:a16="http://schemas.microsoft.com/office/drawing/2014/main" id="{ADA48E9C-B81A-457D-9B3A-A49A43524C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0696" y="1286227"/>
                <a:ext cx="1335491" cy="981383"/>
              </a:xfrm>
              <a:custGeom>
                <a:avLst/>
                <a:gdLst/>
                <a:ahLst/>
                <a:cxnLst>
                  <a:cxn ang="0">
                    <a:pos x="924" y="201"/>
                  </a:cxn>
                  <a:cxn ang="0">
                    <a:pos x="563" y="679"/>
                  </a:cxn>
                  <a:cxn ang="0">
                    <a:pos x="0" y="440"/>
                  </a:cxn>
                  <a:cxn ang="0">
                    <a:pos x="0" y="440"/>
                  </a:cxn>
                  <a:cxn ang="0">
                    <a:pos x="374" y="0"/>
                  </a:cxn>
                  <a:cxn ang="0">
                    <a:pos x="924" y="192"/>
                  </a:cxn>
                  <a:cxn ang="0">
                    <a:pos x="924" y="201"/>
                  </a:cxn>
                </a:cxnLst>
                <a:rect l="0" t="0" r="r" b="b"/>
                <a:pathLst>
                  <a:path w="924" h="679">
                    <a:moveTo>
                      <a:pt x="924" y="201"/>
                    </a:moveTo>
                    <a:lnTo>
                      <a:pt x="563" y="679"/>
                    </a:lnTo>
                    <a:lnTo>
                      <a:pt x="0" y="440"/>
                    </a:lnTo>
                    <a:lnTo>
                      <a:pt x="0" y="440"/>
                    </a:lnTo>
                    <a:lnTo>
                      <a:pt x="374" y="0"/>
                    </a:lnTo>
                    <a:lnTo>
                      <a:pt x="924" y="192"/>
                    </a:lnTo>
                    <a:lnTo>
                      <a:pt x="924" y="201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7" name="Freeform: Shape 19">
                <a:extLst>
                  <a:ext uri="{FF2B5EF4-FFF2-40B4-BE49-F238E27FC236}">
                    <a16:creationId xmlns:a16="http://schemas.microsoft.com/office/drawing/2014/main" id="{DC15BBE5-A676-4FE3-AB28-F14AC41432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4421" y="1576739"/>
                <a:ext cx="618604" cy="1260334"/>
              </a:xfrm>
              <a:custGeom>
                <a:avLst/>
                <a:gdLst/>
                <a:ahLst/>
                <a:cxnLst>
                  <a:cxn ang="0">
                    <a:pos x="428" y="458"/>
                  </a:cxn>
                  <a:cxn ang="0">
                    <a:pos x="106" y="872"/>
                  </a:cxn>
                  <a:cxn ang="0">
                    <a:pos x="106" y="872"/>
                  </a:cxn>
                  <a:cxn ang="0">
                    <a:pos x="0" y="478"/>
                  </a:cxn>
                  <a:cxn ang="0">
                    <a:pos x="361" y="0"/>
                  </a:cxn>
                  <a:cxn ang="0">
                    <a:pos x="428" y="458"/>
                  </a:cxn>
                </a:cxnLst>
                <a:rect l="0" t="0" r="r" b="b"/>
                <a:pathLst>
                  <a:path w="428" h="872">
                    <a:moveTo>
                      <a:pt x="428" y="458"/>
                    </a:moveTo>
                    <a:lnTo>
                      <a:pt x="106" y="872"/>
                    </a:lnTo>
                    <a:lnTo>
                      <a:pt x="106" y="872"/>
                    </a:lnTo>
                    <a:lnTo>
                      <a:pt x="0" y="478"/>
                    </a:lnTo>
                    <a:lnTo>
                      <a:pt x="361" y="0"/>
                    </a:lnTo>
                    <a:lnTo>
                      <a:pt x="428" y="458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8" name="Freeform: Shape 20">
                <a:extLst>
                  <a:ext uri="{FF2B5EF4-FFF2-40B4-BE49-F238E27FC236}">
                    <a16:creationId xmlns:a16="http://schemas.microsoft.com/office/drawing/2014/main" id="{A7301401-408C-42E6-BF3C-DD55D0AC5A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0696" y="1922175"/>
                <a:ext cx="966931" cy="914898"/>
              </a:xfrm>
              <a:custGeom>
                <a:avLst/>
                <a:gdLst/>
                <a:ahLst/>
                <a:cxnLst>
                  <a:cxn ang="0">
                    <a:pos x="607" y="403"/>
                  </a:cxn>
                  <a:cxn ang="0">
                    <a:pos x="608" y="404"/>
                  </a:cxn>
                  <a:cxn ang="0">
                    <a:pos x="669" y="633"/>
                  </a:cxn>
                  <a:cxn ang="0">
                    <a:pos x="158" y="393"/>
                  </a:cxn>
                  <a:cxn ang="0">
                    <a:pos x="0" y="0"/>
                  </a:cxn>
                  <a:cxn ang="0">
                    <a:pos x="563" y="239"/>
                  </a:cxn>
                  <a:cxn ang="0">
                    <a:pos x="607" y="403"/>
                  </a:cxn>
                  <a:cxn ang="0">
                    <a:pos x="607" y="403"/>
                  </a:cxn>
                </a:cxnLst>
                <a:rect l="0" t="0" r="r" b="b"/>
                <a:pathLst>
                  <a:path w="669" h="633">
                    <a:moveTo>
                      <a:pt x="607" y="403"/>
                    </a:moveTo>
                    <a:lnTo>
                      <a:pt x="608" y="404"/>
                    </a:lnTo>
                    <a:lnTo>
                      <a:pt x="669" y="633"/>
                    </a:lnTo>
                    <a:lnTo>
                      <a:pt x="158" y="393"/>
                    </a:lnTo>
                    <a:lnTo>
                      <a:pt x="0" y="0"/>
                    </a:lnTo>
                    <a:lnTo>
                      <a:pt x="563" y="239"/>
                    </a:lnTo>
                    <a:lnTo>
                      <a:pt x="607" y="403"/>
                    </a:lnTo>
                    <a:lnTo>
                      <a:pt x="607" y="403"/>
                    </a:ln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95" name="Freeform: Shape 17">
              <a:extLst>
                <a:ext uri="{FF2B5EF4-FFF2-40B4-BE49-F238E27FC236}">
                  <a16:creationId xmlns:a16="http://schemas.microsoft.com/office/drawing/2014/main" id="{2BE4448B-52B1-4248-9EDF-33A0B1FA28D9}"/>
                </a:ext>
              </a:extLst>
            </p:cNvPr>
            <p:cNvSpPr>
              <a:spLocks/>
            </p:cNvSpPr>
            <p:nvPr/>
          </p:nvSpPr>
          <p:spPr bwMode="auto">
            <a:xfrm rot="1636088">
              <a:off x="4172867" y="1508467"/>
              <a:ext cx="464854" cy="516865"/>
            </a:xfrm>
            <a:custGeom>
              <a:avLst/>
              <a:gdLst/>
              <a:ahLst/>
              <a:cxnLst>
                <a:cxn ang="0">
                  <a:pos x="151" y="125"/>
                </a:cxn>
                <a:cxn ang="0">
                  <a:pos x="144" y="120"/>
                </a:cxn>
                <a:cxn ang="0">
                  <a:pos x="107" y="104"/>
                </a:cxn>
                <a:cxn ang="0">
                  <a:pos x="105" y="102"/>
                </a:cxn>
                <a:cxn ang="0">
                  <a:pos x="102" y="95"/>
                </a:cxn>
                <a:cxn ang="0">
                  <a:pos x="100" y="91"/>
                </a:cxn>
                <a:cxn ang="0">
                  <a:pos x="99" y="89"/>
                </a:cxn>
                <a:cxn ang="0">
                  <a:pos x="102" y="73"/>
                </a:cxn>
                <a:cxn ang="0">
                  <a:pos x="102" y="72"/>
                </a:cxn>
                <a:cxn ang="0">
                  <a:pos x="108" y="57"/>
                </a:cxn>
                <a:cxn ang="0">
                  <a:pos x="108" y="57"/>
                </a:cxn>
                <a:cxn ang="0">
                  <a:pos x="109" y="47"/>
                </a:cxn>
                <a:cxn ang="0">
                  <a:pos x="108" y="45"/>
                </a:cxn>
                <a:cxn ang="0">
                  <a:pos x="106" y="42"/>
                </a:cxn>
                <a:cxn ang="0">
                  <a:pos x="106" y="27"/>
                </a:cxn>
                <a:cxn ang="0">
                  <a:pos x="102" y="17"/>
                </a:cxn>
                <a:cxn ang="0">
                  <a:pos x="97" y="13"/>
                </a:cxn>
                <a:cxn ang="0">
                  <a:pos x="97" y="13"/>
                </a:cxn>
                <a:cxn ang="0">
                  <a:pos x="95" y="6"/>
                </a:cxn>
                <a:cxn ang="0">
                  <a:pos x="99" y="4"/>
                </a:cxn>
                <a:cxn ang="0">
                  <a:pos x="83" y="3"/>
                </a:cxn>
                <a:cxn ang="0">
                  <a:pos x="82" y="3"/>
                </a:cxn>
                <a:cxn ang="0">
                  <a:pos x="79" y="4"/>
                </a:cxn>
                <a:cxn ang="0">
                  <a:pos x="59" y="13"/>
                </a:cxn>
                <a:cxn ang="0">
                  <a:pos x="51" y="25"/>
                </a:cxn>
                <a:cxn ang="0">
                  <a:pos x="51" y="34"/>
                </a:cxn>
                <a:cxn ang="0">
                  <a:pos x="51" y="42"/>
                </a:cxn>
                <a:cxn ang="0">
                  <a:pos x="50" y="44"/>
                </a:cxn>
                <a:cxn ang="0">
                  <a:pos x="48" y="48"/>
                </a:cxn>
                <a:cxn ang="0">
                  <a:pos x="49" y="51"/>
                </a:cxn>
                <a:cxn ang="0">
                  <a:pos x="51" y="59"/>
                </a:cxn>
                <a:cxn ang="0">
                  <a:pos x="53" y="66"/>
                </a:cxn>
                <a:cxn ang="0">
                  <a:pos x="58" y="77"/>
                </a:cxn>
                <a:cxn ang="0">
                  <a:pos x="59" y="79"/>
                </a:cxn>
                <a:cxn ang="0">
                  <a:pos x="58" y="89"/>
                </a:cxn>
                <a:cxn ang="0">
                  <a:pos x="57" y="91"/>
                </a:cxn>
                <a:cxn ang="0">
                  <a:pos x="54" y="95"/>
                </a:cxn>
                <a:cxn ang="0">
                  <a:pos x="51" y="102"/>
                </a:cxn>
                <a:cxn ang="0">
                  <a:pos x="50" y="103"/>
                </a:cxn>
                <a:cxn ang="0">
                  <a:pos x="38" y="108"/>
                </a:cxn>
                <a:cxn ang="0">
                  <a:pos x="25" y="114"/>
                </a:cxn>
                <a:cxn ang="0">
                  <a:pos x="13" y="120"/>
                </a:cxn>
                <a:cxn ang="0">
                  <a:pos x="6" y="125"/>
                </a:cxn>
                <a:cxn ang="0">
                  <a:pos x="0" y="149"/>
                </a:cxn>
                <a:cxn ang="0">
                  <a:pos x="61" y="170"/>
                </a:cxn>
                <a:cxn ang="0">
                  <a:pos x="61" y="170"/>
                </a:cxn>
                <a:cxn ang="0">
                  <a:pos x="90" y="171"/>
                </a:cxn>
                <a:cxn ang="0">
                  <a:pos x="97" y="169"/>
                </a:cxn>
                <a:cxn ang="0">
                  <a:pos x="157" y="149"/>
                </a:cxn>
                <a:cxn ang="0">
                  <a:pos x="151" y="125"/>
                </a:cxn>
                <a:cxn ang="0">
                  <a:pos x="62" y="158"/>
                </a:cxn>
                <a:cxn ang="0">
                  <a:pos x="62" y="157"/>
                </a:cxn>
                <a:cxn ang="0">
                  <a:pos x="62" y="157"/>
                </a:cxn>
                <a:cxn ang="0">
                  <a:pos x="62" y="158"/>
                </a:cxn>
              </a:cxnLst>
              <a:rect l="0" t="0" r="r" b="b"/>
              <a:pathLst>
                <a:path w="157" h="175">
                  <a:moveTo>
                    <a:pt x="151" y="125"/>
                  </a:moveTo>
                  <a:cubicBezTo>
                    <a:pt x="149" y="123"/>
                    <a:pt x="147" y="121"/>
                    <a:pt x="144" y="120"/>
                  </a:cubicBezTo>
                  <a:cubicBezTo>
                    <a:pt x="132" y="114"/>
                    <a:pt x="120" y="109"/>
                    <a:pt x="107" y="104"/>
                  </a:cubicBezTo>
                  <a:cubicBezTo>
                    <a:pt x="106" y="103"/>
                    <a:pt x="105" y="103"/>
                    <a:pt x="105" y="102"/>
                  </a:cubicBezTo>
                  <a:cubicBezTo>
                    <a:pt x="104" y="99"/>
                    <a:pt x="103" y="97"/>
                    <a:pt x="102" y="95"/>
                  </a:cubicBezTo>
                  <a:cubicBezTo>
                    <a:pt x="102" y="93"/>
                    <a:pt x="101" y="92"/>
                    <a:pt x="100" y="91"/>
                  </a:cubicBezTo>
                  <a:cubicBezTo>
                    <a:pt x="99" y="91"/>
                    <a:pt x="99" y="90"/>
                    <a:pt x="99" y="89"/>
                  </a:cubicBezTo>
                  <a:cubicBezTo>
                    <a:pt x="99" y="84"/>
                    <a:pt x="97" y="78"/>
                    <a:pt x="102" y="73"/>
                  </a:cubicBezTo>
                  <a:cubicBezTo>
                    <a:pt x="102" y="73"/>
                    <a:pt x="102" y="73"/>
                    <a:pt x="102" y="72"/>
                  </a:cubicBezTo>
                  <a:cubicBezTo>
                    <a:pt x="104" y="68"/>
                    <a:pt x="105" y="62"/>
                    <a:pt x="108" y="57"/>
                  </a:cubicBezTo>
                  <a:cubicBezTo>
                    <a:pt x="108" y="57"/>
                    <a:pt x="108" y="57"/>
                    <a:pt x="108" y="57"/>
                  </a:cubicBezTo>
                  <a:cubicBezTo>
                    <a:pt x="108" y="54"/>
                    <a:pt x="108" y="50"/>
                    <a:pt x="109" y="47"/>
                  </a:cubicBezTo>
                  <a:cubicBezTo>
                    <a:pt x="109" y="46"/>
                    <a:pt x="108" y="46"/>
                    <a:pt x="108" y="45"/>
                  </a:cubicBezTo>
                  <a:cubicBezTo>
                    <a:pt x="106" y="45"/>
                    <a:pt x="106" y="43"/>
                    <a:pt x="106" y="42"/>
                  </a:cubicBezTo>
                  <a:cubicBezTo>
                    <a:pt x="106" y="35"/>
                    <a:pt x="106" y="34"/>
                    <a:pt x="106" y="27"/>
                  </a:cubicBezTo>
                  <a:cubicBezTo>
                    <a:pt x="106" y="24"/>
                    <a:pt x="105" y="20"/>
                    <a:pt x="102" y="17"/>
                  </a:cubicBezTo>
                  <a:cubicBezTo>
                    <a:pt x="100" y="16"/>
                    <a:pt x="99" y="14"/>
                    <a:pt x="97" y="13"/>
                  </a:cubicBezTo>
                  <a:cubicBezTo>
                    <a:pt x="97" y="13"/>
                    <a:pt x="97" y="13"/>
                    <a:pt x="97" y="13"/>
                  </a:cubicBezTo>
                  <a:cubicBezTo>
                    <a:pt x="97" y="13"/>
                    <a:pt x="92" y="9"/>
                    <a:pt x="95" y="6"/>
                  </a:cubicBezTo>
                  <a:cubicBezTo>
                    <a:pt x="96" y="4"/>
                    <a:pt x="99" y="4"/>
                    <a:pt x="99" y="4"/>
                  </a:cubicBezTo>
                  <a:cubicBezTo>
                    <a:pt x="99" y="4"/>
                    <a:pt x="95" y="0"/>
                    <a:pt x="83" y="3"/>
                  </a:cubicBezTo>
                  <a:cubicBezTo>
                    <a:pt x="82" y="3"/>
                    <a:pt x="82" y="3"/>
                    <a:pt x="82" y="3"/>
                  </a:cubicBezTo>
                  <a:cubicBezTo>
                    <a:pt x="81" y="3"/>
                    <a:pt x="80" y="4"/>
                    <a:pt x="79" y="4"/>
                  </a:cubicBezTo>
                  <a:cubicBezTo>
                    <a:pt x="72" y="6"/>
                    <a:pt x="65" y="8"/>
                    <a:pt x="59" y="13"/>
                  </a:cubicBezTo>
                  <a:cubicBezTo>
                    <a:pt x="55" y="16"/>
                    <a:pt x="52" y="20"/>
                    <a:pt x="51" y="25"/>
                  </a:cubicBezTo>
                  <a:cubicBezTo>
                    <a:pt x="51" y="28"/>
                    <a:pt x="51" y="31"/>
                    <a:pt x="51" y="34"/>
                  </a:cubicBezTo>
                  <a:cubicBezTo>
                    <a:pt x="51" y="38"/>
                    <a:pt x="51" y="37"/>
                    <a:pt x="51" y="42"/>
                  </a:cubicBezTo>
                  <a:cubicBezTo>
                    <a:pt x="51" y="43"/>
                    <a:pt x="51" y="44"/>
                    <a:pt x="50" y="44"/>
                  </a:cubicBezTo>
                  <a:cubicBezTo>
                    <a:pt x="48" y="45"/>
                    <a:pt x="48" y="46"/>
                    <a:pt x="48" y="48"/>
                  </a:cubicBezTo>
                  <a:cubicBezTo>
                    <a:pt x="49" y="49"/>
                    <a:pt x="48" y="50"/>
                    <a:pt x="49" y="51"/>
                  </a:cubicBezTo>
                  <a:cubicBezTo>
                    <a:pt x="49" y="54"/>
                    <a:pt x="50" y="57"/>
                    <a:pt x="51" y="59"/>
                  </a:cubicBezTo>
                  <a:cubicBezTo>
                    <a:pt x="51" y="62"/>
                    <a:pt x="53" y="64"/>
                    <a:pt x="53" y="66"/>
                  </a:cubicBezTo>
                  <a:cubicBezTo>
                    <a:pt x="54" y="70"/>
                    <a:pt x="55" y="74"/>
                    <a:pt x="58" y="77"/>
                  </a:cubicBezTo>
                  <a:cubicBezTo>
                    <a:pt x="59" y="78"/>
                    <a:pt x="59" y="79"/>
                    <a:pt x="59" y="79"/>
                  </a:cubicBezTo>
                  <a:cubicBezTo>
                    <a:pt x="59" y="83"/>
                    <a:pt x="58" y="86"/>
                    <a:pt x="58" y="89"/>
                  </a:cubicBezTo>
                  <a:cubicBezTo>
                    <a:pt x="58" y="90"/>
                    <a:pt x="57" y="91"/>
                    <a:pt x="57" y="91"/>
                  </a:cubicBezTo>
                  <a:cubicBezTo>
                    <a:pt x="54" y="91"/>
                    <a:pt x="54" y="93"/>
                    <a:pt x="54" y="95"/>
                  </a:cubicBezTo>
                  <a:cubicBezTo>
                    <a:pt x="53" y="97"/>
                    <a:pt x="52" y="99"/>
                    <a:pt x="51" y="102"/>
                  </a:cubicBezTo>
                  <a:cubicBezTo>
                    <a:pt x="51" y="102"/>
                    <a:pt x="50" y="103"/>
                    <a:pt x="50" y="103"/>
                  </a:cubicBezTo>
                  <a:cubicBezTo>
                    <a:pt x="46" y="105"/>
                    <a:pt x="42" y="107"/>
                    <a:pt x="38" y="108"/>
                  </a:cubicBezTo>
                  <a:cubicBezTo>
                    <a:pt x="33" y="110"/>
                    <a:pt x="29" y="112"/>
                    <a:pt x="25" y="114"/>
                  </a:cubicBezTo>
                  <a:cubicBezTo>
                    <a:pt x="21" y="116"/>
                    <a:pt x="17" y="118"/>
                    <a:pt x="13" y="120"/>
                  </a:cubicBezTo>
                  <a:cubicBezTo>
                    <a:pt x="10" y="122"/>
                    <a:pt x="8" y="123"/>
                    <a:pt x="6" y="125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24" y="149"/>
                    <a:pt x="39" y="165"/>
                    <a:pt x="61" y="170"/>
                  </a:cubicBezTo>
                  <a:cubicBezTo>
                    <a:pt x="61" y="170"/>
                    <a:pt x="61" y="170"/>
                    <a:pt x="61" y="170"/>
                  </a:cubicBezTo>
                  <a:cubicBezTo>
                    <a:pt x="61" y="170"/>
                    <a:pt x="77" y="175"/>
                    <a:pt x="90" y="171"/>
                  </a:cubicBezTo>
                  <a:cubicBezTo>
                    <a:pt x="93" y="171"/>
                    <a:pt x="95" y="170"/>
                    <a:pt x="97" y="169"/>
                  </a:cubicBezTo>
                  <a:cubicBezTo>
                    <a:pt x="117" y="162"/>
                    <a:pt x="143" y="149"/>
                    <a:pt x="157" y="149"/>
                  </a:cubicBezTo>
                  <a:lnTo>
                    <a:pt x="151" y="125"/>
                  </a:lnTo>
                  <a:close/>
                  <a:moveTo>
                    <a:pt x="62" y="158"/>
                  </a:moveTo>
                  <a:cubicBezTo>
                    <a:pt x="62" y="157"/>
                    <a:pt x="62" y="157"/>
                    <a:pt x="62" y="157"/>
                  </a:cubicBezTo>
                  <a:cubicBezTo>
                    <a:pt x="62" y="157"/>
                    <a:pt x="62" y="157"/>
                    <a:pt x="62" y="157"/>
                  </a:cubicBezTo>
                  <a:lnTo>
                    <a:pt x="62" y="15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42" name="Group 21">
            <a:extLst>
              <a:ext uri="{FF2B5EF4-FFF2-40B4-BE49-F238E27FC236}">
                <a16:creationId xmlns:a16="http://schemas.microsoft.com/office/drawing/2014/main" id="{A0FBD6FB-B0DB-41AF-A888-6DD1A5083709}"/>
              </a:ext>
            </a:extLst>
          </p:cNvPr>
          <p:cNvGrpSpPr/>
          <p:nvPr/>
        </p:nvGrpSpPr>
        <p:grpSpPr>
          <a:xfrm>
            <a:off x="6286784" y="2199775"/>
            <a:ext cx="1959877" cy="2239308"/>
            <a:chOff x="4715088" y="1631662"/>
            <a:chExt cx="1469908" cy="1679481"/>
          </a:xfrm>
        </p:grpSpPr>
        <p:grpSp>
          <p:nvGrpSpPr>
            <p:cNvPr id="89" name="Group 22">
              <a:extLst>
                <a:ext uri="{FF2B5EF4-FFF2-40B4-BE49-F238E27FC236}">
                  <a16:creationId xmlns:a16="http://schemas.microsoft.com/office/drawing/2014/main" id="{BECD2017-24BC-40E8-9B57-ACC027E9B909}"/>
                </a:ext>
              </a:extLst>
            </p:cNvPr>
            <p:cNvGrpSpPr/>
            <p:nvPr/>
          </p:nvGrpSpPr>
          <p:grpSpPr>
            <a:xfrm>
              <a:off x="4715088" y="1631662"/>
              <a:ext cx="1469908" cy="1679481"/>
              <a:chOff x="4715088" y="1631662"/>
              <a:chExt cx="1469908" cy="1679481"/>
            </a:xfrm>
          </p:grpSpPr>
          <p:sp>
            <p:nvSpPr>
              <p:cNvPr id="91" name="Freeform: Shape 24">
                <a:extLst>
                  <a:ext uri="{FF2B5EF4-FFF2-40B4-BE49-F238E27FC236}">
                    <a16:creationId xmlns:a16="http://schemas.microsoft.com/office/drawing/2014/main" id="{1936C00A-D1C3-4450-8F7F-2CC85B2502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7800" y="1959754"/>
                <a:ext cx="497196" cy="1351389"/>
              </a:xfrm>
              <a:custGeom>
                <a:avLst/>
                <a:gdLst/>
                <a:ahLst/>
                <a:cxnLst>
                  <a:cxn ang="0">
                    <a:pos x="304" y="430"/>
                  </a:cxn>
                  <a:cxn ang="0">
                    <a:pos x="9" y="935"/>
                  </a:cxn>
                  <a:cxn ang="0">
                    <a:pos x="0" y="554"/>
                  </a:cxn>
                  <a:cxn ang="0">
                    <a:pos x="344" y="0"/>
                  </a:cxn>
                  <a:cxn ang="0">
                    <a:pos x="304" y="430"/>
                  </a:cxn>
                </a:cxnLst>
                <a:rect l="0" t="0" r="r" b="b"/>
                <a:pathLst>
                  <a:path w="344" h="935">
                    <a:moveTo>
                      <a:pt x="304" y="430"/>
                    </a:moveTo>
                    <a:lnTo>
                      <a:pt x="9" y="935"/>
                    </a:lnTo>
                    <a:lnTo>
                      <a:pt x="0" y="554"/>
                    </a:lnTo>
                    <a:lnTo>
                      <a:pt x="344" y="0"/>
                    </a:lnTo>
                    <a:lnTo>
                      <a:pt x="304" y="430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2" name="Freeform: Shape 25">
                <a:extLst>
                  <a:ext uri="{FF2B5EF4-FFF2-40B4-BE49-F238E27FC236}">
                    <a16:creationId xmlns:a16="http://schemas.microsoft.com/office/drawing/2014/main" id="{3D09F541-A736-45D6-A405-96DC22AB49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5088" y="1631662"/>
                <a:ext cx="1469908" cy="1128807"/>
              </a:xfrm>
              <a:custGeom>
                <a:avLst/>
                <a:gdLst/>
                <a:ahLst/>
                <a:cxnLst>
                  <a:cxn ang="0">
                    <a:pos x="1017" y="227"/>
                  </a:cxn>
                  <a:cxn ang="0">
                    <a:pos x="673" y="781"/>
                  </a:cxn>
                  <a:cxn ang="0">
                    <a:pos x="0" y="493"/>
                  </a:cxn>
                  <a:cxn ang="0">
                    <a:pos x="0" y="493"/>
                  </a:cxn>
                  <a:cxn ang="0">
                    <a:pos x="369" y="0"/>
                  </a:cxn>
                  <a:cxn ang="0">
                    <a:pos x="1017" y="227"/>
                  </a:cxn>
                </a:cxnLst>
                <a:rect l="0" t="0" r="r" b="b"/>
                <a:pathLst>
                  <a:path w="1017" h="781">
                    <a:moveTo>
                      <a:pt x="1017" y="227"/>
                    </a:moveTo>
                    <a:lnTo>
                      <a:pt x="673" y="781"/>
                    </a:lnTo>
                    <a:lnTo>
                      <a:pt x="0" y="493"/>
                    </a:lnTo>
                    <a:lnTo>
                      <a:pt x="0" y="493"/>
                    </a:lnTo>
                    <a:lnTo>
                      <a:pt x="369" y="0"/>
                    </a:lnTo>
                    <a:lnTo>
                      <a:pt x="1017" y="227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3" name="Freeform: Shape 26">
                <a:extLst>
                  <a:ext uri="{FF2B5EF4-FFF2-40B4-BE49-F238E27FC236}">
                    <a16:creationId xmlns:a16="http://schemas.microsoft.com/office/drawing/2014/main" id="{E2CF9EA1-97D2-4403-9E04-3AA21EA8CF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5088" y="2344213"/>
                <a:ext cx="985720" cy="966930"/>
              </a:xfrm>
              <a:custGeom>
                <a:avLst/>
                <a:gdLst/>
                <a:ahLst/>
                <a:cxnLst>
                  <a:cxn ang="0">
                    <a:pos x="682" y="669"/>
                  </a:cxn>
                  <a:cxn ang="0">
                    <a:pos x="87" y="391"/>
                  </a:cxn>
                  <a:cxn ang="0">
                    <a:pos x="0" y="0"/>
                  </a:cxn>
                  <a:cxn ang="0">
                    <a:pos x="673" y="288"/>
                  </a:cxn>
                  <a:cxn ang="0">
                    <a:pos x="682" y="669"/>
                  </a:cxn>
                  <a:cxn ang="0">
                    <a:pos x="682" y="669"/>
                  </a:cxn>
                </a:cxnLst>
                <a:rect l="0" t="0" r="r" b="b"/>
                <a:pathLst>
                  <a:path w="682" h="669">
                    <a:moveTo>
                      <a:pt x="682" y="669"/>
                    </a:moveTo>
                    <a:lnTo>
                      <a:pt x="87" y="391"/>
                    </a:lnTo>
                    <a:lnTo>
                      <a:pt x="0" y="0"/>
                    </a:lnTo>
                    <a:lnTo>
                      <a:pt x="673" y="288"/>
                    </a:lnTo>
                    <a:lnTo>
                      <a:pt x="682" y="669"/>
                    </a:lnTo>
                    <a:lnTo>
                      <a:pt x="682" y="669"/>
                    </a:ln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90" name="Freeform: Shape 23">
              <a:extLst>
                <a:ext uri="{FF2B5EF4-FFF2-40B4-BE49-F238E27FC236}">
                  <a16:creationId xmlns:a16="http://schemas.microsoft.com/office/drawing/2014/main" id="{0C555499-BAFB-436A-B183-DD8941B2E034}"/>
                </a:ext>
              </a:extLst>
            </p:cNvPr>
            <p:cNvSpPr>
              <a:spLocks/>
            </p:cNvSpPr>
            <p:nvPr/>
          </p:nvSpPr>
          <p:spPr bwMode="auto">
            <a:xfrm rot="1729139">
              <a:off x="5311947" y="1903484"/>
              <a:ext cx="329554" cy="473962"/>
            </a:xfrm>
            <a:custGeom>
              <a:avLst/>
              <a:gdLst/>
              <a:ahLst/>
              <a:cxnLst>
                <a:cxn ang="0">
                  <a:pos x="41" y="29"/>
                </a:cxn>
                <a:cxn ang="0">
                  <a:pos x="23" y="50"/>
                </a:cxn>
                <a:cxn ang="0">
                  <a:pos x="23" y="55"/>
                </a:cxn>
                <a:cxn ang="0">
                  <a:pos x="32" y="55"/>
                </a:cxn>
                <a:cxn ang="0">
                  <a:pos x="34" y="57"/>
                </a:cxn>
                <a:cxn ang="0">
                  <a:pos x="32" y="59"/>
                </a:cxn>
                <a:cxn ang="0">
                  <a:pos x="9" y="59"/>
                </a:cxn>
                <a:cxn ang="0">
                  <a:pos x="7" y="57"/>
                </a:cxn>
                <a:cxn ang="0">
                  <a:pos x="9" y="55"/>
                </a:cxn>
                <a:cxn ang="0">
                  <a:pos x="18" y="55"/>
                </a:cxn>
                <a:cxn ang="0">
                  <a:pos x="18" y="50"/>
                </a:cxn>
                <a:cxn ang="0">
                  <a:pos x="0" y="29"/>
                </a:cxn>
                <a:cxn ang="0">
                  <a:pos x="0" y="25"/>
                </a:cxn>
                <a:cxn ang="0">
                  <a:pos x="2" y="23"/>
                </a:cxn>
                <a:cxn ang="0">
                  <a:pos x="4" y="25"/>
                </a:cxn>
                <a:cxn ang="0">
                  <a:pos x="4" y="29"/>
                </a:cxn>
                <a:cxn ang="0">
                  <a:pos x="20" y="45"/>
                </a:cxn>
                <a:cxn ang="0">
                  <a:pos x="36" y="29"/>
                </a:cxn>
                <a:cxn ang="0">
                  <a:pos x="36" y="25"/>
                </a:cxn>
                <a:cxn ang="0">
                  <a:pos x="39" y="23"/>
                </a:cxn>
                <a:cxn ang="0">
                  <a:pos x="41" y="25"/>
                </a:cxn>
                <a:cxn ang="0">
                  <a:pos x="41" y="29"/>
                </a:cxn>
                <a:cxn ang="0">
                  <a:pos x="32" y="29"/>
                </a:cxn>
                <a:cxn ang="0">
                  <a:pos x="20" y="41"/>
                </a:cxn>
                <a:cxn ang="0">
                  <a:pos x="9" y="29"/>
                </a:cxn>
                <a:cxn ang="0">
                  <a:pos x="9" y="11"/>
                </a:cxn>
                <a:cxn ang="0">
                  <a:pos x="20" y="0"/>
                </a:cxn>
                <a:cxn ang="0">
                  <a:pos x="32" y="11"/>
                </a:cxn>
                <a:cxn ang="0">
                  <a:pos x="32" y="29"/>
                </a:cxn>
              </a:cxnLst>
              <a:rect l="0" t="0" r="r" b="b"/>
              <a:pathLst>
                <a:path w="41" h="59">
                  <a:moveTo>
                    <a:pt x="41" y="29"/>
                  </a:moveTo>
                  <a:cubicBezTo>
                    <a:pt x="41" y="40"/>
                    <a:pt x="33" y="49"/>
                    <a:pt x="23" y="50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32" y="55"/>
                    <a:pt x="32" y="55"/>
                    <a:pt x="32" y="55"/>
                  </a:cubicBezTo>
                  <a:cubicBezTo>
                    <a:pt x="33" y="55"/>
                    <a:pt x="34" y="56"/>
                    <a:pt x="34" y="57"/>
                  </a:cubicBezTo>
                  <a:cubicBezTo>
                    <a:pt x="34" y="58"/>
                    <a:pt x="33" y="59"/>
                    <a:pt x="32" y="59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8" y="59"/>
                    <a:pt x="7" y="58"/>
                    <a:pt x="7" y="57"/>
                  </a:cubicBezTo>
                  <a:cubicBezTo>
                    <a:pt x="7" y="56"/>
                    <a:pt x="8" y="55"/>
                    <a:pt x="9" y="55"/>
                  </a:cubicBezTo>
                  <a:cubicBezTo>
                    <a:pt x="18" y="55"/>
                    <a:pt x="18" y="55"/>
                    <a:pt x="18" y="55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8" y="49"/>
                    <a:pt x="0" y="40"/>
                    <a:pt x="0" y="29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4"/>
                    <a:pt x="1" y="23"/>
                    <a:pt x="2" y="23"/>
                  </a:cubicBezTo>
                  <a:cubicBezTo>
                    <a:pt x="3" y="23"/>
                    <a:pt x="4" y="24"/>
                    <a:pt x="4" y="25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38"/>
                    <a:pt x="12" y="45"/>
                    <a:pt x="20" y="45"/>
                  </a:cubicBezTo>
                  <a:cubicBezTo>
                    <a:pt x="29" y="45"/>
                    <a:pt x="36" y="38"/>
                    <a:pt x="36" y="29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6" y="24"/>
                    <a:pt x="37" y="23"/>
                    <a:pt x="39" y="23"/>
                  </a:cubicBezTo>
                  <a:cubicBezTo>
                    <a:pt x="40" y="23"/>
                    <a:pt x="41" y="24"/>
                    <a:pt x="41" y="25"/>
                  </a:cubicBezTo>
                  <a:lnTo>
                    <a:pt x="41" y="29"/>
                  </a:lnTo>
                  <a:close/>
                  <a:moveTo>
                    <a:pt x="32" y="29"/>
                  </a:moveTo>
                  <a:cubicBezTo>
                    <a:pt x="32" y="36"/>
                    <a:pt x="27" y="41"/>
                    <a:pt x="20" y="41"/>
                  </a:cubicBezTo>
                  <a:cubicBezTo>
                    <a:pt x="14" y="41"/>
                    <a:pt x="9" y="36"/>
                    <a:pt x="9" y="29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5"/>
                    <a:pt x="14" y="0"/>
                    <a:pt x="20" y="0"/>
                  </a:cubicBezTo>
                  <a:cubicBezTo>
                    <a:pt x="27" y="0"/>
                    <a:pt x="32" y="5"/>
                    <a:pt x="32" y="11"/>
                  </a:cubicBezTo>
                  <a:lnTo>
                    <a:pt x="32" y="2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43" name="Group 27">
            <a:extLst>
              <a:ext uri="{FF2B5EF4-FFF2-40B4-BE49-F238E27FC236}">
                <a16:creationId xmlns:a16="http://schemas.microsoft.com/office/drawing/2014/main" id="{56CBEF14-ACB5-4C28-B1C3-E79651F82F44}"/>
              </a:ext>
            </a:extLst>
          </p:cNvPr>
          <p:cNvGrpSpPr/>
          <p:nvPr/>
        </p:nvGrpSpPr>
        <p:grpSpPr>
          <a:xfrm>
            <a:off x="3945340" y="2785618"/>
            <a:ext cx="2193057" cy="2243164"/>
            <a:chOff x="2959004" y="2071044"/>
            <a:chExt cx="1644793" cy="1682372"/>
          </a:xfrm>
        </p:grpSpPr>
        <p:grpSp>
          <p:nvGrpSpPr>
            <p:cNvPr id="68" name="Group 28">
              <a:extLst>
                <a:ext uri="{FF2B5EF4-FFF2-40B4-BE49-F238E27FC236}">
                  <a16:creationId xmlns:a16="http://schemas.microsoft.com/office/drawing/2014/main" id="{A464EF3D-34C0-4541-A9E0-B1D01325B7B3}"/>
                </a:ext>
              </a:extLst>
            </p:cNvPr>
            <p:cNvGrpSpPr/>
            <p:nvPr/>
          </p:nvGrpSpPr>
          <p:grpSpPr>
            <a:xfrm>
              <a:off x="2959004" y="2071044"/>
              <a:ext cx="1644793" cy="1682372"/>
              <a:chOff x="2959004" y="2071044"/>
              <a:chExt cx="1644793" cy="1682372"/>
            </a:xfrm>
          </p:grpSpPr>
          <p:sp>
            <p:nvSpPr>
              <p:cNvPr id="71" name="Freeform: Shape 30">
                <a:extLst>
                  <a:ext uri="{FF2B5EF4-FFF2-40B4-BE49-F238E27FC236}">
                    <a16:creationId xmlns:a16="http://schemas.microsoft.com/office/drawing/2014/main" id="{1CA3C29B-0CD2-4BE6-8F6A-0C58D41919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9004" y="2071044"/>
                <a:ext cx="1456900" cy="1193848"/>
              </a:xfrm>
              <a:custGeom>
                <a:avLst/>
                <a:gdLst/>
                <a:ahLst/>
                <a:cxnLst>
                  <a:cxn ang="0">
                    <a:pos x="1008" y="247"/>
                  </a:cxn>
                  <a:cxn ang="0">
                    <a:pos x="570" y="826"/>
                  </a:cxn>
                  <a:cxn ang="0">
                    <a:pos x="0" y="516"/>
                  </a:cxn>
                  <a:cxn ang="0">
                    <a:pos x="440" y="0"/>
                  </a:cxn>
                  <a:cxn ang="0">
                    <a:pos x="1008" y="247"/>
                  </a:cxn>
                  <a:cxn ang="0">
                    <a:pos x="1008" y="247"/>
                  </a:cxn>
                </a:cxnLst>
                <a:rect l="0" t="0" r="r" b="b"/>
                <a:pathLst>
                  <a:path w="1008" h="826">
                    <a:moveTo>
                      <a:pt x="1008" y="247"/>
                    </a:moveTo>
                    <a:lnTo>
                      <a:pt x="570" y="826"/>
                    </a:lnTo>
                    <a:lnTo>
                      <a:pt x="0" y="516"/>
                    </a:lnTo>
                    <a:lnTo>
                      <a:pt x="440" y="0"/>
                    </a:lnTo>
                    <a:lnTo>
                      <a:pt x="1008" y="247"/>
                    </a:lnTo>
                    <a:lnTo>
                      <a:pt x="1008" y="247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7" name="Freeform: Shape 31">
                <a:extLst>
                  <a:ext uri="{FF2B5EF4-FFF2-40B4-BE49-F238E27FC236}">
                    <a16:creationId xmlns:a16="http://schemas.microsoft.com/office/drawing/2014/main" id="{C9A00F29-83A3-4241-A9E4-8EA2ABFA1A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2846" y="2428043"/>
                <a:ext cx="820951" cy="1325373"/>
              </a:xfrm>
              <a:custGeom>
                <a:avLst/>
                <a:gdLst/>
                <a:ahLst/>
                <a:cxnLst>
                  <a:cxn ang="0">
                    <a:pos x="183" y="917"/>
                  </a:cxn>
                  <a:cxn ang="0">
                    <a:pos x="0" y="579"/>
                  </a:cxn>
                  <a:cxn ang="0">
                    <a:pos x="438" y="0"/>
                  </a:cxn>
                  <a:cxn ang="0">
                    <a:pos x="568" y="417"/>
                  </a:cxn>
                  <a:cxn ang="0">
                    <a:pos x="183" y="917"/>
                  </a:cxn>
                </a:cxnLst>
                <a:rect l="0" t="0" r="r" b="b"/>
                <a:pathLst>
                  <a:path w="568" h="917">
                    <a:moveTo>
                      <a:pt x="183" y="917"/>
                    </a:moveTo>
                    <a:lnTo>
                      <a:pt x="0" y="579"/>
                    </a:lnTo>
                    <a:lnTo>
                      <a:pt x="438" y="0"/>
                    </a:lnTo>
                    <a:lnTo>
                      <a:pt x="568" y="417"/>
                    </a:lnTo>
                    <a:lnTo>
                      <a:pt x="183" y="91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8" name="Freeform: Shape 32">
                <a:extLst>
                  <a:ext uri="{FF2B5EF4-FFF2-40B4-BE49-F238E27FC236}">
                    <a16:creationId xmlns:a16="http://schemas.microsoft.com/office/drawing/2014/main" id="{81C96BA6-9EE7-4018-AA1B-30E06B9104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9004" y="2816838"/>
                <a:ext cx="1088339" cy="936578"/>
              </a:xfrm>
              <a:custGeom>
                <a:avLst/>
                <a:gdLst/>
                <a:ahLst/>
                <a:cxnLst>
                  <a:cxn ang="0">
                    <a:pos x="753" y="648"/>
                  </a:cxn>
                  <a:cxn ang="0">
                    <a:pos x="234" y="348"/>
                  </a:cxn>
                  <a:cxn ang="0">
                    <a:pos x="0" y="0"/>
                  </a:cxn>
                  <a:cxn ang="0">
                    <a:pos x="570" y="310"/>
                  </a:cxn>
                  <a:cxn ang="0">
                    <a:pos x="753" y="648"/>
                  </a:cxn>
                </a:cxnLst>
                <a:rect l="0" t="0" r="r" b="b"/>
                <a:pathLst>
                  <a:path w="753" h="648">
                    <a:moveTo>
                      <a:pt x="753" y="648"/>
                    </a:moveTo>
                    <a:lnTo>
                      <a:pt x="234" y="348"/>
                    </a:lnTo>
                    <a:lnTo>
                      <a:pt x="0" y="0"/>
                    </a:lnTo>
                    <a:lnTo>
                      <a:pt x="570" y="310"/>
                    </a:lnTo>
                    <a:lnTo>
                      <a:pt x="753" y="648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70" name="Freeform: Shape 29">
              <a:extLst>
                <a:ext uri="{FF2B5EF4-FFF2-40B4-BE49-F238E27FC236}">
                  <a16:creationId xmlns:a16="http://schemas.microsoft.com/office/drawing/2014/main" id="{3DF8DE3D-5F8F-410E-9A98-1A05C81F98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2647" y="2418543"/>
              <a:ext cx="447459" cy="413975"/>
            </a:xfrm>
            <a:custGeom>
              <a:avLst/>
              <a:gdLst/>
              <a:ahLst/>
              <a:cxnLst>
                <a:cxn ang="0">
                  <a:pos x="39" y="36"/>
                </a:cxn>
                <a:cxn ang="0">
                  <a:pos x="41" y="44"/>
                </a:cxn>
                <a:cxn ang="0">
                  <a:pos x="35" y="50"/>
                </a:cxn>
                <a:cxn ang="0">
                  <a:pos x="27" y="53"/>
                </a:cxn>
                <a:cxn ang="0">
                  <a:pos x="18" y="53"/>
                </a:cxn>
                <a:cxn ang="0">
                  <a:pos x="11" y="50"/>
                </a:cxn>
                <a:cxn ang="0">
                  <a:pos x="4" y="44"/>
                </a:cxn>
                <a:cxn ang="0">
                  <a:pos x="6" y="36"/>
                </a:cxn>
                <a:cxn ang="0">
                  <a:pos x="0" y="28"/>
                </a:cxn>
                <a:cxn ang="0">
                  <a:pos x="7" y="23"/>
                </a:cxn>
                <a:cxn ang="0">
                  <a:pos x="4" y="18"/>
                </a:cxn>
                <a:cxn ang="0">
                  <a:pos x="15" y="16"/>
                </a:cxn>
                <a:cxn ang="0">
                  <a:pos x="19" y="8"/>
                </a:cxn>
                <a:cxn ang="0">
                  <a:pos x="28" y="15"/>
                </a:cxn>
                <a:cxn ang="0">
                  <a:pos x="35" y="12"/>
                </a:cxn>
                <a:cxn ang="0">
                  <a:pos x="41" y="19"/>
                </a:cxn>
                <a:cxn ang="0">
                  <a:pos x="45" y="27"/>
                </a:cxn>
                <a:cxn ang="0">
                  <a:pos x="23" y="22"/>
                </a:cxn>
                <a:cxn ang="0">
                  <a:pos x="32" y="31"/>
                </a:cxn>
                <a:cxn ang="0">
                  <a:pos x="63" y="16"/>
                </a:cxn>
                <a:cxn ang="0">
                  <a:pos x="64" y="24"/>
                </a:cxn>
                <a:cxn ang="0">
                  <a:pos x="55" y="22"/>
                </a:cxn>
                <a:cxn ang="0">
                  <a:pos x="46" y="24"/>
                </a:cxn>
                <a:cxn ang="0">
                  <a:pos x="46" y="16"/>
                </a:cxn>
                <a:cxn ang="0">
                  <a:pos x="46" y="9"/>
                </a:cxn>
                <a:cxn ang="0">
                  <a:pos x="46" y="2"/>
                </a:cxn>
                <a:cxn ang="0">
                  <a:pos x="55" y="4"/>
                </a:cxn>
                <a:cxn ang="0">
                  <a:pos x="59" y="0"/>
                </a:cxn>
                <a:cxn ang="0">
                  <a:pos x="62" y="7"/>
                </a:cxn>
                <a:cxn ang="0">
                  <a:pos x="68" y="15"/>
                </a:cxn>
                <a:cxn ang="0">
                  <a:pos x="62" y="55"/>
                </a:cxn>
                <a:cxn ang="0">
                  <a:pos x="59" y="63"/>
                </a:cxn>
                <a:cxn ang="0">
                  <a:pos x="54" y="59"/>
                </a:cxn>
                <a:cxn ang="0">
                  <a:pos x="45" y="60"/>
                </a:cxn>
                <a:cxn ang="0">
                  <a:pos x="41" y="52"/>
                </a:cxn>
                <a:cxn ang="0">
                  <a:pos x="47" y="44"/>
                </a:cxn>
                <a:cxn ang="0">
                  <a:pos x="50" y="36"/>
                </a:cxn>
                <a:cxn ang="0">
                  <a:pos x="56" y="40"/>
                </a:cxn>
                <a:cxn ang="0">
                  <a:pos x="64" y="39"/>
                </a:cxn>
                <a:cxn ang="0">
                  <a:pos x="63" y="46"/>
                </a:cxn>
                <a:cxn ang="0">
                  <a:pos x="55" y="8"/>
                </a:cxn>
                <a:cxn ang="0">
                  <a:pos x="59" y="13"/>
                </a:cxn>
                <a:cxn ang="0">
                  <a:pos x="50" y="49"/>
                </a:cxn>
                <a:cxn ang="0">
                  <a:pos x="55" y="45"/>
                </a:cxn>
              </a:cxnLst>
              <a:rect l="0" t="0" r="r" b="b"/>
              <a:pathLst>
                <a:path w="68" h="63">
                  <a:moveTo>
                    <a:pt x="45" y="35"/>
                  </a:moveTo>
                  <a:cubicBezTo>
                    <a:pt x="45" y="35"/>
                    <a:pt x="45" y="36"/>
                    <a:pt x="45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9" y="37"/>
                    <a:pt x="38" y="38"/>
                    <a:pt x="38" y="39"/>
                  </a:cubicBezTo>
                  <a:cubicBezTo>
                    <a:pt x="39" y="41"/>
                    <a:pt x="40" y="42"/>
                    <a:pt x="41" y="43"/>
                  </a:cubicBezTo>
                  <a:cubicBezTo>
                    <a:pt x="41" y="43"/>
                    <a:pt x="41" y="44"/>
                    <a:pt x="41" y="44"/>
                  </a:cubicBezTo>
                  <a:cubicBezTo>
                    <a:pt x="41" y="44"/>
                    <a:pt x="41" y="44"/>
                    <a:pt x="41" y="45"/>
                  </a:cubicBezTo>
                  <a:cubicBezTo>
                    <a:pt x="40" y="46"/>
                    <a:pt x="36" y="50"/>
                    <a:pt x="35" y="50"/>
                  </a:cubicBezTo>
                  <a:cubicBezTo>
                    <a:pt x="35" y="50"/>
                    <a:pt x="35" y="50"/>
                    <a:pt x="35" y="50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0" y="47"/>
                    <a:pt x="29" y="47"/>
                    <a:pt x="28" y="48"/>
                  </a:cubicBezTo>
                  <a:cubicBezTo>
                    <a:pt x="28" y="49"/>
                    <a:pt x="27" y="51"/>
                    <a:pt x="27" y="53"/>
                  </a:cubicBezTo>
                  <a:cubicBezTo>
                    <a:pt x="27" y="54"/>
                    <a:pt x="26" y="54"/>
                    <a:pt x="26" y="54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19" y="54"/>
                    <a:pt x="18" y="54"/>
                    <a:pt x="18" y="53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6" y="47"/>
                    <a:pt x="16" y="47"/>
                    <a:pt x="15" y="47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10" y="50"/>
                    <a:pt x="9" y="50"/>
                    <a:pt x="9" y="50"/>
                  </a:cubicBezTo>
                  <a:cubicBezTo>
                    <a:pt x="8" y="49"/>
                    <a:pt x="4" y="45"/>
                    <a:pt x="4" y="44"/>
                  </a:cubicBezTo>
                  <a:cubicBezTo>
                    <a:pt x="4" y="44"/>
                    <a:pt x="4" y="44"/>
                    <a:pt x="4" y="43"/>
                  </a:cubicBezTo>
                  <a:cubicBezTo>
                    <a:pt x="5" y="42"/>
                    <a:pt x="6" y="41"/>
                    <a:pt x="7" y="39"/>
                  </a:cubicBezTo>
                  <a:cubicBezTo>
                    <a:pt x="7" y="38"/>
                    <a:pt x="6" y="37"/>
                    <a:pt x="6" y="36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0" y="35"/>
                    <a:pt x="0" y="35"/>
                    <a:pt x="0" y="34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7"/>
                    <a:pt x="0" y="27"/>
                    <a:pt x="1" y="27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5"/>
                    <a:pt x="7" y="24"/>
                    <a:pt x="7" y="23"/>
                  </a:cubicBezTo>
                  <a:cubicBezTo>
                    <a:pt x="6" y="22"/>
                    <a:pt x="5" y="20"/>
                    <a:pt x="4" y="19"/>
                  </a:cubicBezTo>
                  <a:cubicBezTo>
                    <a:pt x="4" y="19"/>
                    <a:pt x="4" y="19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5" y="17"/>
                    <a:pt x="9" y="12"/>
                    <a:pt x="10" y="12"/>
                  </a:cubicBezTo>
                  <a:cubicBezTo>
                    <a:pt x="10" y="12"/>
                    <a:pt x="10" y="12"/>
                    <a:pt x="11" y="13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6" y="15"/>
                    <a:pt x="16" y="15"/>
                    <a:pt x="17" y="15"/>
                  </a:cubicBezTo>
                  <a:cubicBezTo>
                    <a:pt x="18" y="13"/>
                    <a:pt x="18" y="11"/>
                    <a:pt x="18" y="9"/>
                  </a:cubicBezTo>
                  <a:cubicBezTo>
                    <a:pt x="18" y="9"/>
                    <a:pt x="19" y="8"/>
                    <a:pt x="19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8"/>
                    <a:pt x="27" y="9"/>
                    <a:pt x="27" y="9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9" y="15"/>
                    <a:pt x="30" y="15"/>
                    <a:pt x="31" y="16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6" y="12"/>
                    <a:pt x="36" y="12"/>
                    <a:pt x="36" y="13"/>
                  </a:cubicBezTo>
                  <a:cubicBezTo>
                    <a:pt x="37" y="13"/>
                    <a:pt x="41" y="17"/>
                    <a:pt x="41" y="18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40" y="20"/>
                    <a:pt x="39" y="22"/>
                    <a:pt x="38" y="23"/>
                  </a:cubicBezTo>
                  <a:cubicBezTo>
                    <a:pt x="38" y="24"/>
                    <a:pt x="39" y="25"/>
                    <a:pt x="39" y="26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8"/>
                  </a:cubicBezTo>
                  <a:lnTo>
                    <a:pt x="45" y="35"/>
                  </a:lnTo>
                  <a:close/>
                  <a:moveTo>
                    <a:pt x="23" y="22"/>
                  </a:moveTo>
                  <a:cubicBezTo>
                    <a:pt x="18" y="22"/>
                    <a:pt x="13" y="26"/>
                    <a:pt x="13" y="31"/>
                  </a:cubicBezTo>
                  <a:cubicBezTo>
                    <a:pt x="13" y="36"/>
                    <a:pt x="18" y="40"/>
                    <a:pt x="23" y="40"/>
                  </a:cubicBezTo>
                  <a:cubicBezTo>
                    <a:pt x="28" y="40"/>
                    <a:pt x="32" y="36"/>
                    <a:pt x="32" y="31"/>
                  </a:cubicBezTo>
                  <a:cubicBezTo>
                    <a:pt x="32" y="26"/>
                    <a:pt x="28" y="22"/>
                    <a:pt x="23" y="22"/>
                  </a:cubicBezTo>
                  <a:close/>
                  <a:moveTo>
                    <a:pt x="68" y="15"/>
                  </a:moveTo>
                  <a:cubicBezTo>
                    <a:pt x="68" y="16"/>
                    <a:pt x="64" y="16"/>
                    <a:pt x="63" y="16"/>
                  </a:cubicBezTo>
                  <a:cubicBezTo>
                    <a:pt x="63" y="17"/>
                    <a:pt x="62" y="18"/>
                    <a:pt x="62" y="18"/>
                  </a:cubicBezTo>
                  <a:cubicBezTo>
                    <a:pt x="62" y="19"/>
                    <a:pt x="64" y="23"/>
                    <a:pt x="64" y="23"/>
                  </a:cubicBezTo>
                  <a:cubicBezTo>
                    <a:pt x="64" y="23"/>
                    <a:pt x="64" y="23"/>
                    <a:pt x="64" y="24"/>
                  </a:cubicBezTo>
                  <a:cubicBezTo>
                    <a:pt x="63" y="24"/>
                    <a:pt x="59" y="26"/>
                    <a:pt x="59" y="26"/>
                  </a:cubicBezTo>
                  <a:cubicBezTo>
                    <a:pt x="59" y="26"/>
                    <a:pt x="56" y="22"/>
                    <a:pt x="56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4" y="22"/>
                    <a:pt x="54" y="22"/>
                    <a:pt x="54" y="22"/>
                  </a:cubicBezTo>
                  <a:cubicBezTo>
                    <a:pt x="53" y="22"/>
                    <a:pt x="50" y="26"/>
                    <a:pt x="50" y="26"/>
                  </a:cubicBezTo>
                  <a:cubicBezTo>
                    <a:pt x="50" y="26"/>
                    <a:pt x="46" y="24"/>
                    <a:pt x="46" y="24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5" y="23"/>
                    <a:pt x="47" y="19"/>
                    <a:pt x="47" y="18"/>
                  </a:cubicBezTo>
                  <a:cubicBezTo>
                    <a:pt x="47" y="18"/>
                    <a:pt x="46" y="17"/>
                    <a:pt x="46" y="16"/>
                  </a:cubicBezTo>
                  <a:cubicBezTo>
                    <a:pt x="45" y="16"/>
                    <a:pt x="41" y="16"/>
                    <a:pt x="41" y="15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10"/>
                    <a:pt x="45" y="9"/>
                    <a:pt x="46" y="9"/>
                  </a:cubicBezTo>
                  <a:cubicBezTo>
                    <a:pt x="46" y="9"/>
                    <a:pt x="47" y="8"/>
                    <a:pt x="47" y="7"/>
                  </a:cubicBezTo>
                  <a:cubicBezTo>
                    <a:pt x="47" y="7"/>
                    <a:pt x="45" y="3"/>
                    <a:pt x="45" y="2"/>
                  </a:cubicBezTo>
                  <a:cubicBezTo>
                    <a:pt x="45" y="2"/>
                    <a:pt x="45" y="2"/>
                    <a:pt x="46" y="2"/>
                  </a:cubicBezTo>
                  <a:cubicBezTo>
                    <a:pt x="46" y="2"/>
                    <a:pt x="50" y="0"/>
                    <a:pt x="50" y="0"/>
                  </a:cubicBezTo>
                  <a:cubicBezTo>
                    <a:pt x="50" y="0"/>
                    <a:pt x="53" y="3"/>
                    <a:pt x="54" y="4"/>
                  </a:cubicBezTo>
                  <a:cubicBezTo>
                    <a:pt x="54" y="4"/>
                    <a:pt x="54" y="4"/>
                    <a:pt x="55" y="4"/>
                  </a:cubicBezTo>
                  <a:cubicBezTo>
                    <a:pt x="55" y="4"/>
                    <a:pt x="55" y="4"/>
                    <a:pt x="56" y="4"/>
                  </a:cubicBezTo>
                  <a:cubicBezTo>
                    <a:pt x="57" y="2"/>
                    <a:pt x="58" y="1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3" y="2"/>
                    <a:pt x="64" y="2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64" y="3"/>
                    <a:pt x="62" y="7"/>
                    <a:pt x="62" y="7"/>
                  </a:cubicBezTo>
                  <a:cubicBezTo>
                    <a:pt x="62" y="8"/>
                    <a:pt x="63" y="9"/>
                    <a:pt x="63" y="9"/>
                  </a:cubicBezTo>
                  <a:cubicBezTo>
                    <a:pt x="64" y="9"/>
                    <a:pt x="68" y="10"/>
                    <a:pt x="68" y="10"/>
                  </a:cubicBezTo>
                  <a:lnTo>
                    <a:pt x="68" y="15"/>
                  </a:lnTo>
                  <a:close/>
                  <a:moveTo>
                    <a:pt x="68" y="52"/>
                  </a:moveTo>
                  <a:cubicBezTo>
                    <a:pt x="68" y="52"/>
                    <a:pt x="64" y="53"/>
                    <a:pt x="63" y="53"/>
                  </a:cubicBezTo>
                  <a:cubicBezTo>
                    <a:pt x="63" y="54"/>
                    <a:pt x="62" y="54"/>
                    <a:pt x="62" y="55"/>
                  </a:cubicBezTo>
                  <a:cubicBezTo>
                    <a:pt x="62" y="56"/>
                    <a:pt x="64" y="59"/>
                    <a:pt x="64" y="60"/>
                  </a:cubicBezTo>
                  <a:cubicBezTo>
                    <a:pt x="64" y="60"/>
                    <a:pt x="64" y="60"/>
                    <a:pt x="64" y="60"/>
                  </a:cubicBezTo>
                  <a:cubicBezTo>
                    <a:pt x="63" y="60"/>
                    <a:pt x="59" y="63"/>
                    <a:pt x="59" y="63"/>
                  </a:cubicBezTo>
                  <a:cubicBezTo>
                    <a:pt x="59" y="63"/>
                    <a:pt x="56" y="59"/>
                    <a:pt x="56" y="59"/>
                  </a:cubicBezTo>
                  <a:cubicBezTo>
                    <a:pt x="55" y="59"/>
                    <a:pt x="55" y="59"/>
                    <a:pt x="55" y="59"/>
                  </a:cubicBezTo>
                  <a:cubicBezTo>
                    <a:pt x="54" y="59"/>
                    <a:pt x="54" y="59"/>
                    <a:pt x="54" y="59"/>
                  </a:cubicBezTo>
                  <a:cubicBezTo>
                    <a:pt x="53" y="59"/>
                    <a:pt x="50" y="63"/>
                    <a:pt x="50" y="63"/>
                  </a:cubicBezTo>
                  <a:cubicBezTo>
                    <a:pt x="50" y="63"/>
                    <a:pt x="46" y="60"/>
                    <a:pt x="46" y="60"/>
                  </a:cubicBezTo>
                  <a:cubicBezTo>
                    <a:pt x="45" y="60"/>
                    <a:pt x="45" y="60"/>
                    <a:pt x="45" y="60"/>
                  </a:cubicBezTo>
                  <a:cubicBezTo>
                    <a:pt x="45" y="59"/>
                    <a:pt x="47" y="56"/>
                    <a:pt x="47" y="55"/>
                  </a:cubicBezTo>
                  <a:cubicBezTo>
                    <a:pt x="47" y="54"/>
                    <a:pt x="46" y="54"/>
                    <a:pt x="46" y="53"/>
                  </a:cubicBezTo>
                  <a:cubicBezTo>
                    <a:pt x="45" y="53"/>
                    <a:pt x="41" y="52"/>
                    <a:pt x="41" y="52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46"/>
                    <a:pt x="45" y="46"/>
                    <a:pt x="46" y="46"/>
                  </a:cubicBezTo>
                  <a:cubicBezTo>
                    <a:pt x="46" y="45"/>
                    <a:pt x="47" y="45"/>
                    <a:pt x="47" y="44"/>
                  </a:cubicBezTo>
                  <a:cubicBezTo>
                    <a:pt x="47" y="43"/>
                    <a:pt x="45" y="40"/>
                    <a:pt x="45" y="39"/>
                  </a:cubicBezTo>
                  <a:cubicBezTo>
                    <a:pt x="45" y="39"/>
                    <a:pt x="45" y="39"/>
                    <a:pt x="46" y="39"/>
                  </a:cubicBezTo>
                  <a:cubicBezTo>
                    <a:pt x="46" y="39"/>
                    <a:pt x="50" y="36"/>
                    <a:pt x="50" y="36"/>
                  </a:cubicBezTo>
                  <a:cubicBezTo>
                    <a:pt x="50" y="36"/>
                    <a:pt x="53" y="40"/>
                    <a:pt x="54" y="40"/>
                  </a:cubicBezTo>
                  <a:cubicBezTo>
                    <a:pt x="54" y="40"/>
                    <a:pt x="54" y="40"/>
                    <a:pt x="55" y="40"/>
                  </a:cubicBezTo>
                  <a:cubicBezTo>
                    <a:pt x="55" y="40"/>
                    <a:pt x="55" y="40"/>
                    <a:pt x="56" y="40"/>
                  </a:cubicBezTo>
                  <a:cubicBezTo>
                    <a:pt x="57" y="39"/>
                    <a:pt x="58" y="38"/>
                    <a:pt x="59" y="36"/>
                  </a:cubicBezTo>
                  <a:cubicBezTo>
                    <a:pt x="59" y="36"/>
                    <a:pt x="59" y="36"/>
                    <a:pt x="59" y="36"/>
                  </a:cubicBezTo>
                  <a:cubicBezTo>
                    <a:pt x="59" y="36"/>
                    <a:pt x="63" y="39"/>
                    <a:pt x="64" y="39"/>
                  </a:cubicBezTo>
                  <a:cubicBezTo>
                    <a:pt x="64" y="39"/>
                    <a:pt x="64" y="39"/>
                    <a:pt x="64" y="39"/>
                  </a:cubicBezTo>
                  <a:cubicBezTo>
                    <a:pt x="64" y="40"/>
                    <a:pt x="62" y="43"/>
                    <a:pt x="62" y="44"/>
                  </a:cubicBezTo>
                  <a:cubicBezTo>
                    <a:pt x="62" y="45"/>
                    <a:pt x="63" y="45"/>
                    <a:pt x="63" y="46"/>
                  </a:cubicBezTo>
                  <a:cubicBezTo>
                    <a:pt x="64" y="46"/>
                    <a:pt x="68" y="46"/>
                    <a:pt x="68" y="47"/>
                  </a:cubicBezTo>
                  <a:lnTo>
                    <a:pt x="68" y="52"/>
                  </a:lnTo>
                  <a:close/>
                  <a:moveTo>
                    <a:pt x="55" y="8"/>
                  </a:moveTo>
                  <a:cubicBezTo>
                    <a:pt x="52" y="8"/>
                    <a:pt x="50" y="10"/>
                    <a:pt x="50" y="13"/>
                  </a:cubicBezTo>
                  <a:cubicBezTo>
                    <a:pt x="50" y="15"/>
                    <a:pt x="52" y="17"/>
                    <a:pt x="55" y="17"/>
                  </a:cubicBezTo>
                  <a:cubicBezTo>
                    <a:pt x="57" y="17"/>
                    <a:pt x="59" y="15"/>
                    <a:pt x="59" y="13"/>
                  </a:cubicBezTo>
                  <a:cubicBezTo>
                    <a:pt x="59" y="10"/>
                    <a:pt x="57" y="8"/>
                    <a:pt x="55" y="8"/>
                  </a:cubicBezTo>
                  <a:close/>
                  <a:moveTo>
                    <a:pt x="55" y="45"/>
                  </a:moveTo>
                  <a:cubicBezTo>
                    <a:pt x="52" y="45"/>
                    <a:pt x="50" y="47"/>
                    <a:pt x="50" y="49"/>
                  </a:cubicBezTo>
                  <a:cubicBezTo>
                    <a:pt x="50" y="52"/>
                    <a:pt x="52" y="54"/>
                    <a:pt x="55" y="54"/>
                  </a:cubicBezTo>
                  <a:cubicBezTo>
                    <a:pt x="57" y="54"/>
                    <a:pt x="59" y="52"/>
                    <a:pt x="59" y="49"/>
                  </a:cubicBezTo>
                  <a:cubicBezTo>
                    <a:pt x="59" y="47"/>
                    <a:pt x="57" y="45"/>
                    <a:pt x="55" y="45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44" name="Group 33">
            <a:extLst>
              <a:ext uri="{FF2B5EF4-FFF2-40B4-BE49-F238E27FC236}">
                <a16:creationId xmlns:a16="http://schemas.microsoft.com/office/drawing/2014/main" id="{23E18769-7463-4028-8E22-A90F7FF04064}"/>
              </a:ext>
            </a:extLst>
          </p:cNvPr>
          <p:cNvGrpSpPr/>
          <p:nvPr/>
        </p:nvGrpSpPr>
        <p:grpSpPr>
          <a:xfrm>
            <a:off x="5276975" y="3363752"/>
            <a:ext cx="2187279" cy="2470563"/>
            <a:chOff x="3957731" y="2504645"/>
            <a:chExt cx="1640459" cy="1852922"/>
          </a:xfrm>
        </p:grpSpPr>
        <p:grpSp>
          <p:nvGrpSpPr>
            <p:cNvPr id="45" name="Group 34">
              <a:extLst>
                <a:ext uri="{FF2B5EF4-FFF2-40B4-BE49-F238E27FC236}">
                  <a16:creationId xmlns:a16="http://schemas.microsoft.com/office/drawing/2014/main" id="{BEEB16E1-01CE-4B57-92DE-E8276FD80E42}"/>
                </a:ext>
              </a:extLst>
            </p:cNvPr>
            <p:cNvGrpSpPr/>
            <p:nvPr/>
          </p:nvGrpSpPr>
          <p:grpSpPr>
            <a:xfrm>
              <a:off x="3957731" y="2504645"/>
              <a:ext cx="1640459" cy="1852922"/>
              <a:chOff x="3957731" y="2504645"/>
              <a:chExt cx="1640459" cy="1852922"/>
            </a:xfrm>
          </p:grpSpPr>
          <p:sp>
            <p:nvSpPr>
              <p:cNvPr id="47" name="Freeform: Shape 36">
                <a:extLst>
                  <a:ext uri="{FF2B5EF4-FFF2-40B4-BE49-F238E27FC236}">
                    <a16:creationId xmlns:a16="http://schemas.microsoft.com/office/drawing/2014/main" id="{F936CC5B-8DFA-43F0-AEE3-DA263D5E9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7731" y="2504645"/>
                <a:ext cx="1623114" cy="1406312"/>
              </a:xfrm>
              <a:custGeom>
                <a:avLst/>
                <a:gdLst/>
                <a:ahLst/>
                <a:cxnLst>
                  <a:cxn ang="0">
                    <a:pos x="703" y="973"/>
                  </a:cxn>
                  <a:cxn ang="0">
                    <a:pos x="0" y="591"/>
                  </a:cxn>
                  <a:cxn ang="0">
                    <a:pos x="443" y="0"/>
                  </a:cxn>
                  <a:cxn ang="0">
                    <a:pos x="1123" y="296"/>
                  </a:cxn>
                  <a:cxn ang="0">
                    <a:pos x="703" y="973"/>
                  </a:cxn>
                  <a:cxn ang="0">
                    <a:pos x="505" y="230"/>
                  </a:cxn>
                  <a:cxn ang="0">
                    <a:pos x="505" y="230"/>
                  </a:cxn>
                  <a:cxn ang="0">
                    <a:pos x="505" y="230"/>
                  </a:cxn>
                  <a:cxn ang="0">
                    <a:pos x="505" y="230"/>
                  </a:cxn>
                  <a:cxn ang="0">
                    <a:pos x="538" y="246"/>
                  </a:cxn>
                  <a:cxn ang="0">
                    <a:pos x="538" y="246"/>
                  </a:cxn>
                  <a:cxn ang="0">
                    <a:pos x="538" y="246"/>
                  </a:cxn>
                  <a:cxn ang="0">
                    <a:pos x="538" y="246"/>
                  </a:cxn>
                </a:cxnLst>
                <a:rect l="0" t="0" r="r" b="b"/>
                <a:pathLst>
                  <a:path w="1123" h="973">
                    <a:moveTo>
                      <a:pt x="703" y="973"/>
                    </a:moveTo>
                    <a:lnTo>
                      <a:pt x="0" y="591"/>
                    </a:lnTo>
                    <a:lnTo>
                      <a:pt x="443" y="0"/>
                    </a:lnTo>
                    <a:lnTo>
                      <a:pt x="1123" y="296"/>
                    </a:lnTo>
                    <a:lnTo>
                      <a:pt x="703" y="973"/>
                    </a:lnTo>
                    <a:close/>
                    <a:moveTo>
                      <a:pt x="505" y="230"/>
                    </a:moveTo>
                    <a:lnTo>
                      <a:pt x="505" y="230"/>
                    </a:lnTo>
                    <a:lnTo>
                      <a:pt x="505" y="230"/>
                    </a:lnTo>
                    <a:lnTo>
                      <a:pt x="505" y="230"/>
                    </a:lnTo>
                    <a:close/>
                    <a:moveTo>
                      <a:pt x="538" y="246"/>
                    </a:moveTo>
                    <a:lnTo>
                      <a:pt x="538" y="246"/>
                    </a:lnTo>
                    <a:lnTo>
                      <a:pt x="538" y="246"/>
                    </a:lnTo>
                    <a:lnTo>
                      <a:pt x="538" y="24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0" name="Freeform: Shape 37">
                <a:extLst>
                  <a:ext uri="{FF2B5EF4-FFF2-40B4-BE49-F238E27FC236}">
                    <a16:creationId xmlns:a16="http://schemas.microsoft.com/office/drawing/2014/main" id="{485295BC-1073-4B87-90B3-776C1F954D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3804" y="2932465"/>
                <a:ext cx="624386" cy="1425102"/>
              </a:xfrm>
              <a:custGeom>
                <a:avLst/>
                <a:gdLst/>
                <a:ahLst/>
                <a:cxnLst>
                  <a:cxn ang="0">
                    <a:pos x="80" y="986"/>
                  </a:cxn>
                  <a:cxn ang="0">
                    <a:pos x="0" y="677"/>
                  </a:cxn>
                  <a:cxn ang="0">
                    <a:pos x="420" y="0"/>
                  </a:cxn>
                  <a:cxn ang="0">
                    <a:pos x="432" y="383"/>
                  </a:cxn>
                  <a:cxn ang="0">
                    <a:pos x="80" y="986"/>
                  </a:cxn>
                </a:cxnLst>
                <a:rect l="0" t="0" r="r" b="b"/>
                <a:pathLst>
                  <a:path w="432" h="986">
                    <a:moveTo>
                      <a:pt x="80" y="986"/>
                    </a:moveTo>
                    <a:lnTo>
                      <a:pt x="0" y="677"/>
                    </a:lnTo>
                    <a:lnTo>
                      <a:pt x="420" y="0"/>
                    </a:lnTo>
                    <a:lnTo>
                      <a:pt x="432" y="383"/>
                    </a:lnTo>
                    <a:lnTo>
                      <a:pt x="80" y="986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1" name="Freeform: Shape 38">
                <a:extLst>
                  <a:ext uri="{FF2B5EF4-FFF2-40B4-BE49-F238E27FC236}">
                    <a16:creationId xmlns:a16="http://schemas.microsoft.com/office/drawing/2014/main" id="{ADAB2D03-336B-4D9F-972C-A4FBC5AB01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7731" y="3358840"/>
                <a:ext cx="1131699" cy="998727"/>
              </a:xfrm>
              <a:custGeom>
                <a:avLst/>
                <a:gdLst/>
                <a:ahLst/>
                <a:cxnLst>
                  <a:cxn ang="0">
                    <a:pos x="783" y="691"/>
                  </a:cxn>
                  <a:cxn ang="0">
                    <a:pos x="180" y="34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03" y="382"/>
                  </a:cxn>
                  <a:cxn ang="0">
                    <a:pos x="783" y="691"/>
                  </a:cxn>
                </a:cxnLst>
                <a:rect l="0" t="0" r="r" b="b"/>
                <a:pathLst>
                  <a:path w="783" h="691">
                    <a:moveTo>
                      <a:pt x="783" y="691"/>
                    </a:moveTo>
                    <a:lnTo>
                      <a:pt x="180" y="34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03" y="382"/>
                    </a:lnTo>
                    <a:lnTo>
                      <a:pt x="783" y="691"/>
                    </a:ln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46" name="Freeform: Shape 35">
              <a:extLst>
                <a:ext uri="{FF2B5EF4-FFF2-40B4-BE49-F238E27FC236}">
                  <a16:creationId xmlns:a16="http://schemas.microsoft.com/office/drawing/2014/main" id="{5F08C2B9-EEB6-4C69-B5BF-810961435051}"/>
                </a:ext>
              </a:extLst>
            </p:cNvPr>
            <p:cNvSpPr>
              <a:spLocks/>
            </p:cNvSpPr>
            <p:nvPr/>
          </p:nvSpPr>
          <p:spPr bwMode="auto">
            <a:xfrm rot="1857977">
              <a:off x="4522630" y="2917080"/>
              <a:ext cx="502096" cy="505510"/>
            </a:xfrm>
            <a:custGeom>
              <a:avLst/>
              <a:gdLst/>
              <a:ahLst/>
              <a:cxnLst>
                <a:cxn ang="0">
                  <a:pos x="68" y="64"/>
                </a:cxn>
                <a:cxn ang="0">
                  <a:pos x="65" y="68"/>
                </a:cxn>
                <a:cxn ang="0">
                  <a:pos x="28" y="68"/>
                </a:cxn>
                <a:cxn ang="0">
                  <a:pos x="25" y="64"/>
                </a:cxn>
                <a:cxn ang="0">
                  <a:pos x="25" y="58"/>
                </a:cxn>
                <a:cxn ang="0">
                  <a:pos x="4" y="58"/>
                </a:cxn>
                <a:cxn ang="0">
                  <a:pos x="0" y="54"/>
                </a:cxn>
                <a:cxn ang="0">
                  <a:pos x="0" y="3"/>
                </a:cxn>
                <a:cxn ang="0">
                  <a:pos x="4" y="0"/>
                </a:cxn>
                <a:cxn ang="0">
                  <a:pos x="45" y="0"/>
                </a:cxn>
                <a:cxn ang="0">
                  <a:pos x="49" y="3"/>
                </a:cxn>
                <a:cxn ang="0">
                  <a:pos x="49" y="16"/>
                </a:cxn>
                <a:cxn ang="0">
                  <a:pos x="50" y="17"/>
                </a:cxn>
                <a:cxn ang="0">
                  <a:pos x="66" y="32"/>
                </a:cxn>
                <a:cxn ang="0">
                  <a:pos x="68" y="39"/>
                </a:cxn>
                <a:cxn ang="0">
                  <a:pos x="68" y="64"/>
                </a:cxn>
                <a:cxn ang="0">
                  <a:pos x="39" y="6"/>
                </a:cxn>
                <a:cxn ang="0">
                  <a:pos x="38" y="5"/>
                </a:cxn>
                <a:cxn ang="0">
                  <a:pos x="11" y="5"/>
                </a:cxn>
                <a:cxn ang="0">
                  <a:pos x="10" y="6"/>
                </a:cxn>
                <a:cxn ang="0">
                  <a:pos x="10" y="8"/>
                </a:cxn>
                <a:cxn ang="0">
                  <a:pos x="11" y="9"/>
                </a:cxn>
                <a:cxn ang="0">
                  <a:pos x="38" y="9"/>
                </a:cxn>
                <a:cxn ang="0">
                  <a:pos x="39" y="8"/>
                </a:cxn>
                <a:cxn ang="0">
                  <a:pos x="39" y="6"/>
                </a:cxn>
                <a:cxn ang="0">
                  <a:pos x="64" y="63"/>
                </a:cxn>
                <a:cxn ang="0">
                  <a:pos x="64" y="39"/>
                </a:cxn>
                <a:cxn ang="0">
                  <a:pos x="48" y="39"/>
                </a:cxn>
                <a:cxn ang="0">
                  <a:pos x="44" y="35"/>
                </a:cxn>
                <a:cxn ang="0">
                  <a:pos x="44" y="19"/>
                </a:cxn>
                <a:cxn ang="0">
                  <a:pos x="30" y="19"/>
                </a:cxn>
                <a:cxn ang="0">
                  <a:pos x="30" y="63"/>
                </a:cxn>
                <a:cxn ang="0">
                  <a:pos x="64" y="63"/>
                </a:cxn>
                <a:cxn ang="0">
                  <a:pos x="60" y="34"/>
                </a:cxn>
                <a:cxn ang="0">
                  <a:pos x="49" y="22"/>
                </a:cxn>
                <a:cxn ang="0">
                  <a:pos x="49" y="34"/>
                </a:cxn>
                <a:cxn ang="0">
                  <a:pos x="60" y="34"/>
                </a:cxn>
              </a:cxnLst>
              <a:rect l="0" t="0" r="r" b="b"/>
              <a:pathLst>
                <a:path w="68" h="68">
                  <a:moveTo>
                    <a:pt x="68" y="64"/>
                  </a:moveTo>
                  <a:cubicBezTo>
                    <a:pt x="68" y="66"/>
                    <a:pt x="67" y="68"/>
                    <a:pt x="65" y="68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26" y="68"/>
                    <a:pt x="25" y="66"/>
                    <a:pt x="25" y="64"/>
                  </a:cubicBezTo>
                  <a:cubicBezTo>
                    <a:pt x="25" y="58"/>
                    <a:pt x="25" y="58"/>
                    <a:pt x="25" y="58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2" y="58"/>
                    <a:pt x="0" y="56"/>
                    <a:pt x="0" y="5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7" y="0"/>
                    <a:pt x="49" y="1"/>
                    <a:pt x="49" y="3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50" y="16"/>
                    <a:pt x="50" y="16"/>
                    <a:pt x="50" y="17"/>
                  </a:cubicBezTo>
                  <a:cubicBezTo>
                    <a:pt x="66" y="32"/>
                    <a:pt x="66" y="32"/>
                    <a:pt x="66" y="32"/>
                  </a:cubicBezTo>
                  <a:cubicBezTo>
                    <a:pt x="67" y="34"/>
                    <a:pt x="68" y="37"/>
                    <a:pt x="68" y="39"/>
                  </a:cubicBezTo>
                  <a:lnTo>
                    <a:pt x="68" y="64"/>
                  </a:lnTo>
                  <a:close/>
                  <a:moveTo>
                    <a:pt x="39" y="6"/>
                  </a:moveTo>
                  <a:cubicBezTo>
                    <a:pt x="39" y="5"/>
                    <a:pt x="39" y="5"/>
                    <a:pt x="38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0" y="5"/>
                    <a:pt x="10" y="6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9"/>
                    <a:pt x="11" y="9"/>
                    <a:pt x="11" y="9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39" y="9"/>
                    <a:pt x="39" y="9"/>
                    <a:pt x="39" y="8"/>
                  </a:cubicBezTo>
                  <a:lnTo>
                    <a:pt x="39" y="6"/>
                  </a:lnTo>
                  <a:close/>
                  <a:moveTo>
                    <a:pt x="64" y="63"/>
                  </a:moveTo>
                  <a:cubicBezTo>
                    <a:pt x="64" y="39"/>
                    <a:pt x="64" y="39"/>
                    <a:pt x="64" y="39"/>
                  </a:cubicBezTo>
                  <a:cubicBezTo>
                    <a:pt x="48" y="39"/>
                    <a:pt x="48" y="39"/>
                    <a:pt x="48" y="39"/>
                  </a:cubicBezTo>
                  <a:cubicBezTo>
                    <a:pt x="46" y="39"/>
                    <a:pt x="44" y="37"/>
                    <a:pt x="44" y="35"/>
                  </a:cubicBezTo>
                  <a:cubicBezTo>
                    <a:pt x="44" y="19"/>
                    <a:pt x="44" y="19"/>
                    <a:pt x="44" y="19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0" y="63"/>
                    <a:pt x="30" y="63"/>
                    <a:pt x="30" y="63"/>
                  </a:cubicBezTo>
                  <a:lnTo>
                    <a:pt x="64" y="63"/>
                  </a:lnTo>
                  <a:close/>
                  <a:moveTo>
                    <a:pt x="60" y="34"/>
                  </a:moveTo>
                  <a:cubicBezTo>
                    <a:pt x="49" y="22"/>
                    <a:pt x="49" y="22"/>
                    <a:pt x="49" y="22"/>
                  </a:cubicBezTo>
                  <a:cubicBezTo>
                    <a:pt x="49" y="34"/>
                    <a:pt x="49" y="34"/>
                    <a:pt x="49" y="34"/>
                  </a:cubicBezTo>
                  <a:lnTo>
                    <a:pt x="60" y="3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94452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prestige"/>
      </p:transition>
    </mc:Choice>
    <mc:Fallback xmlns:p14="http://schemas.microsoft.com/office/powerpoint/2010/main" xmlns:a16="http://schemas.microsoft.com/office/drawing/2014/main"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25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75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25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75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6">
            <a:extLst>
              <a:ext uri="{FF2B5EF4-FFF2-40B4-BE49-F238E27FC236}">
                <a16:creationId xmlns:a16="http://schemas.microsoft.com/office/drawing/2014/main" id="{1E03650B-0275-4026-AA88-DA66AC96E0DA}"/>
              </a:ext>
            </a:extLst>
          </p:cNvPr>
          <p:cNvSpPr txBox="1">
            <a:spLocks/>
          </p:cNvSpPr>
          <p:nvPr/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chemeClr val="accent1"/>
                </a:solidFill>
                <a:latin typeface="+mn-lt"/>
                <a:ea typeface="+mn-ea"/>
                <a:cs typeface="+mn-ea"/>
                <a:sym typeface="+mn-lt"/>
              </a:rPr>
              <a:t>Click Add Title</a:t>
            </a:r>
            <a:endParaRPr lang="en-US" altLang="zh-CN" dirty="0">
              <a:solidFill>
                <a:schemeClr val="accen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2" name="Text Placeholder 7">
            <a:extLst>
              <a:ext uri="{FF2B5EF4-FFF2-40B4-BE49-F238E27FC236}">
                <a16:creationId xmlns:a16="http://schemas.microsoft.com/office/drawing/2014/main" id="{8719A2EB-4101-443D-B2BE-07E2CC690FDC}"/>
              </a:ext>
            </a:extLst>
          </p:cNvPr>
          <p:cNvSpPr txBox="1">
            <a:spLocks/>
          </p:cNvSpPr>
          <p:nvPr/>
        </p:nvSpPr>
        <p:spPr>
          <a:xfrm>
            <a:off x="3352800" y="825950"/>
            <a:ext cx="5486400" cy="267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dirty="0">
                <a:solidFill>
                  <a:schemeClr val="accent1"/>
                </a:solidFill>
                <a:cs typeface="+mn-ea"/>
                <a:sym typeface="+mn-lt"/>
              </a:rPr>
              <a:t>CLICK TO ADD CAPTION TEXT</a:t>
            </a:r>
            <a:endParaRPr lang="zh-CN" altLang="en-US" sz="2400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54" name="Oval 2">
            <a:extLst>
              <a:ext uri="{FF2B5EF4-FFF2-40B4-BE49-F238E27FC236}">
                <a16:creationId xmlns:a16="http://schemas.microsoft.com/office/drawing/2014/main" id="{7FA7758E-7967-481B-96AD-B3FBF953126F}"/>
              </a:ext>
            </a:extLst>
          </p:cNvPr>
          <p:cNvSpPr/>
          <p:nvPr/>
        </p:nvSpPr>
        <p:spPr>
          <a:xfrm>
            <a:off x="3025410" y="4536497"/>
            <a:ext cx="422979" cy="422979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0" tIns="0" rIns="0" bIns="36576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55" name="Oval 3">
            <a:extLst>
              <a:ext uri="{FF2B5EF4-FFF2-40B4-BE49-F238E27FC236}">
                <a16:creationId xmlns:a16="http://schemas.microsoft.com/office/drawing/2014/main" id="{87FED2D6-FD6F-444F-ADE6-CC39B7A548C4}"/>
              </a:ext>
            </a:extLst>
          </p:cNvPr>
          <p:cNvSpPr/>
          <p:nvPr/>
        </p:nvSpPr>
        <p:spPr>
          <a:xfrm>
            <a:off x="4474188" y="4536497"/>
            <a:ext cx="422979" cy="42297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0" tIns="0" rIns="0" bIns="36576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56" name="Oval 4">
            <a:extLst>
              <a:ext uri="{FF2B5EF4-FFF2-40B4-BE49-F238E27FC236}">
                <a16:creationId xmlns:a16="http://schemas.microsoft.com/office/drawing/2014/main" id="{09D8FF89-1F1C-4E74-8ABC-6204FFA117BE}"/>
              </a:ext>
            </a:extLst>
          </p:cNvPr>
          <p:cNvSpPr/>
          <p:nvPr/>
        </p:nvSpPr>
        <p:spPr>
          <a:xfrm>
            <a:off x="1576633" y="4536497"/>
            <a:ext cx="422979" cy="42297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0" tIns="0" rIns="0" bIns="36576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57" name="Oval 5">
            <a:extLst>
              <a:ext uri="{FF2B5EF4-FFF2-40B4-BE49-F238E27FC236}">
                <a16:creationId xmlns:a16="http://schemas.microsoft.com/office/drawing/2014/main" id="{9ED04DF7-9925-4A2B-A8B3-1D7F687A07B7}"/>
              </a:ext>
            </a:extLst>
          </p:cNvPr>
          <p:cNvSpPr/>
          <p:nvPr/>
        </p:nvSpPr>
        <p:spPr>
          <a:xfrm>
            <a:off x="5922965" y="4536497"/>
            <a:ext cx="422979" cy="422979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0" tIns="0" rIns="0" bIns="36576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58" name="Oval 6">
            <a:extLst>
              <a:ext uri="{FF2B5EF4-FFF2-40B4-BE49-F238E27FC236}">
                <a16:creationId xmlns:a16="http://schemas.microsoft.com/office/drawing/2014/main" id="{2B4E8E82-7819-4C40-8BC2-0A95E1DB8F7E}"/>
              </a:ext>
            </a:extLst>
          </p:cNvPr>
          <p:cNvSpPr/>
          <p:nvPr/>
        </p:nvSpPr>
        <p:spPr>
          <a:xfrm>
            <a:off x="7371742" y="4536497"/>
            <a:ext cx="422979" cy="422979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0" tIns="0" rIns="0" bIns="36576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59" name="Oval 7">
            <a:extLst>
              <a:ext uri="{FF2B5EF4-FFF2-40B4-BE49-F238E27FC236}">
                <a16:creationId xmlns:a16="http://schemas.microsoft.com/office/drawing/2014/main" id="{D0E9460C-4C97-497B-A9D4-CBC9E0D2C413}"/>
              </a:ext>
            </a:extLst>
          </p:cNvPr>
          <p:cNvSpPr/>
          <p:nvPr/>
        </p:nvSpPr>
        <p:spPr>
          <a:xfrm>
            <a:off x="8820520" y="4536497"/>
            <a:ext cx="422979" cy="422979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0" tIns="0" rIns="0" bIns="36576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</a:rPr>
              <a:t>6</a:t>
            </a:r>
          </a:p>
        </p:txBody>
      </p:sp>
      <p:sp>
        <p:nvSpPr>
          <p:cNvPr id="60" name="Oval 8">
            <a:extLst>
              <a:ext uri="{FF2B5EF4-FFF2-40B4-BE49-F238E27FC236}">
                <a16:creationId xmlns:a16="http://schemas.microsoft.com/office/drawing/2014/main" id="{DED3F8ED-4FF3-426B-AE40-689958B796CD}"/>
              </a:ext>
            </a:extLst>
          </p:cNvPr>
          <p:cNvSpPr/>
          <p:nvPr/>
        </p:nvSpPr>
        <p:spPr>
          <a:xfrm>
            <a:off x="10269297" y="4536497"/>
            <a:ext cx="422979" cy="422979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0" tIns="0" rIns="0" bIns="36576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</a:rPr>
              <a:t>7</a:t>
            </a:r>
          </a:p>
        </p:txBody>
      </p:sp>
      <p:sp>
        <p:nvSpPr>
          <p:cNvPr id="61" name="Oval 9">
            <a:extLst>
              <a:ext uri="{FF2B5EF4-FFF2-40B4-BE49-F238E27FC236}">
                <a16:creationId xmlns:a16="http://schemas.microsoft.com/office/drawing/2014/main" id="{3A693256-B565-4637-9EB2-3EB90799F8B3}"/>
              </a:ext>
            </a:extLst>
          </p:cNvPr>
          <p:cNvSpPr/>
          <p:nvPr/>
        </p:nvSpPr>
        <p:spPr>
          <a:xfrm>
            <a:off x="1698068" y="3215389"/>
            <a:ext cx="180109" cy="18010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cxnSp>
        <p:nvCxnSpPr>
          <p:cNvPr id="62" name="Straight Connector 10">
            <a:extLst>
              <a:ext uri="{FF2B5EF4-FFF2-40B4-BE49-F238E27FC236}">
                <a16:creationId xmlns:a16="http://schemas.microsoft.com/office/drawing/2014/main" id="{E6F08E12-65A8-4153-827E-9C7105F5FF6D}"/>
              </a:ext>
            </a:extLst>
          </p:cNvPr>
          <p:cNvCxnSpPr>
            <a:stCxn id="56" idx="0"/>
            <a:endCxn id="61" idx="4"/>
          </p:cNvCxnSpPr>
          <p:nvPr/>
        </p:nvCxnSpPr>
        <p:spPr>
          <a:xfrm flipV="1">
            <a:off x="1788122" y="3395499"/>
            <a:ext cx="0" cy="1140999"/>
          </a:xfrm>
          <a:prstGeom prst="line">
            <a:avLst/>
          </a:prstGeom>
          <a:ln w="6350" cmpd="sng">
            <a:solidFill>
              <a:schemeClr val="tx1">
                <a:lumMod val="65000"/>
                <a:alpha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Oval 11">
            <a:extLst>
              <a:ext uri="{FF2B5EF4-FFF2-40B4-BE49-F238E27FC236}">
                <a16:creationId xmlns:a16="http://schemas.microsoft.com/office/drawing/2014/main" id="{F86BFC9C-0156-45B3-8A1C-3F02680D14F6}"/>
              </a:ext>
            </a:extLst>
          </p:cNvPr>
          <p:cNvSpPr/>
          <p:nvPr/>
        </p:nvSpPr>
        <p:spPr>
          <a:xfrm>
            <a:off x="3146845" y="3949988"/>
            <a:ext cx="180109" cy="180109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cxnSp>
        <p:nvCxnSpPr>
          <p:cNvPr id="64" name="Straight Connector 12">
            <a:extLst>
              <a:ext uri="{FF2B5EF4-FFF2-40B4-BE49-F238E27FC236}">
                <a16:creationId xmlns:a16="http://schemas.microsoft.com/office/drawing/2014/main" id="{9DCFAD74-8D95-40EC-9A6D-1ACB75EC5B27}"/>
              </a:ext>
            </a:extLst>
          </p:cNvPr>
          <p:cNvCxnSpPr>
            <a:stCxn id="54" idx="0"/>
            <a:endCxn id="63" idx="4"/>
          </p:cNvCxnSpPr>
          <p:nvPr/>
        </p:nvCxnSpPr>
        <p:spPr>
          <a:xfrm flipV="1">
            <a:off x="3236900" y="4130097"/>
            <a:ext cx="0" cy="406400"/>
          </a:xfrm>
          <a:prstGeom prst="line">
            <a:avLst/>
          </a:prstGeom>
          <a:ln w="6350" cmpd="sng">
            <a:solidFill>
              <a:schemeClr val="tx1">
                <a:lumMod val="65000"/>
                <a:alpha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Oval 13">
            <a:extLst>
              <a:ext uri="{FF2B5EF4-FFF2-40B4-BE49-F238E27FC236}">
                <a16:creationId xmlns:a16="http://schemas.microsoft.com/office/drawing/2014/main" id="{47792307-F665-4360-A8D3-3711F5311975}"/>
              </a:ext>
            </a:extLst>
          </p:cNvPr>
          <p:cNvSpPr/>
          <p:nvPr/>
        </p:nvSpPr>
        <p:spPr>
          <a:xfrm>
            <a:off x="4595623" y="3215389"/>
            <a:ext cx="180109" cy="18010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66" name="Oval 14">
            <a:extLst>
              <a:ext uri="{FF2B5EF4-FFF2-40B4-BE49-F238E27FC236}">
                <a16:creationId xmlns:a16="http://schemas.microsoft.com/office/drawing/2014/main" id="{CAD8EDF3-5AF3-4644-BB96-9F7DCCF80460}"/>
              </a:ext>
            </a:extLst>
          </p:cNvPr>
          <p:cNvSpPr/>
          <p:nvPr/>
        </p:nvSpPr>
        <p:spPr>
          <a:xfrm>
            <a:off x="6044400" y="4051588"/>
            <a:ext cx="180109" cy="180109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67" name="Oval 15">
            <a:extLst>
              <a:ext uri="{FF2B5EF4-FFF2-40B4-BE49-F238E27FC236}">
                <a16:creationId xmlns:a16="http://schemas.microsoft.com/office/drawing/2014/main" id="{E9730538-B55F-41BD-A6E5-3FB9CE9978D4}"/>
              </a:ext>
            </a:extLst>
          </p:cNvPr>
          <p:cNvSpPr/>
          <p:nvPr/>
        </p:nvSpPr>
        <p:spPr>
          <a:xfrm>
            <a:off x="7493177" y="3035588"/>
            <a:ext cx="180109" cy="180109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68" name="Oval 16">
            <a:extLst>
              <a:ext uri="{FF2B5EF4-FFF2-40B4-BE49-F238E27FC236}">
                <a16:creationId xmlns:a16="http://schemas.microsoft.com/office/drawing/2014/main" id="{34A6C37B-8EA3-4A0C-8CAD-5D432D20AB1B}"/>
              </a:ext>
            </a:extLst>
          </p:cNvPr>
          <p:cNvSpPr/>
          <p:nvPr/>
        </p:nvSpPr>
        <p:spPr>
          <a:xfrm>
            <a:off x="8941955" y="3848388"/>
            <a:ext cx="180109" cy="180109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69" name="Oval 17">
            <a:extLst>
              <a:ext uri="{FF2B5EF4-FFF2-40B4-BE49-F238E27FC236}">
                <a16:creationId xmlns:a16="http://schemas.microsoft.com/office/drawing/2014/main" id="{D03C686C-A7AE-489D-8BEF-AA0647C4F9FB}"/>
              </a:ext>
            </a:extLst>
          </p:cNvPr>
          <p:cNvSpPr/>
          <p:nvPr/>
        </p:nvSpPr>
        <p:spPr>
          <a:xfrm>
            <a:off x="10390732" y="2918357"/>
            <a:ext cx="180109" cy="180109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cxnSp>
        <p:nvCxnSpPr>
          <p:cNvPr id="70" name="Straight Connector 18">
            <a:extLst>
              <a:ext uri="{FF2B5EF4-FFF2-40B4-BE49-F238E27FC236}">
                <a16:creationId xmlns:a16="http://schemas.microsoft.com/office/drawing/2014/main" id="{3A7F9665-7497-490B-9BE6-A9B433D9496F}"/>
              </a:ext>
            </a:extLst>
          </p:cNvPr>
          <p:cNvCxnSpPr>
            <a:stCxn id="55" idx="0"/>
            <a:endCxn id="65" idx="4"/>
          </p:cNvCxnSpPr>
          <p:nvPr/>
        </p:nvCxnSpPr>
        <p:spPr>
          <a:xfrm flipV="1">
            <a:off x="4685677" y="3395499"/>
            <a:ext cx="0" cy="1140999"/>
          </a:xfrm>
          <a:prstGeom prst="line">
            <a:avLst/>
          </a:prstGeom>
          <a:ln w="6350" cmpd="sng">
            <a:solidFill>
              <a:schemeClr val="tx1">
                <a:lumMod val="65000"/>
                <a:alpha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19">
            <a:extLst>
              <a:ext uri="{FF2B5EF4-FFF2-40B4-BE49-F238E27FC236}">
                <a16:creationId xmlns:a16="http://schemas.microsoft.com/office/drawing/2014/main" id="{9EE1EC12-BB29-4EE8-834A-198C3F609A0B}"/>
              </a:ext>
            </a:extLst>
          </p:cNvPr>
          <p:cNvCxnSpPr>
            <a:stCxn id="57" idx="0"/>
            <a:endCxn id="66" idx="4"/>
          </p:cNvCxnSpPr>
          <p:nvPr/>
        </p:nvCxnSpPr>
        <p:spPr>
          <a:xfrm flipV="1">
            <a:off x="6134454" y="4231697"/>
            <a:ext cx="0" cy="304800"/>
          </a:xfrm>
          <a:prstGeom prst="line">
            <a:avLst/>
          </a:prstGeom>
          <a:ln w="6350" cmpd="sng">
            <a:solidFill>
              <a:schemeClr val="tx1">
                <a:lumMod val="65000"/>
                <a:alpha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20">
            <a:extLst>
              <a:ext uri="{FF2B5EF4-FFF2-40B4-BE49-F238E27FC236}">
                <a16:creationId xmlns:a16="http://schemas.microsoft.com/office/drawing/2014/main" id="{117E9AC2-00E8-4314-99DD-D701ACECF4CF}"/>
              </a:ext>
            </a:extLst>
          </p:cNvPr>
          <p:cNvCxnSpPr>
            <a:stCxn id="58" idx="0"/>
            <a:endCxn id="67" idx="4"/>
          </p:cNvCxnSpPr>
          <p:nvPr/>
        </p:nvCxnSpPr>
        <p:spPr>
          <a:xfrm flipV="1">
            <a:off x="7583232" y="3215697"/>
            <a:ext cx="0" cy="1320800"/>
          </a:xfrm>
          <a:prstGeom prst="line">
            <a:avLst/>
          </a:prstGeom>
          <a:ln w="6350" cmpd="sng">
            <a:solidFill>
              <a:schemeClr val="tx1">
                <a:lumMod val="65000"/>
                <a:alpha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21">
            <a:extLst>
              <a:ext uri="{FF2B5EF4-FFF2-40B4-BE49-F238E27FC236}">
                <a16:creationId xmlns:a16="http://schemas.microsoft.com/office/drawing/2014/main" id="{18B25F7B-20EB-4B4B-900B-F1E352A59819}"/>
              </a:ext>
            </a:extLst>
          </p:cNvPr>
          <p:cNvCxnSpPr>
            <a:stCxn id="59" idx="0"/>
            <a:endCxn id="68" idx="4"/>
          </p:cNvCxnSpPr>
          <p:nvPr/>
        </p:nvCxnSpPr>
        <p:spPr>
          <a:xfrm flipV="1">
            <a:off x="9032009" y="4028497"/>
            <a:ext cx="0" cy="508000"/>
          </a:xfrm>
          <a:prstGeom prst="line">
            <a:avLst/>
          </a:prstGeom>
          <a:ln w="6350" cmpd="sng">
            <a:solidFill>
              <a:schemeClr val="tx1">
                <a:lumMod val="65000"/>
                <a:alpha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22">
            <a:extLst>
              <a:ext uri="{FF2B5EF4-FFF2-40B4-BE49-F238E27FC236}">
                <a16:creationId xmlns:a16="http://schemas.microsoft.com/office/drawing/2014/main" id="{0726AF2E-D4B8-497D-8D31-A4DB8916F9A2}"/>
              </a:ext>
            </a:extLst>
          </p:cNvPr>
          <p:cNvCxnSpPr>
            <a:stCxn id="60" idx="0"/>
            <a:endCxn id="69" idx="4"/>
          </p:cNvCxnSpPr>
          <p:nvPr/>
        </p:nvCxnSpPr>
        <p:spPr>
          <a:xfrm flipV="1">
            <a:off x="10480786" y="3098467"/>
            <a:ext cx="0" cy="1438031"/>
          </a:xfrm>
          <a:prstGeom prst="line">
            <a:avLst/>
          </a:prstGeom>
          <a:ln w="6350" cmpd="sng">
            <a:solidFill>
              <a:schemeClr val="tx1">
                <a:lumMod val="65000"/>
                <a:alpha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6" name="Oval 23">
            <a:extLst>
              <a:ext uri="{FF2B5EF4-FFF2-40B4-BE49-F238E27FC236}">
                <a16:creationId xmlns:a16="http://schemas.microsoft.com/office/drawing/2014/main" id="{90B8DC58-A63E-4D99-9702-DD5B18A73C43}"/>
              </a:ext>
            </a:extLst>
          </p:cNvPr>
          <p:cNvSpPr/>
          <p:nvPr/>
        </p:nvSpPr>
        <p:spPr>
          <a:xfrm>
            <a:off x="939552" y="1464293"/>
            <a:ext cx="1687555" cy="168755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127" name="Oval 24">
            <a:extLst>
              <a:ext uri="{FF2B5EF4-FFF2-40B4-BE49-F238E27FC236}">
                <a16:creationId xmlns:a16="http://schemas.microsoft.com/office/drawing/2014/main" id="{323A2A2D-F5D1-4C5E-BECC-7C53DA470BD4}"/>
              </a:ext>
            </a:extLst>
          </p:cNvPr>
          <p:cNvSpPr/>
          <p:nvPr/>
        </p:nvSpPr>
        <p:spPr>
          <a:xfrm>
            <a:off x="2654898" y="2732600"/>
            <a:ext cx="1128755" cy="1128755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128" name="Oval 25">
            <a:extLst>
              <a:ext uri="{FF2B5EF4-FFF2-40B4-BE49-F238E27FC236}">
                <a16:creationId xmlns:a16="http://schemas.microsoft.com/office/drawing/2014/main" id="{C58BFC15-89EF-48A3-B618-6E24465CE0EA}"/>
              </a:ext>
            </a:extLst>
          </p:cNvPr>
          <p:cNvSpPr/>
          <p:nvPr/>
        </p:nvSpPr>
        <p:spPr>
          <a:xfrm>
            <a:off x="4121300" y="1996497"/>
            <a:ext cx="1128755" cy="112875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129" name="Oval 26">
            <a:extLst>
              <a:ext uri="{FF2B5EF4-FFF2-40B4-BE49-F238E27FC236}">
                <a16:creationId xmlns:a16="http://schemas.microsoft.com/office/drawing/2014/main" id="{07430B25-7FCC-4C7B-8399-410127DFF7E5}"/>
              </a:ext>
            </a:extLst>
          </p:cNvPr>
          <p:cNvSpPr/>
          <p:nvPr/>
        </p:nvSpPr>
        <p:spPr>
          <a:xfrm>
            <a:off x="5385504" y="2480483"/>
            <a:ext cx="1497901" cy="1497901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130" name="Oval 27">
            <a:extLst>
              <a:ext uri="{FF2B5EF4-FFF2-40B4-BE49-F238E27FC236}">
                <a16:creationId xmlns:a16="http://schemas.microsoft.com/office/drawing/2014/main" id="{2E2D70DE-4E68-462B-B37A-310DFAB6189D}"/>
              </a:ext>
            </a:extLst>
          </p:cNvPr>
          <p:cNvSpPr/>
          <p:nvPr/>
        </p:nvSpPr>
        <p:spPr>
          <a:xfrm>
            <a:off x="7018854" y="1843789"/>
            <a:ext cx="1128755" cy="1128755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131" name="Oval 28">
            <a:extLst>
              <a:ext uri="{FF2B5EF4-FFF2-40B4-BE49-F238E27FC236}">
                <a16:creationId xmlns:a16="http://schemas.microsoft.com/office/drawing/2014/main" id="{EF5BF884-A883-4C6C-96B7-6C3A988F95A8}"/>
              </a:ext>
            </a:extLst>
          </p:cNvPr>
          <p:cNvSpPr/>
          <p:nvPr/>
        </p:nvSpPr>
        <p:spPr>
          <a:xfrm>
            <a:off x="8274609" y="2263736"/>
            <a:ext cx="1514800" cy="151480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132" name="Oval 29">
            <a:extLst>
              <a:ext uri="{FF2B5EF4-FFF2-40B4-BE49-F238E27FC236}">
                <a16:creationId xmlns:a16="http://schemas.microsoft.com/office/drawing/2014/main" id="{10AD4986-1731-4EF5-A608-9621BAF143CD}"/>
              </a:ext>
            </a:extLst>
          </p:cNvPr>
          <p:cNvSpPr/>
          <p:nvPr/>
        </p:nvSpPr>
        <p:spPr>
          <a:xfrm>
            <a:off x="9745382" y="1373350"/>
            <a:ext cx="1470808" cy="1470808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133" name="TextBox 30">
            <a:extLst>
              <a:ext uri="{FF2B5EF4-FFF2-40B4-BE49-F238E27FC236}">
                <a16:creationId xmlns:a16="http://schemas.microsoft.com/office/drawing/2014/main" id="{C9DF3533-D9DD-4478-958D-D56784540984}"/>
              </a:ext>
            </a:extLst>
          </p:cNvPr>
          <p:cNvSpPr txBox="1"/>
          <p:nvPr/>
        </p:nvSpPr>
        <p:spPr>
          <a:xfrm>
            <a:off x="1080236" y="5146097"/>
            <a:ext cx="1415772" cy="338554"/>
          </a:xfrm>
          <a:prstGeom prst="rect">
            <a:avLst/>
          </a:prstGeom>
          <a:noFill/>
        </p:spPr>
        <p:txBody>
          <a:bodyPr wrap="none" anchor="ctr">
            <a:normAutofit/>
          </a:bodyPr>
          <a:lstStyle/>
          <a:p>
            <a:pPr algn="ctr"/>
            <a:r>
              <a:rPr lang="zh-CN" altLang="en-US" sz="1600" b="1" dirty="0">
                <a:solidFill>
                  <a:schemeClr val="accent1">
                    <a:lumMod val="100000"/>
                  </a:schemeClr>
                </a:solidFill>
              </a:rPr>
              <a:t>Title Text Preset</a:t>
            </a:r>
          </a:p>
        </p:txBody>
      </p:sp>
      <p:sp>
        <p:nvSpPr>
          <p:cNvPr id="134" name="TextBox 31">
            <a:extLst>
              <a:ext uri="{FF2B5EF4-FFF2-40B4-BE49-F238E27FC236}">
                <a16:creationId xmlns:a16="http://schemas.microsoft.com/office/drawing/2014/main" id="{80D7FC8A-E6C8-4751-96A6-4D9A822E2E50}"/>
              </a:ext>
            </a:extLst>
          </p:cNvPr>
          <p:cNvSpPr txBox="1"/>
          <p:nvPr/>
        </p:nvSpPr>
        <p:spPr>
          <a:xfrm>
            <a:off x="2516183" y="5146097"/>
            <a:ext cx="1415772" cy="338554"/>
          </a:xfrm>
          <a:prstGeom prst="rect">
            <a:avLst/>
          </a:prstGeom>
          <a:noFill/>
        </p:spPr>
        <p:txBody>
          <a:bodyPr wrap="none" anchor="ctr">
            <a:normAutofit/>
          </a:bodyPr>
          <a:lstStyle/>
          <a:p>
            <a:pPr algn="ctr"/>
            <a:r>
              <a:rPr lang="zh-CN" altLang="en-US" sz="1600" b="1" dirty="0">
                <a:solidFill>
                  <a:schemeClr val="accent2">
                    <a:lumMod val="100000"/>
                  </a:schemeClr>
                </a:solidFill>
              </a:rPr>
              <a:t>Title text</a:t>
            </a:r>
          </a:p>
        </p:txBody>
      </p:sp>
      <p:sp>
        <p:nvSpPr>
          <p:cNvPr id="135" name="TextBox 32">
            <a:extLst>
              <a:ext uri="{FF2B5EF4-FFF2-40B4-BE49-F238E27FC236}">
                <a16:creationId xmlns:a16="http://schemas.microsoft.com/office/drawing/2014/main" id="{C9E88246-851A-4797-9489-7DBAA1411FDE}"/>
              </a:ext>
            </a:extLst>
          </p:cNvPr>
          <p:cNvSpPr txBox="1"/>
          <p:nvPr/>
        </p:nvSpPr>
        <p:spPr>
          <a:xfrm>
            <a:off x="3992770" y="5146097"/>
            <a:ext cx="1415772" cy="338554"/>
          </a:xfrm>
          <a:prstGeom prst="rect">
            <a:avLst/>
          </a:prstGeom>
          <a:noFill/>
        </p:spPr>
        <p:txBody>
          <a:bodyPr wrap="none" anchor="ctr">
            <a:normAutofit/>
          </a:bodyPr>
          <a:lstStyle/>
          <a:p>
            <a:pPr algn="ctr"/>
            <a:r>
              <a:rPr lang="zh-CN" altLang="en-US" sz="1600" b="1" dirty="0">
                <a:solidFill>
                  <a:schemeClr val="accent3">
                    <a:lumMod val="100000"/>
                  </a:schemeClr>
                </a:solidFill>
              </a:rPr>
              <a:t>Title text</a:t>
            </a:r>
          </a:p>
        </p:txBody>
      </p:sp>
      <p:sp>
        <p:nvSpPr>
          <p:cNvPr id="136" name="TextBox 33">
            <a:extLst>
              <a:ext uri="{FF2B5EF4-FFF2-40B4-BE49-F238E27FC236}">
                <a16:creationId xmlns:a16="http://schemas.microsoft.com/office/drawing/2014/main" id="{0B06AD7B-8B95-4A0F-81A9-47FD78FE73C5}"/>
              </a:ext>
            </a:extLst>
          </p:cNvPr>
          <p:cNvSpPr txBox="1"/>
          <p:nvPr/>
        </p:nvSpPr>
        <p:spPr>
          <a:xfrm>
            <a:off x="5428716" y="5146097"/>
            <a:ext cx="1415772" cy="338554"/>
          </a:xfrm>
          <a:prstGeom prst="rect">
            <a:avLst/>
          </a:prstGeom>
          <a:noFill/>
        </p:spPr>
        <p:txBody>
          <a:bodyPr wrap="none" anchor="ctr">
            <a:normAutofit/>
          </a:bodyPr>
          <a:lstStyle/>
          <a:p>
            <a:pPr algn="ctr"/>
            <a:r>
              <a:rPr lang="zh-CN" altLang="en-US" sz="1600" b="1" dirty="0">
                <a:solidFill>
                  <a:schemeClr val="accent4">
                    <a:lumMod val="100000"/>
                  </a:schemeClr>
                </a:solidFill>
              </a:rPr>
              <a:t>Title text</a:t>
            </a:r>
          </a:p>
        </p:txBody>
      </p:sp>
      <p:sp>
        <p:nvSpPr>
          <p:cNvPr id="137" name="TextBox 34">
            <a:extLst>
              <a:ext uri="{FF2B5EF4-FFF2-40B4-BE49-F238E27FC236}">
                <a16:creationId xmlns:a16="http://schemas.microsoft.com/office/drawing/2014/main" id="{69B92EA6-087C-4991-966C-D422E782AD53}"/>
              </a:ext>
            </a:extLst>
          </p:cNvPr>
          <p:cNvSpPr txBox="1"/>
          <p:nvPr/>
        </p:nvSpPr>
        <p:spPr>
          <a:xfrm>
            <a:off x="6878210" y="5146097"/>
            <a:ext cx="1415772" cy="338554"/>
          </a:xfrm>
          <a:prstGeom prst="rect">
            <a:avLst/>
          </a:prstGeom>
          <a:noFill/>
        </p:spPr>
        <p:txBody>
          <a:bodyPr wrap="none" anchor="ctr">
            <a:normAutofit/>
          </a:bodyPr>
          <a:lstStyle/>
          <a:p>
            <a:pPr algn="ctr"/>
            <a:r>
              <a:rPr lang="zh-CN" altLang="en-US" sz="1600" b="1" dirty="0">
                <a:solidFill>
                  <a:schemeClr val="accent5">
                    <a:lumMod val="100000"/>
                  </a:schemeClr>
                </a:solidFill>
              </a:rPr>
              <a:t>Title text</a:t>
            </a:r>
          </a:p>
        </p:txBody>
      </p:sp>
      <p:sp>
        <p:nvSpPr>
          <p:cNvPr id="138" name="TextBox 35">
            <a:extLst>
              <a:ext uri="{FF2B5EF4-FFF2-40B4-BE49-F238E27FC236}">
                <a16:creationId xmlns:a16="http://schemas.microsoft.com/office/drawing/2014/main" id="{5145B53B-8FE4-42FD-A107-2621AD5E65A5}"/>
              </a:ext>
            </a:extLst>
          </p:cNvPr>
          <p:cNvSpPr txBox="1"/>
          <p:nvPr/>
        </p:nvSpPr>
        <p:spPr>
          <a:xfrm>
            <a:off x="8314156" y="5146097"/>
            <a:ext cx="1415772" cy="338554"/>
          </a:xfrm>
          <a:prstGeom prst="rect">
            <a:avLst/>
          </a:prstGeom>
          <a:noFill/>
        </p:spPr>
        <p:txBody>
          <a:bodyPr wrap="none" anchor="ctr">
            <a:normAutofit/>
          </a:bodyPr>
          <a:lstStyle/>
          <a:p>
            <a:pPr algn="ctr"/>
            <a:r>
              <a:rPr lang="zh-CN" altLang="en-US" sz="1600" b="1" dirty="0">
                <a:solidFill>
                  <a:schemeClr val="accent6">
                    <a:lumMod val="100000"/>
                  </a:schemeClr>
                </a:solidFill>
              </a:rPr>
              <a:t>Title text</a:t>
            </a:r>
          </a:p>
        </p:txBody>
      </p:sp>
      <p:sp>
        <p:nvSpPr>
          <p:cNvPr id="139" name="TextBox 36">
            <a:extLst>
              <a:ext uri="{FF2B5EF4-FFF2-40B4-BE49-F238E27FC236}">
                <a16:creationId xmlns:a16="http://schemas.microsoft.com/office/drawing/2014/main" id="{F31400BB-8595-43DC-94D1-C686FA533823}"/>
              </a:ext>
            </a:extLst>
          </p:cNvPr>
          <p:cNvSpPr txBox="1"/>
          <p:nvPr/>
        </p:nvSpPr>
        <p:spPr>
          <a:xfrm>
            <a:off x="9790743" y="5146097"/>
            <a:ext cx="1415772" cy="338554"/>
          </a:xfrm>
          <a:prstGeom prst="rect">
            <a:avLst/>
          </a:prstGeom>
          <a:noFill/>
        </p:spPr>
        <p:txBody>
          <a:bodyPr wrap="none" anchor="ctr">
            <a:normAutofit/>
          </a:bodyPr>
          <a:lstStyle/>
          <a:p>
            <a:pPr algn="ctr"/>
            <a:r>
              <a:rPr lang="zh-CN" altLang="en-US" sz="1600" b="1" dirty="0">
                <a:solidFill>
                  <a:schemeClr val="tx2"/>
                </a:solidFill>
              </a:rPr>
              <a:t>Title text</a:t>
            </a:r>
          </a:p>
        </p:txBody>
      </p:sp>
      <p:sp>
        <p:nvSpPr>
          <p:cNvPr id="140" name="Freeform: Shape 37">
            <a:extLst>
              <a:ext uri="{FF2B5EF4-FFF2-40B4-BE49-F238E27FC236}">
                <a16:creationId xmlns:a16="http://schemas.microsoft.com/office/drawing/2014/main" id="{50BC2F31-1282-41BC-B786-B86A777A0819}"/>
              </a:ext>
            </a:extLst>
          </p:cNvPr>
          <p:cNvSpPr>
            <a:spLocks/>
          </p:cNvSpPr>
          <p:nvPr/>
        </p:nvSpPr>
        <p:spPr bwMode="auto">
          <a:xfrm>
            <a:off x="5819516" y="2819744"/>
            <a:ext cx="637413" cy="805152"/>
          </a:xfrm>
          <a:custGeom>
            <a:avLst/>
            <a:gdLst>
              <a:gd name="T0" fmla="*/ 484 w 800"/>
              <a:gd name="T1" fmla="*/ 0 h 1011"/>
              <a:gd name="T2" fmla="*/ 463 w 800"/>
              <a:gd name="T3" fmla="*/ 990 h 1011"/>
              <a:gd name="T4" fmla="*/ 779 w 800"/>
              <a:gd name="T5" fmla="*/ 1011 h 1011"/>
              <a:gd name="T6" fmla="*/ 800 w 800"/>
              <a:gd name="T7" fmla="*/ 21 h 1011"/>
              <a:gd name="T8" fmla="*/ 758 w 800"/>
              <a:gd name="T9" fmla="*/ 969 h 1011"/>
              <a:gd name="T10" fmla="*/ 505 w 800"/>
              <a:gd name="T11" fmla="*/ 843 h 1011"/>
              <a:gd name="T12" fmla="*/ 589 w 800"/>
              <a:gd name="T13" fmla="*/ 800 h 1011"/>
              <a:gd name="T14" fmla="*/ 505 w 800"/>
              <a:gd name="T15" fmla="*/ 716 h 1011"/>
              <a:gd name="T16" fmla="*/ 589 w 800"/>
              <a:gd name="T17" fmla="*/ 674 h 1011"/>
              <a:gd name="T18" fmla="*/ 505 w 800"/>
              <a:gd name="T19" fmla="*/ 590 h 1011"/>
              <a:gd name="T20" fmla="*/ 589 w 800"/>
              <a:gd name="T21" fmla="*/ 548 h 1011"/>
              <a:gd name="T22" fmla="*/ 505 w 800"/>
              <a:gd name="T23" fmla="*/ 464 h 1011"/>
              <a:gd name="T24" fmla="*/ 589 w 800"/>
              <a:gd name="T25" fmla="*/ 421 h 1011"/>
              <a:gd name="T26" fmla="*/ 505 w 800"/>
              <a:gd name="T27" fmla="*/ 337 h 1011"/>
              <a:gd name="T28" fmla="*/ 589 w 800"/>
              <a:gd name="T29" fmla="*/ 295 h 1011"/>
              <a:gd name="T30" fmla="*/ 505 w 800"/>
              <a:gd name="T31" fmla="*/ 211 h 1011"/>
              <a:gd name="T32" fmla="*/ 589 w 800"/>
              <a:gd name="T33" fmla="*/ 169 h 1011"/>
              <a:gd name="T34" fmla="*/ 505 w 800"/>
              <a:gd name="T35" fmla="*/ 43 h 1011"/>
              <a:gd name="T36" fmla="*/ 758 w 800"/>
              <a:gd name="T37" fmla="*/ 969 h 1011"/>
              <a:gd name="T38" fmla="*/ 130 w 800"/>
              <a:gd name="T39" fmla="*/ 52 h 1011"/>
              <a:gd name="T40" fmla="*/ 0 w 800"/>
              <a:gd name="T41" fmla="*/ 253 h 1011"/>
              <a:gd name="T42" fmla="*/ 105 w 800"/>
              <a:gd name="T43" fmla="*/ 969 h 1011"/>
              <a:gd name="T44" fmla="*/ 295 w 800"/>
              <a:gd name="T45" fmla="*/ 864 h 1011"/>
              <a:gd name="T46" fmla="*/ 291 w 800"/>
              <a:gd name="T47" fmla="*/ 241 h 1011"/>
              <a:gd name="T48" fmla="*/ 147 w 800"/>
              <a:gd name="T49" fmla="*/ 102 h 1011"/>
              <a:gd name="T50" fmla="*/ 117 w 800"/>
              <a:gd name="T51" fmla="*/ 148 h 1011"/>
              <a:gd name="T52" fmla="*/ 42 w 800"/>
              <a:gd name="T53" fmla="*/ 347 h 1011"/>
              <a:gd name="T54" fmla="*/ 84 w 800"/>
              <a:gd name="T55" fmla="*/ 716 h 1011"/>
              <a:gd name="T56" fmla="*/ 42 w 800"/>
              <a:gd name="T57" fmla="*/ 347 h 1011"/>
              <a:gd name="T58" fmla="*/ 189 w 800"/>
              <a:gd name="T59" fmla="*/ 927 h 1011"/>
              <a:gd name="T60" fmla="*/ 42 w 800"/>
              <a:gd name="T61" fmla="*/ 864 h 1011"/>
              <a:gd name="T62" fmla="*/ 253 w 800"/>
              <a:gd name="T63" fmla="*/ 843 h 1011"/>
              <a:gd name="T64" fmla="*/ 253 w 800"/>
              <a:gd name="T65" fmla="*/ 800 h 1011"/>
              <a:gd name="T66" fmla="*/ 42 w 800"/>
              <a:gd name="T67" fmla="*/ 758 h 1011"/>
              <a:gd name="T68" fmla="*/ 253 w 800"/>
              <a:gd name="T69" fmla="*/ 800 h 1011"/>
              <a:gd name="T70" fmla="*/ 126 w 800"/>
              <a:gd name="T71" fmla="*/ 347 h 1011"/>
              <a:gd name="T72" fmla="*/ 168 w 800"/>
              <a:gd name="T73" fmla="*/ 347 h 1011"/>
              <a:gd name="T74" fmla="*/ 126 w 800"/>
              <a:gd name="T75" fmla="*/ 716 h 1011"/>
              <a:gd name="T76" fmla="*/ 211 w 800"/>
              <a:gd name="T77" fmla="*/ 716 h 1011"/>
              <a:gd name="T78" fmla="*/ 253 w 800"/>
              <a:gd name="T79" fmla="*/ 347 h 1011"/>
              <a:gd name="T80" fmla="*/ 253 w 800"/>
              <a:gd name="T81" fmla="*/ 274 h 1011"/>
              <a:gd name="T82" fmla="*/ 168 w 800"/>
              <a:gd name="T83" fmla="*/ 274 h 1011"/>
              <a:gd name="T84" fmla="*/ 126 w 800"/>
              <a:gd name="T85" fmla="*/ 274 h 1011"/>
              <a:gd name="T86" fmla="*/ 42 w 800"/>
              <a:gd name="T87" fmla="*/ 274 h 1011"/>
              <a:gd name="T88" fmla="*/ 88 w 800"/>
              <a:gd name="T89" fmla="*/ 190 h 1011"/>
              <a:gd name="T90" fmla="*/ 253 w 800"/>
              <a:gd name="T91" fmla="*/ 259 h 10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800" h="1011">
                <a:moveTo>
                  <a:pt x="779" y="0"/>
                </a:moveTo>
                <a:cubicBezTo>
                  <a:pt x="484" y="0"/>
                  <a:pt x="484" y="0"/>
                  <a:pt x="484" y="0"/>
                </a:cubicBezTo>
                <a:cubicBezTo>
                  <a:pt x="473" y="0"/>
                  <a:pt x="463" y="10"/>
                  <a:pt x="463" y="21"/>
                </a:cubicBezTo>
                <a:cubicBezTo>
                  <a:pt x="463" y="990"/>
                  <a:pt x="463" y="990"/>
                  <a:pt x="463" y="990"/>
                </a:cubicBezTo>
                <a:cubicBezTo>
                  <a:pt x="463" y="1001"/>
                  <a:pt x="473" y="1011"/>
                  <a:pt x="484" y="1011"/>
                </a:cubicBezTo>
                <a:cubicBezTo>
                  <a:pt x="779" y="1011"/>
                  <a:pt x="779" y="1011"/>
                  <a:pt x="779" y="1011"/>
                </a:cubicBezTo>
                <a:cubicBezTo>
                  <a:pt x="791" y="1011"/>
                  <a:pt x="800" y="1001"/>
                  <a:pt x="800" y="990"/>
                </a:cubicBezTo>
                <a:cubicBezTo>
                  <a:pt x="800" y="21"/>
                  <a:pt x="800" y="21"/>
                  <a:pt x="800" y="21"/>
                </a:cubicBezTo>
                <a:cubicBezTo>
                  <a:pt x="800" y="10"/>
                  <a:pt x="791" y="0"/>
                  <a:pt x="779" y="0"/>
                </a:cubicBezTo>
                <a:close/>
                <a:moveTo>
                  <a:pt x="758" y="969"/>
                </a:moveTo>
                <a:cubicBezTo>
                  <a:pt x="505" y="969"/>
                  <a:pt x="505" y="969"/>
                  <a:pt x="505" y="969"/>
                </a:cubicBezTo>
                <a:cubicBezTo>
                  <a:pt x="505" y="843"/>
                  <a:pt x="505" y="843"/>
                  <a:pt x="505" y="843"/>
                </a:cubicBezTo>
                <a:cubicBezTo>
                  <a:pt x="589" y="843"/>
                  <a:pt x="589" y="843"/>
                  <a:pt x="589" y="843"/>
                </a:cubicBezTo>
                <a:cubicBezTo>
                  <a:pt x="589" y="800"/>
                  <a:pt x="589" y="800"/>
                  <a:pt x="589" y="800"/>
                </a:cubicBezTo>
                <a:cubicBezTo>
                  <a:pt x="505" y="800"/>
                  <a:pt x="505" y="800"/>
                  <a:pt x="505" y="800"/>
                </a:cubicBezTo>
                <a:cubicBezTo>
                  <a:pt x="505" y="716"/>
                  <a:pt x="505" y="716"/>
                  <a:pt x="505" y="716"/>
                </a:cubicBezTo>
                <a:cubicBezTo>
                  <a:pt x="589" y="716"/>
                  <a:pt x="589" y="716"/>
                  <a:pt x="589" y="716"/>
                </a:cubicBezTo>
                <a:cubicBezTo>
                  <a:pt x="589" y="674"/>
                  <a:pt x="589" y="674"/>
                  <a:pt x="589" y="674"/>
                </a:cubicBezTo>
                <a:cubicBezTo>
                  <a:pt x="505" y="674"/>
                  <a:pt x="505" y="674"/>
                  <a:pt x="505" y="674"/>
                </a:cubicBezTo>
                <a:cubicBezTo>
                  <a:pt x="505" y="590"/>
                  <a:pt x="505" y="590"/>
                  <a:pt x="505" y="590"/>
                </a:cubicBezTo>
                <a:cubicBezTo>
                  <a:pt x="589" y="590"/>
                  <a:pt x="589" y="590"/>
                  <a:pt x="589" y="590"/>
                </a:cubicBezTo>
                <a:cubicBezTo>
                  <a:pt x="589" y="548"/>
                  <a:pt x="589" y="548"/>
                  <a:pt x="589" y="548"/>
                </a:cubicBezTo>
                <a:cubicBezTo>
                  <a:pt x="505" y="548"/>
                  <a:pt x="505" y="548"/>
                  <a:pt x="505" y="548"/>
                </a:cubicBezTo>
                <a:cubicBezTo>
                  <a:pt x="505" y="464"/>
                  <a:pt x="505" y="464"/>
                  <a:pt x="505" y="464"/>
                </a:cubicBezTo>
                <a:cubicBezTo>
                  <a:pt x="589" y="464"/>
                  <a:pt x="589" y="464"/>
                  <a:pt x="589" y="464"/>
                </a:cubicBezTo>
                <a:cubicBezTo>
                  <a:pt x="589" y="421"/>
                  <a:pt x="589" y="421"/>
                  <a:pt x="589" y="421"/>
                </a:cubicBezTo>
                <a:cubicBezTo>
                  <a:pt x="505" y="421"/>
                  <a:pt x="505" y="421"/>
                  <a:pt x="505" y="421"/>
                </a:cubicBezTo>
                <a:cubicBezTo>
                  <a:pt x="505" y="337"/>
                  <a:pt x="505" y="337"/>
                  <a:pt x="505" y="337"/>
                </a:cubicBezTo>
                <a:cubicBezTo>
                  <a:pt x="589" y="337"/>
                  <a:pt x="589" y="337"/>
                  <a:pt x="589" y="337"/>
                </a:cubicBezTo>
                <a:cubicBezTo>
                  <a:pt x="589" y="295"/>
                  <a:pt x="589" y="295"/>
                  <a:pt x="589" y="295"/>
                </a:cubicBezTo>
                <a:cubicBezTo>
                  <a:pt x="505" y="295"/>
                  <a:pt x="505" y="295"/>
                  <a:pt x="505" y="295"/>
                </a:cubicBezTo>
                <a:cubicBezTo>
                  <a:pt x="505" y="211"/>
                  <a:pt x="505" y="211"/>
                  <a:pt x="505" y="211"/>
                </a:cubicBezTo>
                <a:cubicBezTo>
                  <a:pt x="589" y="211"/>
                  <a:pt x="589" y="211"/>
                  <a:pt x="589" y="211"/>
                </a:cubicBezTo>
                <a:cubicBezTo>
                  <a:pt x="589" y="169"/>
                  <a:pt x="589" y="169"/>
                  <a:pt x="589" y="169"/>
                </a:cubicBezTo>
                <a:cubicBezTo>
                  <a:pt x="505" y="169"/>
                  <a:pt x="505" y="169"/>
                  <a:pt x="505" y="169"/>
                </a:cubicBezTo>
                <a:cubicBezTo>
                  <a:pt x="505" y="43"/>
                  <a:pt x="505" y="43"/>
                  <a:pt x="505" y="43"/>
                </a:cubicBezTo>
                <a:cubicBezTo>
                  <a:pt x="758" y="43"/>
                  <a:pt x="758" y="43"/>
                  <a:pt x="758" y="43"/>
                </a:cubicBezTo>
                <a:lnTo>
                  <a:pt x="758" y="969"/>
                </a:lnTo>
                <a:close/>
                <a:moveTo>
                  <a:pt x="165" y="52"/>
                </a:moveTo>
                <a:cubicBezTo>
                  <a:pt x="157" y="40"/>
                  <a:pt x="138" y="40"/>
                  <a:pt x="130" y="52"/>
                </a:cubicBezTo>
                <a:cubicBezTo>
                  <a:pt x="4" y="241"/>
                  <a:pt x="4" y="241"/>
                  <a:pt x="4" y="241"/>
                </a:cubicBezTo>
                <a:cubicBezTo>
                  <a:pt x="1" y="245"/>
                  <a:pt x="0" y="249"/>
                  <a:pt x="0" y="253"/>
                </a:cubicBezTo>
                <a:cubicBezTo>
                  <a:pt x="0" y="864"/>
                  <a:pt x="0" y="864"/>
                  <a:pt x="0" y="864"/>
                </a:cubicBezTo>
                <a:cubicBezTo>
                  <a:pt x="0" y="922"/>
                  <a:pt x="47" y="969"/>
                  <a:pt x="105" y="969"/>
                </a:cubicBezTo>
                <a:cubicBezTo>
                  <a:pt x="189" y="969"/>
                  <a:pt x="189" y="969"/>
                  <a:pt x="189" y="969"/>
                </a:cubicBezTo>
                <a:cubicBezTo>
                  <a:pt x="248" y="969"/>
                  <a:pt x="295" y="922"/>
                  <a:pt x="295" y="864"/>
                </a:cubicBezTo>
                <a:cubicBezTo>
                  <a:pt x="295" y="253"/>
                  <a:pt x="295" y="253"/>
                  <a:pt x="295" y="253"/>
                </a:cubicBezTo>
                <a:cubicBezTo>
                  <a:pt x="295" y="249"/>
                  <a:pt x="293" y="245"/>
                  <a:pt x="291" y="241"/>
                </a:cubicBezTo>
                <a:lnTo>
                  <a:pt x="165" y="52"/>
                </a:lnTo>
                <a:close/>
                <a:moveTo>
                  <a:pt x="147" y="102"/>
                </a:moveTo>
                <a:cubicBezTo>
                  <a:pt x="178" y="148"/>
                  <a:pt x="178" y="148"/>
                  <a:pt x="178" y="148"/>
                </a:cubicBezTo>
                <a:cubicBezTo>
                  <a:pt x="117" y="148"/>
                  <a:pt x="117" y="148"/>
                  <a:pt x="117" y="148"/>
                </a:cubicBezTo>
                <a:lnTo>
                  <a:pt x="147" y="102"/>
                </a:lnTo>
                <a:close/>
                <a:moveTo>
                  <a:pt x="42" y="347"/>
                </a:moveTo>
                <a:cubicBezTo>
                  <a:pt x="55" y="354"/>
                  <a:pt x="69" y="358"/>
                  <a:pt x="84" y="358"/>
                </a:cubicBezTo>
                <a:cubicBezTo>
                  <a:pt x="84" y="716"/>
                  <a:pt x="84" y="716"/>
                  <a:pt x="84" y="716"/>
                </a:cubicBezTo>
                <a:cubicBezTo>
                  <a:pt x="42" y="716"/>
                  <a:pt x="42" y="716"/>
                  <a:pt x="42" y="716"/>
                </a:cubicBezTo>
                <a:lnTo>
                  <a:pt x="42" y="347"/>
                </a:lnTo>
                <a:close/>
                <a:moveTo>
                  <a:pt x="253" y="864"/>
                </a:moveTo>
                <a:cubicBezTo>
                  <a:pt x="253" y="898"/>
                  <a:pt x="224" y="927"/>
                  <a:pt x="189" y="927"/>
                </a:cubicBezTo>
                <a:cubicBezTo>
                  <a:pt x="105" y="927"/>
                  <a:pt x="105" y="927"/>
                  <a:pt x="105" y="927"/>
                </a:cubicBezTo>
                <a:cubicBezTo>
                  <a:pt x="70" y="927"/>
                  <a:pt x="42" y="898"/>
                  <a:pt x="42" y="864"/>
                </a:cubicBezTo>
                <a:cubicBezTo>
                  <a:pt x="42" y="843"/>
                  <a:pt x="42" y="843"/>
                  <a:pt x="42" y="843"/>
                </a:cubicBezTo>
                <a:cubicBezTo>
                  <a:pt x="253" y="843"/>
                  <a:pt x="253" y="843"/>
                  <a:pt x="253" y="843"/>
                </a:cubicBezTo>
                <a:lnTo>
                  <a:pt x="253" y="864"/>
                </a:lnTo>
                <a:close/>
                <a:moveTo>
                  <a:pt x="253" y="800"/>
                </a:moveTo>
                <a:cubicBezTo>
                  <a:pt x="42" y="800"/>
                  <a:pt x="42" y="800"/>
                  <a:pt x="42" y="800"/>
                </a:cubicBezTo>
                <a:cubicBezTo>
                  <a:pt x="42" y="758"/>
                  <a:pt x="42" y="758"/>
                  <a:pt x="42" y="758"/>
                </a:cubicBezTo>
                <a:cubicBezTo>
                  <a:pt x="253" y="758"/>
                  <a:pt x="253" y="758"/>
                  <a:pt x="253" y="758"/>
                </a:cubicBezTo>
                <a:lnTo>
                  <a:pt x="253" y="800"/>
                </a:lnTo>
                <a:close/>
                <a:moveTo>
                  <a:pt x="126" y="716"/>
                </a:moveTo>
                <a:cubicBezTo>
                  <a:pt x="126" y="347"/>
                  <a:pt x="126" y="347"/>
                  <a:pt x="126" y="347"/>
                </a:cubicBezTo>
                <a:cubicBezTo>
                  <a:pt x="134" y="342"/>
                  <a:pt x="141" y="337"/>
                  <a:pt x="147" y="330"/>
                </a:cubicBezTo>
                <a:cubicBezTo>
                  <a:pt x="153" y="337"/>
                  <a:pt x="160" y="342"/>
                  <a:pt x="168" y="347"/>
                </a:cubicBezTo>
                <a:cubicBezTo>
                  <a:pt x="168" y="716"/>
                  <a:pt x="168" y="716"/>
                  <a:pt x="168" y="716"/>
                </a:cubicBezTo>
                <a:lnTo>
                  <a:pt x="126" y="716"/>
                </a:lnTo>
                <a:close/>
                <a:moveTo>
                  <a:pt x="253" y="716"/>
                </a:moveTo>
                <a:cubicBezTo>
                  <a:pt x="211" y="716"/>
                  <a:pt x="211" y="716"/>
                  <a:pt x="211" y="716"/>
                </a:cubicBezTo>
                <a:cubicBezTo>
                  <a:pt x="211" y="358"/>
                  <a:pt x="211" y="358"/>
                  <a:pt x="211" y="358"/>
                </a:cubicBezTo>
                <a:cubicBezTo>
                  <a:pt x="226" y="358"/>
                  <a:pt x="240" y="354"/>
                  <a:pt x="253" y="347"/>
                </a:cubicBezTo>
                <a:lnTo>
                  <a:pt x="253" y="716"/>
                </a:lnTo>
                <a:close/>
                <a:moveTo>
                  <a:pt x="253" y="274"/>
                </a:moveTo>
                <a:cubicBezTo>
                  <a:pt x="253" y="297"/>
                  <a:pt x="234" y="316"/>
                  <a:pt x="211" y="316"/>
                </a:cubicBezTo>
                <a:cubicBezTo>
                  <a:pt x="187" y="316"/>
                  <a:pt x="168" y="297"/>
                  <a:pt x="168" y="274"/>
                </a:cubicBezTo>
                <a:cubicBezTo>
                  <a:pt x="168" y="262"/>
                  <a:pt x="159" y="253"/>
                  <a:pt x="147" y="253"/>
                </a:cubicBezTo>
                <a:cubicBezTo>
                  <a:pt x="136" y="253"/>
                  <a:pt x="126" y="262"/>
                  <a:pt x="126" y="274"/>
                </a:cubicBezTo>
                <a:cubicBezTo>
                  <a:pt x="126" y="297"/>
                  <a:pt x="107" y="316"/>
                  <a:pt x="84" y="316"/>
                </a:cubicBezTo>
                <a:cubicBezTo>
                  <a:pt x="61" y="316"/>
                  <a:pt x="42" y="297"/>
                  <a:pt x="42" y="274"/>
                </a:cubicBezTo>
                <a:cubicBezTo>
                  <a:pt x="42" y="259"/>
                  <a:pt x="42" y="259"/>
                  <a:pt x="42" y="259"/>
                </a:cubicBezTo>
                <a:cubicBezTo>
                  <a:pt x="88" y="190"/>
                  <a:pt x="88" y="190"/>
                  <a:pt x="88" y="190"/>
                </a:cubicBezTo>
                <a:cubicBezTo>
                  <a:pt x="206" y="190"/>
                  <a:pt x="206" y="190"/>
                  <a:pt x="206" y="190"/>
                </a:cubicBezTo>
                <a:cubicBezTo>
                  <a:pt x="253" y="259"/>
                  <a:pt x="253" y="259"/>
                  <a:pt x="253" y="259"/>
                </a:cubicBezTo>
                <a:lnTo>
                  <a:pt x="253" y="2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41" name="Freeform: Shape 38">
            <a:extLst>
              <a:ext uri="{FF2B5EF4-FFF2-40B4-BE49-F238E27FC236}">
                <a16:creationId xmlns:a16="http://schemas.microsoft.com/office/drawing/2014/main" id="{8F1E4E90-FCF4-435B-9E18-99BAD53F6026}"/>
              </a:ext>
            </a:extLst>
          </p:cNvPr>
          <p:cNvSpPr>
            <a:spLocks/>
          </p:cNvSpPr>
          <p:nvPr/>
        </p:nvSpPr>
        <p:spPr bwMode="auto">
          <a:xfrm>
            <a:off x="4377516" y="2216350"/>
            <a:ext cx="602827" cy="730507"/>
          </a:xfrm>
          <a:custGeom>
            <a:avLst/>
            <a:gdLst>
              <a:gd name="T0" fmla="*/ 487 w 800"/>
              <a:gd name="T1" fmla="*/ 761 h 969"/>
              <a:gd name="T2" fmla="*/ 487 w 800"/>
              <a:gd name="T3" fmla="*/ 605 h 969"/>
              <a:gd name="T4" fmla="*/ 136 w 800"/>
              <a:gd name="T5" fmla="*/ 254 h 969"/>
              <a:gd name="T6" fmla="*/ 275 w 800"/>
              <a:gd name="T7" fmla="*/ 254 h 969"/>
              <a:gd name="T8" fmla="*/ 275 w 800"/>
              <a:gd name="T9" fmla="*/ 211 h 969"/>
              <a:gd name="T10" fmla="*/ 64 w 800"/>
              <a:gd name="T11" fmla="*/ 211 h 969"/>
              <a:gd name="T12" fmla="*/ 64 w 800"/>
              <a:gd name="T13" fmla="*/ 423 h 969"/>
              <a:gd name="T14" fmla="*/ 106 w 800"/>
              <a:gd name="T15" fmla="*/ 423 h 969"/>
              <a:gd name="T16" fmla="*/ 106 w 800"/>
              <a:gd name="T17" fmla="*/ 283 h 969"/>
              <a:gd name="T18" fmla="*/ 445 w 800"/>
              <a:gd name="T19" fmla="*/ 622 h 969"/>
              <a:gd name="T20" fmla="*/ 445 w 800"/>
              <a:gd name="T21" fmla="*/ 761 h 969"/>
              <a:gd name="T22" fmla="*/ 360 w 800"/>
              <a:gd name="T23" fmla="*/ 863 h 969"/>
              <a:gd name="T24" fmla="*/ 466 w 800"/>
              <a:gd name="T25" fmla="*/ 969 h 969"/>
              <a:gd name="T26" fmla="*/ 572 w 800"/>
              <a:gd name="T27" fmla="*/ 863 h 969"/>
              <a:gd name="T28" fmla="*/ 487 w 800"/>
              <a:gd name="T29" fmla="*/ 761 h 969"/>
              <a:gd name="T30" fmla="*/ 466 w 800"/>
              <a:gd name="T31" fmla="*/ 931 h 969"/>
              <a:gd name="T32" fmla="*/ 403 w 800"/>
              <a:gd name="T33" fmla="*/ 867 h 969"/>
              <a:gd name="T34" fmla="*/ 466 w 800"/>
              <a:gd name="T35" fmla="*/ 804 h 969"/>
              <a:gd name="T36" fmla="*/ 529 w 800"/>
              <a:gd name="T37" fmla="*/ 867 h 969"/>
              <a:gd name="T38" fmla="*/ 466 w 800"/>
              <a:gd name="T39" fmla="*/ 931 h 969"/>
              <a:gd name="T40" fmla="*/ 178 w 800"/>
              <a:gd name="T41" fmla="*/ 592 h 969"/>
              <a:gd name="T42" fmla="*/ 106 w 800"/>
              <a:gd name="T43" fmla="*/ 668 h 969"/>
              <a:gd name="T44" fmla="*/ 30 w 800"/>
              <a:gd name="T45" fmla="*/ 592 h 969"/>
              <a:gd name="T46" fmla="*/ 0 w 800"/>
              <a:gd name="T47" fmla="*/ 622 h 969"/>
              <a:gd name="T48" fmla="*/ 77 w 800"/>
              <a:gd name="T49" fmla="*/ 698 h 969"/>
              <a:gd name="T50" fmla="*/ 0 w 800"/>
              <a:gd name="T51" fmla="*/ 770 h 969"/>
              <a:gd name="T52" fmla="*/ 30 w 800"/>
              <a:gd name="T53" fmla="*/ 800 h 969"/>
              <a:gd name="T54" fmla="*/ 106 w 800"/>
              <a:gd name="T55" fmla="*/ 728 h 969"/>
              <a:gd name="T56" fmla="*/ 178 w 800"/>
              <a:gd name="T57" fmla="*/ 800 h 969"/>
              <a:gd name="T58" fmla="*/ 208 w 800"/>
              <a:gd name="T59" fmla="*/ 770 h 969"/>
              <a:gd name="T60" fmla="*/ 136 w 800"/>
              <a:gd name="T61" fmla="*/ 698 h 969"/>
              <a:gd name="T62" fmla="*/ 208 w 800"/>
              <a:gd name="T63" fmla="*/ 622 h 969"/>
              <a:gd name="T64" fmla="*/ 178 w 800"/>
              <a:gd name="T65" fmla="*/ 592 h 969"/>
              <a:gd name="T66" fmla="*/ 800 w 800"/>
              <a:gd name="T67" fmla="*/ 325 h 969"/>
              <a:gd name="T68" fmla="*/ 771 w 800"/>
              <a:gd name="T69" fmla="*/ 296 h 969"/>
              <a:gd name="T70" fmla="*/ 699 w 800"/>
              <a:gd name="T71" fmla="*/ 372 h 969"/>
              <a:gd name="T72" fmla="*/ 623 w 800"/>
              <a:gd name="T73" fmla="*/ 296 h 969"/>
              <a:gd name="T74" fmla="*/ 593 w 800"/>
              <a:gd name="T75" fmla="*/ 325 h 969"/>
              <a:gd name="T76" fmla="*/ 669 w 800"/>
              <a:gd name="T77" fmla="*/ 402 h 969"/>
              <a:gd name="T78" fmla="*/ 593 w 800"/>
              <a:gd name="T79" fmla="*/ 474 h 969"/>
              <a:gd name="T80" fmla="*/ 623 w 800"/>
              <a:gd name="T81" fmla="*/ 503 h 969"/>
              <a:gd name="T82" fmla="*/ 699 w 800"/>
              <a:gd name="T83" fmla="*/ 431 h 969"/>
              <a:gd name="T84" fmla="*/ 771 w 800"/>
              <a:gd name="T85" fmla="*/ 503 h 969"/>
              <a:gd name="T86" fmla="*/ 800 w 800"/>
              <a:gd name="T87" fmla="*/ 474 h 969"/>
              <a:gd name="T88" fmla="*/ 729 w 800"/>
              <a:gd name="T89" fmla="*/ 402 h 969"/>
              <a:gd name="T90" fmla="*/ 800 w 800"/>
              <a:gd name="T91" fmla="*/ 325 h 969"/>
              <a:gd name="T92" fmla="*/ 559 w 800"/>
              <a:gd name="T93" fmla="*/ 0 h 969"/>
              <a:gd name="T94" fmla="*/ 487 w 800"/>
              <a:gd name="T95" fmla="*/ 76 h 969"/>
              <a:gd name="T96" fmla="*/ 411 w 800"/>
              <a:gd name="T97" fmla="*/ 0 h 969"/>
              <a:gd name="T98" fmla="*/ 381 w 800"/>
              <a:gd name="T99" fmla="*/ 29 h 969"/>
              <a:gd name="T100" fmla="*/ 458 w 800"/>
              <a:gd name="T101" fmla="*/ 105 h 969"/>
              <a:gd name="T102" fmla="*/ 381 w 800"/>
              <a:gd name="T103" fmla="*/ 177 h 969"/>
              <a:gd name="T104" fmla="*/ 411 w 800"/>
              <a:gd name="T105" fmla="*/ 207 h 969"/>
              <a:gd name="T106" fmla="*/ 487 w 800"/>
              <a:gd name="T107" fmla="*/ 135 h 969"/>
              <a:gd name="T108" fmla="*/ 559 w 800"/>
              <a:gd name="T109" fmla="*/ 207 h 969"/>
              <a:gd name="T110" fmla="*/ 589 w 800"/>
              <a:gd name="T111" fmla="*/ 177 h 969"/>
              <a:gd name="T112" fmla="*/ 517 w 800"/>
              <a:gd name="T113" fmla="*/ 105 h 969"/>
              <a:gd name="T114" fmla="*/ 589 w 800"/>
              <a:gd name="T115" fmla="*/ 29 h 969"/>
              <a:gd name="T116" fmla="*/ 559 w 800"/>
              <a:gd name="T117" fmla="*/ 0 h 9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800" h="969">
                <a:moveTo>
                  <a:pt x="487" y="761"/>
                </a:moveTo>
                <a:cubicBezTo>
                  <a:pt x="487" y="605"/>
                  <a:pt x="487" y="605"/>
                  <a:pt x="487" y="605"/>
                </a:cubicBezTo>
                <a:cubicBezTo>
                  <a:pt x="136" y="254"/>
                  <a:pt x="136" y="254"/>
                  <a:pt x="136" y="254"/>
                </a:cubicBezTo>
                <a:cubicBezTo>
                  <a:pt x="275" y="254"/>
                  <a:pt x="275" y="254"/>
                  <a:pt x="275" y="254"/>
                </a:cubicBezTo>
                <a:cubicBezTo>
                  <a:pt x="275" y="211"/>
                  <a:pt x="275" y="211"/>
                  <a:pt x="275" y="211"/>
                </a:cubicBezTo>
                <a:cubicBezTo>
                  <a:pt x="64" y="211"/>
                  <a:pt x="64" y="211"/>
                  <a:pt x="64" y="211"/>
                </a:cubicBezTo>
                <a:cubicBezTo>
                  <a:pt x="64" y="423"/>
                  <a:pt x="64" y="423"/>
                  <a:pt x="64" y="423"/>
                </a:cubicBezTo>
                <a:cubicBezTo>
                  <a:pt x="106" y="423"/>
                  <a:pt x="106" y="423"/>
                  <a:pt x="106" y="423"/>
                </a:cubicBezTo>
                <a:cubicBezTo>
                  <a:pt x="106" y="283"/>
                  <a:pt x="106" y="283"/>
                  <a:pt x="106" y="283"/>
                </a:cubicBezTo>
                <a:cubicBezTo>
                  <a:pt x="445" y="622"/>
                  <a:pt x="445" y="622"/>
                  <a:pt x="445" y="622"/>
                </a:cubicBezTo>
                <a:cubicBezTo>
                  <a:pt x="445" y="761"/>
                  <a:pt x="445" y="761"/>
                  <a:pt x="445" y="761"/>
                </a:cubicBezTo>
                <a:cubicBezTo>
                  <a:pt x="398" y="770"/>
                  <a:pt x="360" y="812"/>
                  <a:pt x="360" y="863"/>
                </a:cubicBezTo>
                <a:cubicBezTo>
                  <a:pt x="360" y="922"/>
                  <a:pt x="407" y="969"/>
                  <a:pt x="466" y="969"/>
                </a:cubicBezTo>
                <a:cubicBezTo>
                  <a:pt x="525" y="969"/>
                  <a:pt x="572" y="922"/>
                  <a:pt x="572" y="863"/>
                </a:cubicBezTo>
                <a:cubicBezTo>
                  <a:pt x="572" y="817"/>
                  <a:pt x="534" y="774"/>
                  <a:pt x="487" y="761"/>
                </a:cubicBezTo>
                <a:close/>
                <a:moveTo>
                  <a:pt x="466" y="931"/>
                </a:moveTo>
                <a:cubicBezTo>
                  <a:pt x="432" y="931"/>
                  <a:pt x="403" y="901"/>
                  <a:pt x="403" y="867"/>
                </a:cubicBezTo>
                <a:cubicBezTo>
                  <a:pt x="403" y="834"/>
                  <a:pt x="428" y="804"/>
                  <a:pt x="466" y="804"/>
                </a:cubicBezTo>
                <a:cubicBezTo>
                  <a:pt x="504" y="804"/>
                  <a:pt x="529" y="834"/>
                  <a:pt x="529" y="867"/>
                </a:cubicBezTo>
                <a:cubicBezTo>
                  <a:pt x="529" y="901"/>
                  <a:pt x="500" y="931"/>
                  <a:pt x="466" y="931"/>
                </a:cubicBezTo>
                <a:close/>
                <a:moveTo>
                  <a:pt x="178" y="592"/>
                </a:moveTo>
                <a:cubicBezTo>
                  <a:pt x="106" y="668"/>
                  <a:pt x="106" y="668"/>
                  <a:pt x="106" y="668"/>
                </a:cubicBezTo>
                <a:cubicBezTo>
                  <a:pt x="30" y="592"/>
                  <a:pt x="30" y="592"/>
                  <a:pt x="30" y="592"/>
                </a:cubicBezTo>
                <a:cubicBezTo>
                  <a:pt x="0" y="622"/>
                  <a:pt x="0" y="622"/>
                  <a:pt x="0" y="622"/>
                </a:cubicBezTo>
                <a:cubicBezTo>
                  <a:pt x="77" y="698"/>
                  <a:pt x="77" y="698"/>
                  <a:pt x="77" y="698"/>
                </a:cubicBezTo>
                <a:cubicBezTo>
                  <a:pt x="0" y="770"/>
                  <a:pt x="0" y="770"/>
                  <a:pt x="0" y="770"/>
                </a:cubicBezTo>
                <a:cubicBezTo>
                  <a:pt x="30" y="800"/>
                  <a:pt x="30" y="800"/>
                  <a:pt x="30" y="800"/>
                </a:cubicBezTo>
                <a:cubicBezTo>
                  <a:pt x="106" y="728"/>
                  <a:pt x="106" y="728"/>
                  <a:pt x="106" y="728"/>
                </a:cubicBezTo>
                <a:cubicBezTo>
                  <a:pt x="178" y="800"/>
                  <a:pt x="178" y="800"/>
                  <a:pt x="178" y="800"/>
                </a:cubicBezTo>
                <a:cubicBezTo>
                  <a:pt x="208" y="770"/>
                  <a:pt x="208" y="770"/>
                  <a:pt x="208" y="770"/>
                </a:cubicBezTo>
                <a:cubicBezTo>
                  <a:pt x="136" y="698"/>
                  <a:pt x="136" y="698"/>
                  <a:pt x="136" y="698"/>
                </a:cubicBezTo>
                <a:cubicBezTo>
                  <a:pt x="208" y="622"/>
                  <a:pt x="208" y="622"/>
                  <a:pt x="208" y="622"/>
                </a:cubicBezTo>
                <a:lnTo>
                  <a:pt x="178" y="592"/>
                </a:lnTo>
                <a:close/>
                <a:moveTo>
                  <a:pt x="800" y="325"/>
                </a:moveTo>
                <a:cubicBezTo>
                  <a:pt x="771" y="296"/>
                  <a:pt x="771" y="296"/>
                  <a:pt x="771" y="296"/>
                </a:cubicBezTo>
                <a:cubicBezTo>
                  <a:pt x="699" y="372"/>
                  <a:pt x="699" y="372"/>
                  <a:pt x="699" y="372"/>
                </a:cubicBezTo>
                <a:cubicBezTo>
                  <a:pt x="623" y="296"/>
                  <a:pt x="623" y="296"/>
                  <a:pt x="623" y="296"/>
                </a:cubicBezTo>
                <a:cubicBezTo>
                  <a:pt x="593" y="325"/>
                  <a:pt x="593" y="325"/>
                  <a:pt x="593" y="325"/>
                </a:cubicBezTo>
                <a:cubicBezTo>
                  <a:pt x="669" y="402"/>
                  <a:pt x="669" y="402"/>
                  <a:pt x="669" y="402"/>
                </a:cubicBezTo>
                <a:cubicBezTo>
                  <a:pt x="593" y="474"/>
                  <a:pt x="593" y="474"/>
                  <a:pt x="593" y="474"/>
                </a:cubicBezTo>
                <a:cubicBezTo>
                  <a:pt x="623" y="503"/>
                  <a:pt x="623" y="503"/>
                  <a:pt x="623" y="503"/>
                </a:cubicBezTo>
                <a:cubicBezTo>
                  <a:pt x="699" y="431"/>
                  <a:pt x="699" y="431"/>
                  <a:pt x="699" y="431"/>
                </a:cubicBezTo>
                <a:cubicBezTo>
                  <a:pt x="771" y="503"/>
                  <a:pt x="771" y="503"/>
                  <a:pt x="771" y="503"/>
                </a:cubicBezTo>
                <a:cubicBezTo>
                  <a:pt x="800" y="474"/>
                  <a:pt x="800" y="474"/>
                  <a:pt x="800" y="474"/>
                </a:cubicBezTo>
                <a:cubicBezTo>
                  <a:pt x="729" y="402"/>
                  <a:pt x="729" y="402"/>
                  <a:pt x="729" y="402"/>
                </a:cubicBezTo>
                <a:lnTo>
                  <a:pt x="800" y="325"/>
                </a:lnTo>
                <a:close/>
                <a:moveTo>
                  <a:pt x="559" y="0"/>
                </a:moveTo>
                <a:cubicBezTo>
                  <a:pt x="487" y="76"/>
                  <a:pt x="487" y="76"/>
                  <a:pt x="487" y="76"/>
                </a:cubicBezTo>
                <a:cubicBezTo>
                  <a:pt x="411" y="0"/>
                  <a:pt x="411" y="0"/>
                  <a:pt x="411" y="0"/>
                </a:cubicBezTo>
                <a:cubicBezTo>
                  <a:pt x="381" y="29"/>
                  <a:pt x="381" y="29"/>
                  <a:pt x="381" y="29"/>
                </a:cubicBezTo>
                <a:cubicBezTo>
                  <a:pt x="458" y="105"/>
                  <a:pt x="458" y="105"/>
                  <a:pt x="458" y="105"/>
                </a:cubicBezTo>
                <a:cubicBezTo>
                  <a:pt x="381" y="177"/>
                  <a:pt x="381" y="177"/>
                  <a:pt x="381" y="177"/>
                </a:cubicBezTo>
                <a:cubicBezTo>
                  <a:pt x="411" y="207"/>
                  <a:pt x="411" y="207"/>
                  <a:pt x="411" y="207"/>
                </a:cubicBezTo>
                <a:cubicBezTo>
                  <a:pt x="487" y="135"/>
                  <a:pt x="487" y="135"/>
                  <a:pt x="487" y="135"/>
                </a:cubicBezTo>
                <a:cubicBezTo>
                  <a:pt x="559" y="207"/>
                  <a:pt x="559" y="207"/>
                  <a:pt x="559" y="207"/>
                </a:cubicBezTo>
                <a:cubicBezTo>
                  <a:pt x="589" y="177"/>
                  <a:pt x="589" y="177"/>
                  <a:pt x="589" y="177"/>
                </a:cubicBezTo>
                <a:cubicBezTo>
                  <a:pt x="517" y="105"/>
                  <a:pt x="517" y="105"/>
                  <a:pt x="517" y="105"/>
                </a:cubicBezTo>
                <a:cubicBezTo>
                  <a:pt x="589" y="29"/>
                  <a:pt x="589" y="29"/>
                  <a:pt x="589" y="29"/>
                </a:cubicBezTo>
                <a:lnTo>
                  <a:pt x="5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42" name="Freeform: Shape 39">
            <a:extLst>
              <a:ext uri="{FF2B5EF4-FFF2-40B4-BE49-F238E27FC236}">
                <a16:creationId xmlns:a16="http://schemas.microsoft.com/office/drawing/2014/main" id="{EBC58631-B2FD-4A66-A222-096AF1D9E217}"/>
              </a:ext>
            </a:extLst>
          </p:cNvPr>
          <p:cNvSpPr>
            <a:spLocks/>
          </p:cNvSpPr>
          <p:nvPr/>
        </p:nvSpPr>
        <p:spPr bwMode="auto">
          <a:xfrm>
            <a:off x="7197152" y="2030129"/>
            <a:ext cx="772160" cy="756075"/>
          </a:xfrm>
          <a:custGeom>
            <a:avLst/>
            <a:gdLst>
              <a:gd name="T0" fmla="*/ 260 w 800"/>
              <a:gd name="T1" fmla="*/ 392 h 784"/>
              <a:gd name="T2" fmla="*/ 539 w 800"/>
              <a:gd name="T3" fmla="*/ 392 h 784"/>
              <a:gd name="T4" fmla="*/ 400 w 800"/>
              <a:gd name="T5" fmla="*/ 495 h 784"/>
              <a:gd name="T6" fmla="*/ 400 w 800"/>
              <a:gd name="T7" fmla="*/ 289 h 784"/>
              <a:gd name="T8" fmla="*/ 400 w 800"/>
              <a:gd name="T9" fmla="*/ 495 h 784"/>
              <a:gd name="T10" fmla="*/ 676 w 800"/>
              <a:gd name="T11" fmla="*/ 260 h 784"/>
              <a:gd name="T12" fmla="*/ 651 w 800"/>
              <a:gd name="T13" fmla="*/ 84 h 784"/>
              <a:gd name="T14" fmla="*/ 638 w 800"/>
              <a:gd name="T15" fmla="*/ 79 h 784"/>
              <a:gd name="T16" fmla="*/ 500 w 800"/>
              <a:gd name="T17" fmla="*/ 107 h 784"/>
              <a:gd name="T18" fmla="*/ 356 w 800"/>
              <a:gd name="T19" fmla="*/ 0 h 784"/>
              <a:gd name="T20" fmla="*/ 265 w 800"/>
              <a:gd name="T21" fmla="*/ 121 h 784"/>
              <a:gd name="T22" fmla="*/ 150 w 800"/>
              <a:gd name="T23" fmla="*/ 82 h 784"/>
              <a:gd name="T24" fmla="*/ 122 w 800"/>
              <a:gd name="T25" fmla="*/ 261 h 784"/>
              <a:gd name="T26" fmla="*/ 0 w 800"/>
              <a:gd name="T27" fmla="*/ 353 h 784"/>
              <a:gd name="T28" fmla="*/ 109 w 800"/>
              <a:gd name="T29" fmla="*/ 492 h 784"/>
              <a:gd name="T30" fmla="*/ 88 w 800"/>
              <a:gd name="T31" fmla="*/ 642 h 784"/>
              <a:gd name="T32" fmla="*/ 154 w 800"/>
              <a:gd name="T33" fmla="*/ 705 h 784"/>
              <a:gd name="T34" fmla="*/ 266 w 800"/>
              <a:gd name="T35" fmla="*/ 664 h 784"/>
              <a:gd name="T36" fmla="*/ 359 w 800"/>
              <a:gd name="T37" fmla="*/ 784 h 784"/>
              <a:gd name="T38" fmla="*/ 501 w 800"/>
              <a:gd name="T39" fmla="*/ 677 h 784"/>
              <a:gd name="T40" fmla="*/ 641 w 800"/>
              <a:gd name="T41" fmla="*/ 703 h 784"/>
              <a:gd name="T42" fmla="*/ 714 w 800"/>
              <a:gd name="T43" fmla="*/ 639 h 784"/>
              <a:gd name="T44" fmla="*/ 690 w 800"/>
              <a:gd name="T45" fmla="*/ 491 h 784"/>
              <a:gd name="T46" fmla="*/ 800 w 800"/>
              <a:gd name="T47" fmla="*/ 349 h 784"/>
              <a:gd name="T48" fmla="*/ 766 w 800"/>
              <a:gd name="T49" fmla="*/ 423 h 784"/>
              <a:gd name="T50" fmla="*/ 665 w 800"/>
              <a:gd name="T51" fmla="*/ 464 h 784"/>
              <a:gd name="T52" fmla="*/ 643 w 800"/>
              <a:gd name="T53" fmla="*/ 531 h 784"/>
              <a:gd name="T54" fmla="*/ 636 w 800"/>
              <a:gd name="T55" fmla="*/ 667 h 784"/>
              <a:gd name="T56" fmla="*/ 535 w 800"/>
              <a:gd name="T57" fmla="*/ 627 h 784"/>
              <a:gd name="T58" fmla="*/ 472 w 800"/>
              <a:gd name="T59" fmla="*/ 658 h 784"/>
              <a:gd name="T60" fmla="*/ 368 w 800"/>
              <a:gd name="T61" fmla="*/ 750 h 784"/>
              <a:gd name="T62" fmla="*/ 325 w 800"/>
              <a:gd name="T63" fmla="*/ 651 h 784"/>
              <a:gd name="T64" fmla="*/ 258 w 800"/>
              <a:gd name="T65" fmla="*/ 630 h 784"/>
              <a:gd name="T66" fmla="*/ 119 w 800"/>
              <a:gd name="T67" fmla="*/ 624 h 784"/>
              <a:gd name="T68" fmla="*/ 160 w 800"/>
              <a:gd name="T69" fmla="*/ 524 h 784"/>
              <a:gd name="T70" fmla="*/ 128 w 800"/>
              <a:gd name="T71" fmla="*/ 462 h 784"/>
              <a:gd name="T72" fmla="*/ 34 w 800"/>
              <a:gd name="T73" fmla="*/ 362 h 784"/>
              <a:gd name="T74" fmla="*/ 135 w 800"/>
              <a:gd name="T75" fmla="*/ 320 h 784"/>
              <a:gd name="T76" fmla="*/ 156 w 800"/>
              <a:gd name="T77" fmla="*/ 254 h 784"/>
              <a:gd name="T78" fmla="*/ 163 w 800"/>
              <a:gd name="T79" fmla="*/ 118 h 784"/>
              <a:gd name="T80" fmla="*/ 265 w 800"/>
              <a:gd name="T81" fmla="*/ 158 h 784"/>
              <a:gd name="T82" fmla="*/ 328 w 800"/>
              <a:gd name="T83" fmla="*/ 126 h 784"/>
              <a:gd name="T84" fmla="*/ 431 w 800"/>
              <a:gd name="T85" fmla="*/ 34 h 784"/>
              <a:gd name="T86" fmla="*/ 474 w 800"/>
              <a:gd name="T87" fmla="*/ 133 h 784"/>
              <a:gd name="T88" fmla="*/ 541 w 800"/>
              <a:gd name="T89" fmla="*/ 155 h 784"/>
              <a:gd name="T90" fmla="*/ 681 w 800"/>
              <a:gd name="T91" fmla="*/ 161 h 784"/>
              <a:gd name="T92" fmla="*/ 639 w 800"/>
              <a:gd name="T93" fmla="*/ 260 h 784"/>
              <a:gd name="T94" fmla="*/ 672 w 800"/>
              <a:gd name="T95" fmla="*/ 322 h 784"/>
              <a:gd name="T96" fmla="*/ 766 w 800"/>
              <a:gd name="T97" fmla="*/ 423 h 7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800" h="784">
                <a:moveTo>
                  <a:pt x="400" y="255"/>
                </a:moveTo>
                <a:cubicBezTo>
                  <a:pt x="323" y="255"/>
                  <a:pt x="260" y="317"/>
                  <a:pt x="260" y="392"/>
                </a:cubicBezTo>
                <a:cubicBezTo>
                  <a:pt x="260" y="468"/>
                  <a:pt x="323" y="529"/>
                  <a:pt x="400" y="529"/>
                </a:cubicBezTo>
                <a:cubicBezTo>
                  <a:pt x="477" y="529"/>
                  <a:pt x="539" y="468"/>
                  <a:pt x="539" y="392"/>
                </a:cubicBezTo>
                <a:cubicBezTo>
                  <a:pt x="539" y="317"/>
                  <a:pt x="477" y="255"/>
                  <a:pt x="400" y="255"/>
                </a:cubicBezTo>
                <a:close/>
                <a:moveTo>
                  <a:pt x="400" y="495"/>
                </a:moveTo>
                <a:cubicBezTo>
                  <a:pt x="341" y="495"/>
                  <a:pt x="294" y="449"/>
                  <a:pt x="294" y="392"/>
                </a:cubicBezTo>
                <a:cubicBezTo>
                  <a:pt x="294" y="335"/>
                  <a:pt x="341" y="289"/>
                  <a:pt x="400" y="289"/>
                </a:cubicBezTo>
                <a:cubicBezTo>
                  <a:pt x="458" y="289"/>
                  <a:pt x="505" y="335"/>
                  <a:pt x="505" y="392"/>
                </a:cubicBezTo>
                <a:cubicBezTo>
                  <a:pt x="505" y="449"/>
                  <a:pt x="458" y="495"/>
                  <a:pt x="400" y="495"/>
                </a:cubicBezTo>
                <a:close/>
                <a:moveTo>
                  <a:pt x="690" y="293"/>
                </a:moveTo>
                <a:cubicBezTo>
                  <a:pt x="676" y="260"/>
                  <a:pt x="676" y="260"/>
                  <a:pt x="676" y="260"/>
                </a:cubicBezTo>
                <a:cubicBezTo>
                  <a:pt x="723" y="155"/>
                  <a:pt x="720" y="152"/>
                  <a:pt x="711" y="143"/>
                </a:cubicBezTo>
                <a:cubicBezTo>
                  <a:pt x="651" y="84"/>
                  <a:pt x="651" y="84"/>
                  <a:pt x="651" y="84"/>
                </a:cubicBezTo>
                <a:cubicBezTo>
                  <a:pt x="645" y="79"/>
                  <a:pt x="645" y="79"/>
                  <a:pt x="645" y="79"/>
                </a:cubicBezTo>
                <a:cubicBezTo>
                  <a:pt x="638" y="79"/>
                  <a:pt x="638" y="79"/>
                  <a:pt x="638" y="79"/>
                </a:cubicBezTo>
                <a:cubicBezTo>
                  <a:pt x="635" y="79"/>
                  <a:pt x="624" y="79"/>
                  <a:pt x="533" y="121"/>
                </a:cubicBezTo>
                <a:cubicBezTo>
                  <a:pt x="500" y="107"/>
                  <a:pt x="500" y="107"/>
                  <a:pt x="500" y="107"/>
                </a:cubicBezTo>
                <a:cubicBezTo>
                  <a:pt x="457" y="0"/>
                  <a:pt x="452" y="0"/>
                  <a:pt x="440" y="0"/>
                </a:cubicBezTo>
                <a:cubicBezTo>
                  <a:pt x="356" y="0"/>
                  <a:pt x="356" y="0"/>
                  <a:pt x="356" y="0"/>
                </a:cubicBezTo>
                <a:cubicBezTo>
                  <a:pt x="343" y="0"/>
                  <a:pt x="338" y="0"/>
                  <a:pt x="298" y="108"/>
                </a:cubicBezTo>
                <a:cubicBezTo>
                  <a:pt x="265" y="121"/>
                  <a:pt x="265" y="121"/>
                  <a:pt x="265" y="121"/>
                </a:cubicBezTo>
                <a:cubicBezTo>
                  <a:pt x="204" y="95"/>
                  <a:pt x="168" y="82"/>
                  <a:pt x="158" y="82"/>
                </a:cubicBezTo>
                <a:cubicBezTo>
                  <a:pt x="150" y="82"/>
                  <a:pt x="150" y="82"/>
                  <a:pt x="150" y="82"/>
                </a:cubicBezTo>
                <a:cubicBezTo>
                  <a:pt x="86" y="145"/>
                  <a:pt x="86" y="145"/>
                  <a:pt x="86" y="145"/>
                </a:cubicBezTo>
                <a:cubicBezTo>
                  <a:pt x="76" y="154"/>
                  <a:pt x="73" y="158"/>
                  <a:pt x="122" y="261"/>
                </a:cubicBezTo>
                <a:cubicBezTo>
                  <a:pt x="109" y="294"/>
                  <a:pt x="109" y="294"/>
                  <a:pt x="109" y="294"/>
                </a:cubicBezTo>
                <a:cubicBezTo>
                  <a:pt x="0" y="336"/>
                  <a:pt x="0" y="340"/>
                  <a:pt x="0" y="353"/>
                </a:cubicBezTo>
                <a:cubicBezTo>
                  <a:pt x="0" y="435"/>
                  <a:pt x="0" y="435"/>
                  <a:pt x="0" y="435"/>
                </a:cubicBezTo>
                <a:cubicBezTo>
                  <a:pt x="0" y="448"/>
                  <a:pt x="0" y="453"/>
                  <a:pt x="109" y="492"/>
                </a:cubicBezTo>
                <a:cubicBezTo>
                  <a:pt x="123" y="524"/>
                  <a:pt x="123" y="524"/>
                  <a:pt x="123" y="524"/>
                </a:cubicBezTo>
                <a:cubicBezTo>
                  <a:pt x="76" y="629"/>
                  <a:pt x="79" y="633"/>
                  <a:pt x="88" y="642"/>
                </a:cubicBezTo>
                <a:cubicBezTo>
                  <a:pt x="148" y="700"/>
                  <a:pt x="148" y="700"/>
                  <a:pt x="148" y="700"/>
                </a:cubicBezTo>
                <a:cubicBezTo>
                  <a:pt x="154" y="705"/>
                  <a:pt x="154" y="705"/>
                  <a:pt x="154" y="705"/>
                </a:cubicBezTo>
                <a:cubicBezTo>
                  <a:pt x="161" y="705"/>
                  <a:pt x="161" y="705"/>
                  <a:pt x="161" y="705"/>
                </a:cubicBezTo>
                <a:cubicBezTo>
                  <a:pt x="164" y="705"/>
                  <a:pt x="175" y="705"/>
                  <a:pt x="266" y="664"/>
                </a:cubicBezTo>
                <a:cubicBezTo>
                  <a:pt x="299" y="677"/>
                  <a:pt x="299" y="677"/>
                  <a:pt x="299" y="677"/>
                </a:cubicBezTo>
                <a:cubicBezTo>
                  <a:pt x="342" y="784"/>
                  <a:pt x="347" y="784"/>
                  <a:pt x="359" y="784"/>
                </a:cubicBezTo>
                <a:cubicBezTo>
                  <a:pt x="443" y="784"/>
                  <a:pt x="443" y="784"/>
                  <a:pt x="443" y="784"/>
                </a:cubicBezTo>
                <a:cubicBezTo>
                  <a:pt x="456" y="784"/>
                  <a:pt x="461" y="784"/>
                  <a:pt x="501" y="677"/>
                </a:cubicBezTo>
                <a:cubicBezTo>
                  <a:pt x="534" y="664"/>
                  <a:pt x="534" y="664"/>
                  <a:pt x="534" y="664"/>
                </a:cubicBezTo>
                <a:cubicBezTo>
                  <a:pt x="595" y="689"/>
                  <a:pt x="631" y="703"/>
                  <a:pt x="641" y="703"/>
                </a:cubicBezTo>
                <a:cubicBezTo>
                  <a:pt x="649" y="702"/>
                  <a:pt x="649" y="702"/>
                  <a:pt x="649" y="702"/>
                </a:cubicBezTo>
                <a:cubicBezTo>
                  <a:pt x="714" y="639"/>
                  <a:pt x="714" y="639"/>
                  <a:pt x="714" y="639"/>
                </a:cubicBezTo>
                <a:cubicBezTo>
                  <a:pt x="723" y="630"/>
                  <a:pt x="726" y="627"/>
                  <a:pt x="677" y="523"/>
                </a:cubicBezTo>
                <a:cubicBezTo>
                  <a:pt x="690" y="491"/>
                  <a:pt x="690" y="491"/>
                  <a:pt x="690" y="491"/>
                </a:cubicBezTo>
                <a:cubicBezTo>
                  <a:pt x="800" y="449"/>
                  <a:pt x="800" y="444"/>
                  <a:pt x="800" y="432"/>
                </a:cubicBezTo>
                <a:cubicBezTo>
                  <a:pt x="800" y="349"/>
                  <a:pt x="800" y="349"/>
                  <a:pt x="800" y="349"/>
                </a:cubicBezTo>
                <a:cubicBezTo>
                  <a:pt x="800" y="336"/>
                  <a:pt x="800" y="332"/>
                  <a:pt x="690" y="293"/>
                </a:cubicBezTo>
                <a:close/>
                <a:moveTo>
                  <a:pt x="766" y="423"/>
                </a:moveTo>
                <a:cubicBezTo>
                  <a:pt x="750" y="431"/>
                  <a:pt x="708" y="448"/>
                  <a:pt x="671" y="462"/>
                </a:cubicBezTo>
                <a:cubicBezTo>
                  <a:pt x="665" y="464"/>
                  <a:pt x="665" y="464"/>
                  <a:pt x="665" y="464"/>
                </a:cubicBezTo>
                <a:cubicBezTo>
                  <a:pt x="640" y="524"/>
                  <a:pt x="640" y="524"/>
                  <a:pt x="640" y="524"/>
                </a:cubicBezTo>
                <a:cubicBezTo>
                  <a:pt x="643" y="531"/>
                  <a:pt x="643" y="531"/>
                  <a:pt x="643" y="531"/>
                </a:cubicBezTo>
                <a:cubicBezTo>
                  <a:pt x="659" y="565"/>
                  <a:pt x="677" y="605"/>
                  <a:pt x="683" y="621"/>
                </a:cubicBezTo>
                <a:cubicBezTo>
                  <a:pt x="636" y="667"/>
                  <a:pt x="636" y="667"/>
                  <a:pt x="636" y="667"/>
                </a:cubicBezTo>
                <a:cubicBezTo>
                  <a:pt x="620" y="662"/>
                  <a:pt x="577" y="645"/>
                  <a:pt x="541" y="629"/>
                </a:cubicBezTo>
                <a:cubicBezTo>
                  <a:pt x="535" y="627"/>
                  <a:pt x="535" y="627"/>
                  <a:pt x="535" y="627"/>
                </a:cubicBezTo>
                <a:cubicBezTo>
                  <a:pt x="474" y="651"/>
                  <a:pt x="474" y="651"/>
                  <a:pt x="474" y="651"/>
                </a:cubicBezTo>
                <a:cubicBezTo>
                  <a:pt x="472" y="658"/>
                  <a:pt x="472" y="658"/>
                  <a:pt x="472" y="658"/>
                </a:cubicBezTo>
                <a:cubicBezTo>
                  <a:pt x="458" y="694"/>
                  <a:pt x="442" y="735"/>
                  <a:pt x="434" y="750"/>
                </a:cubicBezTo>
                <a:cubicBezTo>
                  <a:pt x="368" y="750"/>
                  <a:pt x="368" y="750"/>
                  <a:pt x="368" y="750"/>
                </a:cubicBezTo>
                <a:cubicBezTo>
                  <a:pt x="360" y="735"/>
                  <a:pt x="342" y="694"/>
                  <a:pt x="328" y="658"/>
                </a:cubicBezTo>
                <a:cubicBezTo>
                  <a:pt x="325" y="651"/>
                  <a:pt x="325" y="651"/>
                  <a:pt x="325" y="651"/>
                </a:cubicBezTo>
                <a:cubicBezTo>
                  <a:pt x="265" y="627"/>
                  <a:pt x="265" y="627"/>
                  <a:pt x="265" y="627"/>
                </a:cubicBezTo>
                <a:cubicBezTo>
                  <a:pt x="258" y="630"/>
                  <a:pt x="258" y="630"/>
                  <a:pt x="258" y="630"/>
                </a:cubicBezTo>
                <a:cubicBezTo>
                  <a:pt x="223" y="646"/>
                  <a:pt x="181" y="664"/>
                  <a:pt x="166" y="670"/>
                </a:cubicBezTo>
                <a:cubicBezTo>
                  <a:pt x="119" y="624"/>
                  <a:pt x="119" y="624"/>
                  <a:pt x="119" y="624"/>
                </a:cubicBezTo>
                <a:cubicBezTo>
                  <a:pt x="124" y="607"/>
                  <a:pt x="141" y="566"/>
                  <a:pt x="157" y="531"/>
                </a:cubicBezTo>
                <a:cubicBezTo>
                  <a:pt x="160" y="524"/>
                  <a:pt x="160" y="524"/>
                  <a:pt x="160" y="524"/>
                </a:cubicBezTo>
                <a:cubicBezTo>
                  <a:pt x="135" y="465"/>
                  <a:pt x="135" y="465"/>
                  <a:pt x="135" y="465"/>
                </a:cubicBezTo>
                <a:cubicBezTo>
                  <a:pt x="128" y="462"/>
                  <a:pt x="128" y="462"/>
                  <a:pt x="128" y="462"/>
                </a:cubicBezTo>
                <a:cubicBezTo>
                  <a:pt x="92" y="449"/>
                  <a:pt x="50" y="433"/>
                  <a:pt x="34" y="426"/>
                </a:cubicBezTo>
                <a:cubicBezTo>
                  <a:pt x="34" y="362"/>
                  <a:pt x="34" y="362"/>
                  <a:pt x="34" y="362"/>
                </a:cubicBezTo>
                <a:cubicBezTo>
                  <a:pt x="49" y="354"/>
                  <a:pt x="92" y="337"/>
                  <a:pt x="128" y="323"/>
                </a:cubicBezTo>
                <a:cubicBezTo>
                  <a:pt x="135" y="320"/>
                  <a:pt x="135" y="320"/>
                  <a:pt x="135" y="320"/>
                </a:cubicBezTo>
                <a:cubicBezTo>
                  <a:pt x="160" y="260"/>
                  <a:pt x="160" y="260"/>
                  <a:pt x="160" y="260"/>
                </a:cubicBezTo>
                <a:cubicBezTo>
                  <a:pt x="156" y="254"/>
                  <a:pt x="156" y="254"/>
                  <a:pt x="156" y="254"/>
                </a:cubicBezTo>
                <a:cubicBezTo>
                  <a:pt x="140" y="220"/>
                  <a:pt x="122" y="180"/>
                  <a:pt x="116" y="163"/>
                </a:cubicBezTo>
                <a:cubicBezTo>
                  <a:pt x="163" y="118"/>
                  <a:pt x="163" y="118"/>
                  <a:pt x="163" y="118"/>
                </a:cubicBezTo>
                <a:cubicBezTo>
                  <a:pt x="180" y="123"/>
                  <a:pt x="222" y="140"/>
                  <a:pt x="258" y="155"/>
                </a:cubicBezTo>
                <a:cubicBezTo>
                  <a:pt x="265" y="158"/>
                  <a:pt x="265" y="158"/>
                  <a:pt x="265" y="158"/>
                </a:cubicBezTo>
                <a:cubicBezTo>
                  <a:pt x="325" y="133"/>
                  <a:pt x="325" y="133"/>
                  <a:pt x="325" y="133"/>
                </a:cubicBezTo>
                <a:cubicBezTo>
                  <a:pt x="328" y="126"/>
                  <a:pt x="328" y="126"/>
                  <a:pt x="328" y="126"/>
                </a:cubicBezTo>
                <a:cubicBezTo>
                  <a:pt x="341" y="91"/>
                  <a:pt x="357" y="50"/>
                  <a:pt x="365" y="34"/>
                </a:cubicBezTo>
                <a:cubicBezTo>
                  <a:pt x="431" y="34"/>
                  <a:pt x="431" y="34"/>
                  <a:pt x="431" y="34"/>
                </a:cubicBezTo>
                <a:cubicBezTo>
                  <a:pt x="439" y="50"/>
                  <a:pt x="457" y="91"/>
                  <a:pt x="471" y="127"/>
                </a:cubicBezTo>
                <a:cubicBezTo>
                  <a:pt x="474" y="133"/>
                  <a:pt x="474" y="133"/>
                  <a:pt x="474" y="133"/>
                </a:cubicBezTo>
                <a:cubicBezTo>
                  <a:pt x="534" y="158"/>
                  <a:pt x="534" y="158"/>
                  <a:pt x="534" y="158"/>
                </a:cubicBezTo>
                <a:cubicBezTo>
                  <a:pt x="541" y="155"/>
                  <a:pt x="541" y="155"/>
                  <a:pt x="541" y="155"/>
                </a:cubicBezTo>
                <a:cubicBezTo>
                  <a:pt x="576" y="138"/>
                  <a:pt x="619" y="120"/>
                  <a:pt x="634" y="115"/>
                </a:cubicBezTo>
                <a:cubicBezTo>
                  <a:pt x="681" y="161"/>
                  <a:pt x="681" y="161"/>
                  <a:pt x="681" y="161"/>
                </a:cubicBezTo>
                <a:cubicBezTo>
                  <a:pt x="675" y="177"/>
                  <a:pt x="658" y="218"/>
                  <a:pt x="642" y="253"/>
                </a:cubicBezTo>
                <a:cubicBezTo>
                  <a:pt x="639" y="260"/>
                  <a:pt x="639" y="260"/>
                  <a:pt x="639" y="260"/>
                </a:cubicBezTo>
                <a:cubicBezTo>
                  <a:pt x="664" y="320"/>
                  <a:pt x="664" y="320"/>
                  <a:pt x="664" y="320"/>
                </a:cubicBezTo>
                <a:cubicBezTo>
                  <a:pt x="672" y="322"/>
                  <a:pt x="672" y="322"/>
                  <a:pt x="672" y="322"/>
                </a:cubicBezTo>
                <a:cubicBezTo>
                  <a:pt x="708" y="335"/>
                  <a:pt x="750" y="351"/>
                  <a:pt x="766" y="359"/>
                </a:cubicBezTo>
                <a:lnTo>
                  <a:pt x="766" y="4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43" name="Freeform: Shape 40">
            <a:extLst>
              <a:ext uri="{FF2B5EF4-FFF2-40B4-BE49-F238E27FC236}">
                <a16:creationId xmlns:a16="http://schemas.microsoft.com/office/drawing/2014/main" id="{49730D7F-7257-40E2-BF18-1A20F8B1A6DA}"/>
              </a:ext>
            </a:extLst>
          </p:cNvPr>
          <p:cNvSpPr>
            <a:spLocks/>
          </p:cNvSpPr>
          <p:nvPr/>
        </p:nvSpPr>
        <p:spPr bwMode="auto">
          <a:xfrm>
            <a:off x="10015542" y="1613004"/>
            <a:ext cx="930488" cy="991501"/>
          </a:xfrm>
          <a:custGeom>
            <a:avLst/>
            <a:gdLst>
              <a:gd name="T0" fmla="*/ 352 w 847"/>
              <a:gd name="T1" fmla="*/ 452 h 903"/>
              <a:gd name="T2" fmla="*/ 495 w 847"/>
              <a:gd name="T3" fmla="*/ 452 h 903"/>
              <a:gd name="T4" fmla="*/ 423 w 847"/>
              <a:gd name="T5" fmla="*/ 495 h 903"/>
              <a:gd name="T6" fmla="*/ 423 w 847"/>
              <a:gd name="T7" fmla="*/ 409 h 903"/>
              <a:gd name="T8" fmla="*/ 423 w 847"/>
              <a:gd name="T9" fmla="*/ 495 h 903"/>
              <a:gd name="T10" fmla="*/ 814 w 847"/>
              <a:gd name="T11" fmla="*/ 226 h 903"/>
              <a:gd name="T12" fmla="*/ 559 w 847"/>
              <a:gd name="T13" fmla="*/ 217 h 903"/>
              <a:gd name="T14" fmla="*/ 288 w 847"/>
              <a:gd name="T15" fmla="*/ 217 h 903"/>
              <a:gd name="T16" fmla="*/ 33 w 847"/>
              <a:gd name="T17" fmla="*/ 226 h 903"/>
              <a:gd name="T18" fmla="*/ 94 w 847"/>
              <a:gd name="T19" fmla="*/ 509 h 903"/>
              <a:gd name="T20" fmla="*/ 129 w 847"/>
              <a:gd name="T21" fmla="*/ 717 h 903"/>
              <a:gd name="T22" fmla="*/ 423 w 847"/>
              <a:gd name="T23" fmla="*/ 903 h 903"/>
              <a:gd name="T24" fmla="*/ 717 w 847"/>
              <a:gd name="T25" fmla="*/ 717 h 903"/>
              <a:gd name="T26" fmla="*/ 814 w 847"/>
              <a:gd name="T27" fmla="*/ 677 h 903"/>
              <a:gd name="T28" fmla="*/ 129 w 847"/>
              <a:gd name="T29" fmla="*/ 689 h 903"/>
              <a:gd name="T30" fmla="*/ 57 w 847"/>
              <a:gd name="T31" fmla="*/ 663 h 903"/>
              <a:gd name="T32" fmla="*/ 174 w 847"/>
              <a:gd name="T33" fmla="*/ 471 h 903"/>
              <a:gd name="T34" fmla="*/ 283 w 847"/>
              <a:gd name="T35" fmla="*/ 658 h 903"/>
              <a:gd name="T36" fmla="*/ 267 w 847"/>
              <a:gd name="T37" fmla="*/ 505 h 903"/>
              <a:gd name="T38" fmla="*/ 267 w 847"/>
              <a:gd name="T39" fmla="*/ 399 h 903"/>
              <a:gd name="T40" fmla="*/ 267 w 847"/>
              <a:gd name="T41" fmla="*/ 505 h 903"/>
              <a:gd name="T42" fmla="*/ 175 w 847"/>
              <a:gd name="T43" fmla="*/ 433 h 903"/>
              <a:gd name="T44" fmla="*/ 129 w 847"/>
              <a:gd name="T45" fmla="*/ 215 h 903"/>
              <a:gd name="T46" fmla="*/ 269 w 847"/>
              <a:gd name="T47" fmla="*/ 362 h 903"/>
              <a:gd name="T48" fmla="*/ 502 w 847"/>
              <a:gd name="T49" fmla="*/ 315 h 903"/>
              <a:gd name="T50" fmla="*/ 537 w 847"/>
              <a:gd name="T51" fmla="*/ 255 h 903"/>
              <a:gd name="T52" fmla="*/ 423 w 847"/>
              <a:gd name="T53" fmla="*/ 29 h 903"/>
              <a:gd name="T54" fmla="*/ 423 w 847"/>
              <a:gd name="T55" fmla="*/ 273 h 903"/>
              <a:gd name="T56" fmla="*/ 423 w 847"/>
              <a:gd name="T57" fmla="*/ 29 h 903"/>
              <a:gd name="T58" fmla="*/ 391 w 847"/>
              <a:gd name="T59" fmla="*/ 290 h 903"/>
              <a:gd name="T60" fmla="*/ 299 w 847"/>
              <a:gd name="T61" fmla="*/ 343 h 903"/>
              <a:gd name="T62" fmla="*/ 299 w 847"/>
              <a:gd name="T63" fmla="*/ 561 h 903"/>
              <a:gd name="T64" fmla="*/ 391 w 847"/>
              <a:gd name="T65" fmla="*/ 614 h 903"/>
              <a:gd name="T66" fmla="*/ 299 w 847"/>
              <a:gd name="T67" fmla="*/ 561 h 903"/>
              <a:gd name="T68" fmla="*/ 315 w 847"/>
              <a:gd name="T69" fmla="*/ 677 h 903"/>
              <a:gd name="T70" fmla="*/ 532 w 847"/>
              <a:gd name="T71" fmla="*/ 677 h 903"/>
              <a:gd name="T72" fmla="*/ 537 w 847"/>
              <a:gd name="T73" fmla="*/ 648 h 903"/>
              <a:gd name="T74" fmla="*/ 502 w 847"/>
              <a:gd name="T75" fmla="*/ 588 h 903"/>
              <a:gd name="T76" fmla="*/ 537 w 847"/>
              <a:gd name="T77" fmla="*/ 648 h 903"/>
              <a:gd name="T78" fmla="*/ 488 w 847"/>
              <a:gd name="T79" fmla="*/ 563 h 903"/>
              <a:gd name="T80" fmla="*/ 359 w 847"/>
              <a:gd name="T81" fmla="*/ 563 h 903"/>
              <a:gd name="T82" fmla="*/ 294 w 847"/>
              <a:gd name="T83" fmla="*/ 452 h 903"/>
              <a:gd name="T84" fmla="*/ 359 w 847"/>
              <a:gd name="T85" fmla="*/ 340 h 903"/>
              <a:gd name="T86" fmla="*/ 488 w 847"/>
              <a:gd name="T87" fmla="*/ 340 h 903"/>
              <a:gd name="T88" fmla="*/ 552 w 847"/>
              <a:gd name="T89" fmla="*/ 452 h 903"/>
              <a:gd name="T90" fmla="*/ 717 w 847"/>
              <a:gd name="T91" fmla="*/ 215 h 903"/>
              <a:gd name="T92" fmla="*/ 672 w 847"/>
              <a:gd name="T93" fmla="*/ 433 h 903"/>
              <a:gd name="T94" fmla="*/ 564 w 847"/>
              <a:gd name="T95" fmla="*/ 245 h 903"/>
              <a:gd name="T96" fmla="*/ 580 w 847"/>
              <a:gd name="T97" fmla="*/ 399 h 903"/>
              <a:gd name="T98" fmla="*/ 580 w 847"/>
              <a:gd name="T99" fmla="*/ 505 h 903"/>
              <a:gd name="T100" fmla="*/ 580 w 847"/>
              <a:gd name="T101" fmla="*/ 399 h 903"/>
              <a:gd name="T102" fmla="*/ 717 w 847"/>
              <a:gd name="T103" fmla="*/ 689 h 903"/>
              <a:gd name="T104" fmla="*/ 564 w 847"/>
              <a:gd name="T105" fmla="*/ 658 h 903"/>
              <a:gd name="T106" fmla="*/ 672 w 847"/>
              <a:gd name="T107" fmla="*/ 471 h 9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47" h="903">
                <a:moveTo>
                  <a:pt x="423" y="380"/>
                </a:moveTo>
                <a:cubicBezTo>
                  <a:pt x="384" y="380"/>
                  <a:pt x="352" y="412"/>
                  <a:pt x="352" y="452"/>
                </a:cubicBezTo>
                <a:cubicBezTo>
                  <a:pt x="352" y="491"/>
                  <a:pt x="384" y="523"/>
                  <a:pt x="423" y="523"/>
                </a:cubicBezTo>
                <a:cubicBezTo>
                  <a:pt x="463" y="523"/>
                  <a:pt x="495" y="491"/>
                  <a:pt x="495" y="452"/>
                </a:cubicBezTo>
                <a:cubicBezTo>
                  <a:pt x="495" y="412"/>
                  <a:pt x="463" y="380"/>
                  <a:pt x="423" y="380"/>
                </a:cubicBezTo>
                <a:close/>
                <a:moveTo>
                  <a:pt x="423" y="495"/>
                </a:moveTo>
                <a:cubicBezTo>
                  <a:pt x="400" y="495"/>
                  <a:pt x="380" y="475"/>
                  <a:pt x="380" y="452"/>
                </a:cubicBezTo>
                <a:cubicBezTo>
                  <a:pt x="380" y="428"/>
                  <a:pt x="400" y="409"/>
                  <a:pt x="423" y="409"/>
                </a:cubicBezTo>
                <a:cubicBezTo>
                  <a:pt x="447" y="409"/>
                  <a:pt x="466" y="428"/>
                  <a:pt x="466" y="452"/>
                </a:cubicBezTo>
                <a:cubicBezTo>
                  <a:pt x="466" y="475"/>
                  <a:pt x="447" y="495"/>
                  <a:pt x="423" y="495"/>
                </a:cubicBezTo>
                <a:close/>
                <a:moveTo>
                  <a:pt x="695" y="452"/>
                </a:moveTo>
                <a:cubicBezTo>
                  <a:pt x="789" y="368"/>
                  <a:pt x="847" y="282"/>
                  <a:pt x="814" y="226"/>
                </a:cubicBezTo>
                <a:cubicBezTo>
                  <a:pt x="804" y="208"/>
                  <a:pt x="778" y="186"/>
                  <a:pt x="717" y="186"/>
                </a:cubicBezTo>
                <a:cubicBezTo>
                  <a:pt x="674" y="186"/>
                  <a:pt x="619" y="197"/>
                  <a:pt x="559" y="217"/>
                </a:cubicBezTo>
                <a:cubicBezTo>
                  <a:pt x="534" y="93"/>
                  <a:pt x="488" y="0"/>
                  <a:pt x="423" y="0"/>
                </a:cubicBezTo>
                <a:cubicBezTo>
                  <a:pt x="359" y="0"/>
                  <a:pt x="313" y="93"/>
                  <a:pt x="288" y="217"/>
                </a:cubicBezTo>
                <a:cubicBezTo>
                  <a:pt x="228" y="197"/>
                  <a:pt x="173" y="186"/>
                  <a:pt x="129" y="186"/>
                </a:cubicBezTo>
                <a:cubicBezTo>
                  <a:pt x="68" y="186"/>
                  <a:pt x="43" y="208"/>
                  <a:pt x="33" y="226"/>
                </a:cubicBezTo>
                <a:cubicBezTo>
                  <a:pt x="0" y="282"/>
                  <a:pt x="58" y="368"/>
                  <a:pt x="152" y="452"/>
                </a:cubicBezTo>
                <a:cubicBezTo>
                  <a:pt x="131" y="471"/>
                  <a:pt x="111" y="490"/>
                  <a:pt x="94" y="509"/>
                </a:cubicBezTo>
                <a:cubicBezTo>
                  <a:pt x="31" y="580"/>
                  <a:pt x="10" y="638"/>
                  <a:pt x="32" y="677"/>
                </a:cubicBezTo>
                <a:cubicBezTo>
                  <a:pt x="43" y="696"/>
                  <a:pt x="68" y="717"/>
                  <a:pt x="129" y="717"/>
                </a:cubicBezTo>
                <a:cubicBezTo>
                  <a:pt x="173" y="717"/>
                  <a:pt x="228" y="706"/>
                  <a:pt x="288" y="686"/>
                </a:cubicBezTo>
                <a:cubicBezTo>
                  <a:pt x="313" y="810"/>
                  <a:pt x="359" y="903"/>
                  <a:pt x="423" y="903"/>
                </a:cubicBezTo>
                <a:cubicBezTo>
                  <a:pt x="488" y="903"/>
                  <a:pt x="534" y="810"/>
                  <a:pt x="559" y="686"/>
                </a:cubicBezTo>
                <a:cubicBezTo>
                  <a:pt x="619" y="706"/>
                  <a:pt x="674" y="717"/>
                  <a:pt x="717" y="717"/>
                </a:cubicBezTo>
                <a:cubicBezTo>
                  <a:pt x="717" y="717"/>
                  <a:pt x="717" y="717"/>
                  <a:pt x="717" y="717"/>
                </a:cubicBezTo>
                <a:cubicBezTo>
                  <a:pt x="778" y="717"/>
                  <a:pt x="804" y="696"/>
                  <a:pt x="814" y="677"/>
                </a:cubicBezTo>
                <a:cubicBezTo>
                  <a:pt x="847" y="621"/>
                  <a:pt x="789" y="535"/>
                  <a:pt x="695" y="452"/>
                </a:cubicBezTo>
                <a:close/>
                <a:moveTo>
                  <a:pt x="129" y="689"/>
                </a:moveTo>
                <a:cubicBezTo>
                  <a:pt x="129" y="689"/>
                  <a:pt x="129" y="689"/>
                  <a:pt x="129" y="689"/>
                </a:cubicBezTo>
                <a:cubicBezTo>
                  <a:pt x="103" y="689"/>
                  <a:pt x="70" y="684"/>
                  <a:pt x="57" y="663"/>
                </a:cubicBezTo>
                <a:cubicBezTo>
                  <a:pt x="42" y="636"/>
                  <a:pt x="64" y="586"/>
                  <a:pt x="116" y="528"/>
                </a:cubicBezTo>
                <a:cubicBezTo>
                  <a:pt x="133" y="509"/>
                  <a:pt x="153" y="490"/>
                  <a:pt x="174" y="471"/>
                </a:cubicBezTo>
                <a:cubicBezTo>
                  <a:pt x="204" y="495"/>
                  <a:pt x="235" y="518"/>
                  <a:pt x="269" y="541"/>
                </a:cubicBezTo>
                <a:cubicBezTo>
                  <a:pt x="272" y="581"/>
                  <a:pt x="276" y="621"/>
                  <a:pt x="283" y="658"/>
                </a:cubicBezTo>
                <a:cubicBezTo>
                  <a:pt x="224" y="678"/>
                  <a:pt x="171" y="689"/>
                  <a:pt x="129" y="689"/>
                </a:cubicBezTo>
                <a:close/>
                <a:moveTo>
                  <a:pt x="267" y="505"/>
                </a:moveTo>
                <a:cubicBezTo>
                  <a:pt x="241" y="487"/>
                  <a:pt x="218" y="469"/>
                  <a:pt x="197" y="452"/>
                </a:cubicBezTo>
                <a:cubicBezTo>
                  <a:pt x="218" y="434"/>
                  <a:pt x="242" y="416"/>
                  <a:pt x="267" y="399"/>
                </a:cubicBezTo>
                <a:cubicBezTo>
                  <a:pt x="266" y="416"/>
                  <a:pt x="266" y="434"/>
                  <a:pt x="266" y="452"/>
                </a:cubicBezTo>
                <a:cubicBezTo>
                  <a:pt x="266" y="469"/>
                  <a:pt x="266" y="487"/>
                  <a:pt x="267" y="505"/>
                </a:cubicBezTo>
                <a:close/>
                <a:moveTo>
                  <a:pt x="269" y="362"/>
                </a:moveTo>
                <a:cubicBezTo>
                  <a:pt x="235" y="385"/>
                  <a:pt x="203" y="409"/>
                  <a:pt x="175" y="433"/>
                </a:cubicBezTo>
                <a:cubicBezTo>
                  <a:pt x="81" y="350"/>
                  <a:pt x="37" y="275"/>
                  <a:pt x="57" y="240"/>
                </a:cubicBezTo>
                <a:cubicBezTo>
                  <a:pt x="70" y="219"/>
                  <a:pt x="103" y="215"/>
                  <a:pt x="129" y="215"/>
                </a:cubicBezTo>
                <a:cubicBezTo>
                  <a:pt x="171" y="215"/>
                  <a:pt x="224" y="226"/>
                  <a:pt x="283" y="245"/>
                </a:cubicBezTo>
                <a:cubicBezTo>
                  <a:pt x="276" y="283"/>
                  <a:pt x="272" y="322"/>
                  <a:pt x="269" y="362"/>
                </a:cubicBezTo>
                <a:close/>
                <a:moveTo>
                  <a:pt x="548" y="343"/>
                </a:moveTo>
                <a:cubicBezTo>
                  <a:pt x="533" y="333"/>
                  <a:pt x="518" y="324"/>
                  <a:pt x="502" y="315"/>
                </a:cubicBezTo>
                <a:cubicBezTo>
                  <a:pt x="487" y="306"/>
                  <a:pt x="471" y="298"/>
                  <a:pt x="456" y="290"/>
                </a:cubicBezTo>
                <a:cubicBezTo>
                  <a:pt x="483" y="277"/>
                  <a:pt x="510" y="265"/>
                  <a:pt x="537" y="255"/>
                </a:cubicBezTo>
                <a:cubicBezTo>
                  <a:pt x="541" y="283"/>
                  <a:pt x="545" y="312"/>
                  <a:pt x="548" y="343"/>
                </a:cubicBezTo>
                <a:close/>
                <a:moveTo>
                  <a:pt x="423" y="29"/>
                </a:moveTo>
                <a:cubicBezTo>
                  <a:pt x="464" y="29"/>
                  <a:pt x="507" y="104"/>
                  <a:pt x="532" y="227"/>
                </a:cubicBezTo>
                <a:cubicBezTo>
                  <a:pt x="497" y="240"/>
                  <a:pt x="460" y="255"/>
                  <a:pt x="423" y="273"/>
                </a:cubicBezTo>
                <a:cubicBezTo>
                  <a:pt x="387" y="255"/>
                  <a:pt x="350" y="240"/>
                  <a:pt x="315" y="227"/>
                </a:cubicBezTo>
                <a:cubicBezTo>
                  <a:pt x="340" y="104"/>
                  <a:pt x="383" y="29"/>
                  <a:pt x="423" y="29"/>
                </a:cubicBezTo>
                <a:close/>
                <a:moveTo>
                  <a:pt x="310" y="255"/>
                </a:moveTo>
                <a:cubicBezTo>
                  <a:pt x="336" y="265"/>
                  <a:pt x="364" y="277"/>
                  <a:pt x="391" y="290"/>
                </a:cubicBezTo>
                <a:cubicBezTo>
                  <a:pt x="376" y="298"/>
                  <a:pt x="360" y="306"/>
                  <a:pt x="345" y="315"/>
                </a:cubicBezTo>
                <a:cubicBezTo>
                  <a:pt x="329" y="324"/>
                  <a:pt x="314" y="333"/>
                  <a:pt x="299" y="343"/>
                </a:cubicBezTo>
                <a:cubicBezTo>
                  <a:pt x="302" y="312"/>
                  <a:pt x="305" y="283"/>
                  <a:pt x="310" y="255"/>
                </a:cubicBezTo>
                <a:close/>
                <a:moveTo>
                  <a:pt x="299" y="561"/>
                </a:moveTo>
                <a:cubicBezTo>
                  <a:pt x="314" y="570"/>
                  <a:pt x="329" y="579"/>
                  <a:pt x="345" y="588"/>
                </a:cubicBezTo>
                <a:cubicBezTo>
                  <a:pt x="360" y="597"/>
                  <a:pt x="376" y="606"/>
                  <a:pt x="391" y="614"/>
                </a:cubicBezTo>
                <a:cubicBezTo>
                  <a:pt x="364" y="627"/>
                  <a:pt x="336" y="638"/>
                  <a:pt x="310" y="648"/>
                </a:cubicBezTo>
                <a:cubicBezTo>
                  <a:pt x="305" y="621"/>
                  <a:pt x="302" y="592"/>
                  <a:pt x="299" y="561"/>
                </a:cubicBezTo>
                <a:close/>
                <a:moveTo>
                  <a:pt x="423" y="874"/>
                </a:moveTo>
                <a:cubicBezTo>
                  <a:pt x="383" y="874"/>
                  <a:pt x="340" y="799"/>
                  <a:pt x="315" y="677"/>
                </a:cubicBezTo>
                <a:cubicBezTo>
                  <a:pt x="350" y="664"/>
                  <a:pt x="387" y="648"/>
                  <a:pt x="423" y="630"/>
                </a:cubicBezTo>
                <a:cubicBezTo>
                  <a:pt x="460" y="648"/>
                  <a:pt x="497" y="664"/>
                  <a:pt x="532" y="677"/>
                </a:cubicBezTo>
                <a:cubicBezTo>
                  <a:pt x="507" y="799"/>
                  <a:pt x="464" y="874"/>
                  <a:pt x="423" y="874"/>
                </a:cubicBezTo>
                <a:close/>
                <a:moveTo>
                  <a:pt x="537" y="648"/>
                </a:moveTo>
                <a:cubicBezTo>
                  <a:pt x="510" y="638"/>
                  <a:pt x="483" y="627"/>
                  <a:pt x="456" y="614"/>
                </a:cubicBezTo>
                <a:cubicBezTo>
                  <a:pt x="471" y="606"/>
                  <a:pt x="487" y="597"/>
                  <a:pt x="502" y="588"/>
                </a:cubicBezTo>
                <a:cubicBezTo>
                  <a:pt x="518" y="579"/>
                  <a:pt x="533" y="570"/>
                  <a:pt x="548" y="561"/>
                </a:cubicBezTo>
                <a:cubicBezTo>
                  <a:pt x="545" y="592"/>
                  <a:pt x="541" y="621"/>
                  <a:pt x="537" y="648"/>
                </a:cubicBezTo>
                <a:close/>
                <a:moveTo>
                  <a:pt x="550" y="525"/>
                </a:moveTo>
                <a:cubicBezTo>
                  <a:pt x="531" y="538"/>
                  <a:pt x="510" y="551"/>
                  <a:pt x="488" y="563"/>
                </a:cubicBezTo>
                <a:cubicBezTo>
                  <a:pt x="466" y="576"/>
                  <a:pt x="445" y="587"/>
                  <a:pt x="423" y="598"/>
                </a:cubicBezTo>
                <a:cubicBezTo>
                  <a:pt x="402" y="587"/>
                  <a:pt x="380" y="576"/>
                  <a:pt x="359" y="563"/>
                </a:cubicBezTo>
                <a:cubicBezTo>
                  <a:pt x="337" y="551"/>
                  <a:pt x="316" y="538"/>
                  <a:pt x="296" y="525"/>
                </a:cubicBezTo>
                <a:cubicBezTo>
                  <a:pt x="295" y="501"/>
                  <a:pt x="294" y="477"/>
                  <a:pt x="294" y="452"/>
                </a:cubicBezTo>
                <a:cubicBezTo>
                  <a:pt x="294" y="426"/>
                  <a:pt x="295" y="402"/>
                  <a:pt x="296" y="379"/>
                </a:cubicBezTo>
                <a:cubicBezTo>
                  <a:pt x="317" y="365"/>
                  <a:pt x="337" y="352"/>
                  <a:pt x="359" y="340"/>
                </a:cubicBezTo>
                <a:cubicBezTo>
                  <a:pt x="380" y="328"/>
                  <a:pt x="402" y="316"/>
                  <a:pt x="423" y="305"/>
                </a:cubicBezTo>
                <a:cubicBezTo>
                  <a:pt x="445" y="316"/>
                  <a:pt x="466" y="328"/>
                  <a:pt x="488" y="340"/>
                </a:cubicBezTo>
                <a:cubicBezTo>
                  <a:pt x="510" y="353"/>
                  <a:pt x="531" y="366"/>
                  <a:pt x="550" y="379"/>
                </a:cubicBezTo>
                <a:cubicBezTo>
                  <a:pt x="552" y="402"/>
                  <a:pt x="552" y="426"/>
                  <a:pt x="552" y="452"/>
                </a:cubicBezTo>
                <a:cubicBezTo>
                  <a:pt x="552" y="477"/>
                  <a:pt x="552" y="501"/>
                  <a:pt x="550" y="525"/>
                </a:cubicBezTo>
                <a:close/>
                <a:moveTo>
                  <a:pt x="717" y="215"/>
                </a:moveTo>
                <a:cubicBezTo>
                  <a:pt x="744" y="215"/>
                  <a:pt x="777" y="219"/>
                  <a:pt x="790" y="240"/>
                </a:cubicBezTo>
                <a:cubicBezTo>
                  <a:pt x="810" y="275"/>
                  <a:pt x="766" y="350"/>
                  <a:pt x="672" y="433"/>
                </a:cubicBezTo>
                <a:cubicBezTo>
                  <a:pt x="643" y="409"/>
                  <a:pt x="611" y="385"/>
                  <a:pt x="578" y="362"/>
                </a:cubicBezTo>
                <a:cubicBezTo>
                  <a:pt x="575" y="322"/>
                  <a:pt x="571" y="283"/>
                  <a:pt x="564" y="245"/>
                </a:cubicBezTo>
                <a:cubicBezTo>
                  <a:pt x="623" y="226"/>
                  <a:pt x="676" y="215"/>
                  <a:pt x="717" y="215"/>
                </a:cubicBezTo>
                <a:close/>
                <a:moveTo>
                  <a:pt x="580" y="399"/>
                </a:moveTo>
                <a:cubicBezTo>
                  <a:pt x="605" y="416"/>
                  <a:pt x="629" y="434"/>
                  <a:pt x="650" y="452"/>
                </a:cubicBezTo>
                <a:cubicBezTo>
                  <a:pt x="629" y="469"/>
                  <a:pt x="605" y="487"/>
                  <a:pt x="580" y="505"/>
                </a:cubicBezTo>
                <a:cubicBezTo>
                  <a:pt x="581" y="487"/>
                  <a:pt x="581" y="469"/>
                  <a:pt x="581" y="452"/>
                </a:cubicBezTo>
                <a:cubicBezTo>
                  <a:pt x="581" y="434"/>
                  <a:pt x="581" y="416"/>
                  <a:pt x="580" y="399"/>
                </a:cubicBezTo>
                <a:close/>
                <a:moveTo>
                  <a:pt x="790" y="663"/>
                </a:moveTo>
                <a:cubicBezTo>
                  <a:pt x="777" y="684"/>
                  <a:pt x="744" y="689"/>
                  <a:pt x="717" y="689"/>
                </a:cubicBezTo>
                <a:cubicBezTo>
                  <a:pt x="717" y="689"/>
                  <a:pt x="717" y="689"/>
                  <a:pt x="717" y="689"/>
                </a:cubicBezTo>
                <a:cubicBezTo>
                  <a:pt x="676" y="689"/>
                  <a:pt x="623" y="678"/>
                  <a:pt x="564" y="658"/>
                </a:cubicBezTo>
                <a:cubicBezTo>
                  <a:pt x="571" y="621"/>
                  <a:pt x="575" y="581"/>
                  <a:pt x="578" y="541"/>
                </a:cubicBezTo>
                <a:cubicBezTo>
                  <a:pt x="611" y="519"/>
                  <a:pt x="643" y="495"/>
                  <a:pt x="672" y="471"/>
                </a:cubicBezTo>
                <a:cubicBezTo>
                  <a:pt x="766" y="553"/>
                  <a:pt x="810" y="628"/>
                  <a:pt x="790" y="66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44" name="Freeform: Shape 41">
            <a:extLst>
              <a:ext uri="{FF2B5EF4-FFF2-40B4-BE49-F238E27FC236}">
                <a16:creationId xmlns:a16="http://schemas.microsoft.com/office/drawing/2014/main" id="{784C898B-2102-4789-8352-7013733310FB}"/>
              </a:ext>
            </a:extLst>
          </p:cNvPr>
          <p:cNvSpPr>
            <a:spLocks/>
          </p:cNvSpPr>
          <p:nvPr/>
        </p:nvSpPr>
        <p:spPr bwMode="auto">
          <a:xfrm>
            <a:off x="1271943" y="1796684"/>
            <a:ext cx="1022773" cy="1022773"/>
          </a:xfrm>
          <a:custGeom>
            <a:avLst/>
            <a:gdLst>
              <a:gd name="T0" fmla="*/ 400 w 800"/>
              <a:gd name="T1" fmla="*/ 0 h 800"/>
              <a:gd name="T2" fmla="*/ 0 w 800"/>
              <a:gd name="T3" fmla="*/ 400 h 800"/>
              <a:gd name="T4" fmla="*/ 400 w 800"/>
              <a:gd name="T5" fmla="*/ 800 h 800"/>
              <a:gd name="T6" fmla="*/ 800 w 800"/>
              <a:gd name="T7" fmla="*/ 400 h 800"/>
              <a:gd name="T8" fmla="*/ 400 w 800"/>
              <a:gd name="T9" fmla="*/ 0 h 800"/>
              <a:gd name="T10" fmla="*/ 400 w 800"/>
              <a:gd name="T11" fmla="*/ 747 h 800"/>
              <a:gd name="T12" fmla="*/ 52 w 800"/>
              <a:gd name="T13" fmla="*/ 400 h 800"/>
              <a:gd name="T14" fmla="*/ 400 w 800"/>
              <a:gd name="T15" fmla="*/ 52 h 800"/>
              <a:gd name="T16" fmla="*/ 747 w 800"/>
              <a:gd name="T17" fmla="*/ 400 h 800"/>
              <a:gd name="T18" fmla="*/ 400 w 800"/>
              <a:gd name="T19" fmla="*/ 747 h 800"/>
              <a:gd name="T20" fmla="*/ 400 w 800"/>
              <a:gd name="T21" fmla="*/ 547 h 800"/>
              <a:gd name="T22" fmla="*/ 367 w 800"/>
              <a:gd name="T23" fmla="*/ 580 h 800"/>
              <a:gd name="T24" fmla="*/ 400 w 800"/>
              <a:gd name="T25" fmla="*/ 613 h 800"/>
              <a:gd name="T26" fmla="*/ 433 w 800"/>
              <a:gd name="T27" fmla="*/ 580 h 800"/>
              <a:gd name="T28" fmla="*/ 400 w 800"/>
              <a:gd name="T29" fmla="*/ 547 h 800"/>
              <a:gd name="T30" fmla="*/ 400 w 800"/>
              <a:gd name="T31" fmla="*/ 182 h 800"/>
              <a:gd name="T32" fmla="*/ 272 w 800"/>
              <a:gd name="T33" fmla="*/ 310 h 800"/>
              <a:gd name="T34" fmla="*/ 298 w 800"/>
              <a:gd name="T35" fmla="*/ 336 h 800"/>
              <a:gd name="T36" fmla="*/ 325 w 800"/>
              <a:gd name="T37" fmla="*/ 310 h 800"/>
              <a:gd name="T38" fmla="*/ 400 w 800"/>
              <a:gd name="T39" fmla="*/ 235 h 800"/>
              <a:gd name="T40" fmla="*/ 475 w 800"/>
              <a:gd name="T41" fmla="*/ 310 h 800"/>
              <a:gd name="T42" fmla="*/ 400 w 800"/>
              <a:gd name="T43" fmla="*/ 385 h 800"/>
              <a:gd name="T44" fmla="*/ 373 w 800"/>
              <a:gd name="T45" fmla="*/ 411 h 800"/>
              <a:gd name="T46" fmla="*/ 373 w 800"/>
              <a:gd name="T47" fmla="*/ 503 h 800"/>
              <a:gd name="T48" fmla="*/ 400 w 800"/>
              <a:gd name="T49" fmla="*/ 529 h 800"/>
              <a:gd name="T50" fmla="*/ 426 w 800"/>
              <a:gd name="T51" fmla="*/ 503 h 800"/>
              <a:gd name="T52" fmla="*/ 426 w 800"/>
              <a:gd name="T53" fmla="*/ 435 h 800"/>
              <a:gd name="T54" fmla="*/ 527 w 800"/>
              <a:gd name="T55" fmla="*/ 310 h 800"/>
              <a:gd name="T56" fmla="*/ 400 w 800"/>
              <a:gd name="T57" fmla="*/ 182 h 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00" h="800">
                <a:moveTo>
                  <a:pt x="400" y="0"/>
                </a:moveTo>
                <a:cubicBezTo>
                  <a:pt x="179" y="0"/>
                  <a:pt x="0" y="179"/>
                  <a:pt x="0" y="400"/>
                </a:cubicBezTo>
                <a:cubicBezTo>
                  <a:pt x="0" y="620"/>
                  <a:pt x="179" y="800"/>
                  <a:pt x="400" y="800"/>
                </a:cubicBezTo>
                <a:cubicBezTo>
                  <a:pt x="620" y="800"/>
                  <a:pt x="800" y="620"/>
                  <a:pt x="800" y="400"/>
                </a:cubicBezTo>
                <a:cubicBezTo>
                  <a:pt x="800" y="179"/>
                  <a:pt x="620" y="0"/>
                  <a:pt x="400" y="0"/>
                </a:cubicBezTo>
                <a:close/>
                <a:moveTo>
                  <a:pt x="400" y="747"/>
                </a:moveTo>
                <a:cubicBezTo>
                  <a:pt x="208" y="747"/>
                  <a:pt x="52" y="591"/>
                  <a:pt x="52" y="400"/>
                </a:cubicBezTo>
                <a:cubicBezTo>
                  <a:pt x="52" y="208"/>
                  <a:pt x="208" y="52"/>
                  <a:pt x="400" y="52"/>
                </a:cubicBezTo>
                <a:cubicBezTo>
                  <a:pt x="591" y="52"/>
                  <a:pt x="747" y="208"/>
                  <a:pt x="747" y="400"/>
                </a:cubicBezTo>
                <a:cubicBezTo>
                  <a:pt x="747" y="591"/>
                  <a:pt x="591" y="747"/>
                  <a:pt x="400" y="747"/>
                </a:cubicBezTo>
                <a:close/>
                <a:moveTo>
                  <a:pt x="400" y="547"/>
                </a:moveTo>
                <a:cubicBezTo>
                  <a:pt x="382" y="547"/>
                  <a:pt x="367" y="562"/>
                  <a:pt x="367" y="580"/>
                </a:cubicBezTo>
                <a:cubicBezTo>
                  <a:pt x="367" y="598"/>
                  <a:pt x="382" y="613"/>
                  <a:pt x="400" y="613"/>
                </a:cubicBezTo>
                <a:cubicBezTo>
                  <a:pt x="418" y="613"/>
                  <a:pt x="433" y="598"/>
                  <a:pt x="433" y="580"/>
                </a:cubicBezTo>
                <a:cubicBezTo>
                  <a:pt x="433" y="562"/>
                  <a:pt x="418" y="547"/>
                  <a:pt x="400" y="547"/>
                </a:cubicBezTo>
                <a:close/>
                <a:moveTo>
                  <a:pt x="400" y="182"/>
                </a:moveTo>
                <a:cubicBezTo>
                  <a:pt x="329" y="182"/>
                  <a:pt x="272" y="240"/>
                  <a:pt x="272" y="310"/>
                </a:cubicBezTo>
                <a:cubicBezTo>
                  <a:pt x="272" y="325"/>
                  <a:pt x="284" y="336"/>
                  <a:pt x="298" y="336"/>
                </a:cubicBezTo>
                <a:cubicBezTo>
                  <a:pt x="313" y="336"/>
                  <a:pt x="325" y="325"/>
                  <a:pt x="325" y="310"/>
                </a:cubicBezTo>
                <a:cubicBezTo>
                  <a:pt x="325" y="269"/>
                  <a:pt x="358" y="235"/>
                  <a:pt x="400" y="235"/>
                </a:cubicBezTo>
                <a:cubicBezTo>
                  <a:pt x="441" y="235"/>
                  <a:pt x="475" y="269"/>
                  <a:pt x="475" y="310"/>
                </a:cubicBezTo>
                <a:cubicBezTo>
                  <a:pt x="475" y="351"/>
                  <a:pt x="441" y="385"/>
                  <a:pt x="400" y="385"/>
                </a:cubicBezTo>
                <a:cubicBezTo>
                  <a:pt x="385" y="385"/>
                  <a:pt x="373" y="397"/>
                  <a:pt x="373" y="411"/>
                </a:cubicBezTo>
                <a:cubicBezTo>
                  <a:pt x="373" y="503"/>
                  <a:pt x="373" y="503"/>
                  <a:pt x="373" y="503"/>
                </a:cubicBezTo>
                <a:cubicBezTo>
                  <a:pt x="373" y="517"/>
                  <a:pt x="385" y="529"/>
                  <a:pt x="400" y="529"/>
                </a:cubicBezTo>
                <a:cubicBezTo>
                  <a:pt x="414" y="529"/>
                  <a:pt x="426" y="517"/>
                  <a:pt x="426" y="503"/>
                </a:cubicBezTo>
                <a:cubicBezTo>
                  <a:pt x="426" y="435"/>
                  <a:pt x="426" y="435"/>
                  <a:pt x="426" y="435"/>
                </a:cubicBezTo>
                <a:cubicBezTo>
                  <a:pt x="484" y="423"/>
                  <a:pt x="527" y="371"/>
                  <a:pt x="527" y="310"/>
                </a:cubicBezTo>
                <a:cubicBezTo>
                  <a:pt x="527" y="240"/>
                  <a:pt x="470" y="182"/>
                  <a:pt x="400" y="18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45" name="Freeform: Shape 42">
            <a:extLst>
              <a:ext uri="{FF2B5EF4-FFF2-40B4-BE49-F238E27FC236}">
                <a16:creationId xmlns:a16="http://schemas.microsoft.com/office/drawing/2014/main" id="{47987A3F-4591-4922-BD9F-88267BAAB8AB}"/>
              </a:ext>
            </a:extLst>
          </p:cNvPr>
          <p:cNvSpPr>
            <a:spLocks/>
          </p:cNvSpPr>
          <p:nvPr/>
        </p:nvSpPr>
        <p:spPr bwMode="auto">
          <a:xfrm>
            <a:off x="2953538" y="2971011"/>
            <a:ext cx="531479" cy="651935"/>
          </a:xfrm>
          <a:custGeom>
            <a:avLst/>
            <a:gdLst>
              <a:gd name="T0" fmla="*/ 2 w 802"/>
              <a:gd name="T1" fmla="*/ 942 h 986"/>
              <a:gd name="T2" fmla="*/ 9 w 802"/>
              <a:gd name="T3" fmla="*/ 970 h 986"/>
              <a:gd name="T4" fmla="*/ 48 w 802"/>
              <a:gd name="T5" fmla="*/ 980 h 986"/>
              <a:gd name="T6" fmla="*/ 194 w 802"/>
              <a:gd name="T7" fmla="*/ 916 h 986"/>
              <a:gd name="T8" fmla="*/ 27 w 802"/>
              <a:gd name="T9" fmla="*/ 785 h 986"/>
              <a:gd name="T10" fmla="*/ 2 w 802"/>
              <a:gd name="T11" fmla="*/ 942 h 986"/>
              <a:gd name="T12" fmla="*/ 145 w 802"/>
              <a:gd name="T13" fmla="*/ 910 h 986"/>
              <a:gd name="T14" fmla="*/ 38 w 802"/>
              <a:gd name="T15" fmla="*/ 956 h 986"/>
              <a:gd name="T16" fmla="*/ 29 w 802"/>
              <a:gd name="T17" fmla="*/ 954 h 986"/>
              <a:gd name="T18" fmla="*/ 27 w 802"/>
              <a:gd name="T19" fmla="*/ 946 h 986"/>
              <a:gd name="T20" fmla="*/ 45 w 802"/>
              <a:gd name="T21" fmla="*/ 831 h 986"/>
              <a:gd name="T22" fmla="*/ 145 w 802"/>
              <a:gd name="T23" fmla="*/ 910 h 986"/>
              <a:gd name="T24" fmla="*/ 801 w 802"/>
              <a:gd name="T25" fmla="*/ 101 h 986"/>
              <a:gd name="T26" fmla="*/ 794 w 802"/>
              <a:gd name="T27" fmla="*/ 89 h 986"/>
              <a:gd name="T28" fmla="*/ 687 w 802"/>
              <a:gd name="T29" fmla="*/ 4 h 986"/>
              <a:gd name="T30" fmla="*/ 675 w 802"/>
              <a:gd name="T31" fmla="*/ 0 h 986"/>
              <a:gd name="T32" fmla="*/ 660 w 802"/>
              <a:gd name="T33" fmla="*/ 7 h 986"/>
              <a:gd name="T34" fmla="*/ 574 w 802"/>
              <a:gd name="T35" fmla="*/ 116 h 986"/>
              <a:gd name="T36" fmla="*/ 570 w 802"/>
              <a:gd name="T37" fmla="*/ 130 h 986"/>
              <a:gd name="T38" fmla="*/ 577 w 802"/>
              <a:gd name="T39" fmla="*/ 142 h 986"/>
              <a:gd name="T40" fmla="*/ 684 w 802"/>
              <a:gd name="T41" fmla="*/ 227 h 986"/>
              <a:gd name="T42" fmla="*/ 696 w 802"/>
              <a:gd name="T43" fmla="*/ 231 h 986"/>
              <a:gd name="T44" fmla="*/ 710 w 802"/>
              <a:gd name="T45" fmla="*/ 225 h 986"/>
              <a:gd name="T46" fmla="*/ 797 w 802"/>
              <a:gd name="T47" fmla="*/ 115 h 986"/>
              <a:gd name="T48" fmla="*/ 801 w 802"/>
              <a:gd name="T49" fmla="*/ 101 h 986"/>
              <a:gd name="T50" fmla="*/ 695 w 802"/>
              <a:gd name="T51" fmla="*/ 204 h 986"/>
              <a:gd name="T52" fmla="*/ 598 w 802"/>
              <a:gd name="T53" fmla="*/ 127 h 986"/>
              <a:gd name="T54" fmla="*/ 676 w 802"/>
              <a:gd name="T55" fmla="*/ 27 h 986"/>
              <a:gd name="T56" fmla="*/ 773 w 802"/>
              <a:gd name="T57" fmla="*/ 104 h 986"/>
              <a:gd name="T58" fmla="*/ 695 w 802"/>
              <a:gd name="T59" fmla="*/ 204 h 986"/>
              <a:gd name="T60" fmla="*/ 37 w 802"/>
              <a:gd name="T61" fmla="*/ 774 h 986"/>
              <a:gd name="T62" fmla="*/ 201 w 802"/>
              <a:gd name="T63" fmla="*/ 903 h 986"/>
              <a:gd name="T64" fmla="*/ 698 w 802"/>
              <a:gd name="T65" fmla="*/ 269 h 986"/>
              <a:gd name="T66" fmla="*/ 534 w 802"/>
              <a:gd name="T67" fmla="*/ 140 h 986"/>
              <a:gd name="T68" fmla="*/ 37 w 802"/>
              <a:gd name="T69" fmla="*/ 774 h 986"/>
              <a:gd name="T70" fmla="*/ 608 w 802"/>
              <a:gd name="T71" fmla="*/ 231 h 986"/>
              <a:gd name="T72" fmla="*/ 460 w 802"/>
              <a:gd name="T73" fmla="*/ 423 h 986"/>
              <a:gd name="T74" fmla="*/ 438 w 802"/>
              <a:gd name="T75" fmla="*/ 406 h 986"/>
              <a:gd name="T76" fmla="*/ 587 w 802"/>
              <a:gd name="T77" fmla="*/ 214 h 986"/>
              <a:gd name="T78" fmla="*/ 608 w 802"/>
              <a:gd name="T79" fmla="*/ 231 h 986"/>
              <a:gd name="T80" fmla="*/ 568 w 802"/>
              <a:gd name="T81" fmla="*/ 199 h 986"/>
              <a:gd name="T82" fmla="*/ 403 w 802"/>
              <a:gd name="T83" fmla="*/ 411 h 986"/>
              <a:gd name="T84" fmla="*/ 465 w 802"/>
              <a:gd name="T85" fmla="*/ 459 h 986"/>
              <a:gd name="T86" fmla="*/ 628 w 802"/>
              <a:gd name="T87" fmla="*/ 246 h 986"/>
              <a:gd name="T88" fmla="*/ 663 w 802"/>
              <a:gd name="T89" fmla="*/ 273 h 986"/>
              <a:gd name="T90" fmla="*/ 197 w 802"/>
              <a:gd name="T91" fmla="*/ 867 h 986"/>
              <a:gd name="T92" fmla="*/ 72 w 802"/>
              <a:gd name="T93" fmla="*/ 770 h 986"/>
              <a:gd name="T94" fmla="*/ 538 w 802"/>
              <a:gd name="T95" fmla="*/ 176 h 986"/>
              <a:gd name="T96" fmla="*/ 568 w 802"/>
              <a:gd name="T97" fmla="*/ 19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802" h="986">
                <a:moveTo>
                  <a:pt x="2" y="942"/>
                </a:moveTo>
                <a:cubicBezTo>
                  <a:pt x="0" y="952"/>
                  <a:pt x="3" y="962"/>
                  <a:pt x="9" y="970"/>
                </a:cubicBezTo>
                <a:cubicBezTo>
                  <a:pt x="21" y="986"/>
                  <a:pt x="40" y="983"/>
                  <a:pt x="48" y="980"/>
                </a:cubicBezTo>
                <a:cubicBezTo>
                  <a:pt x="194" y="916"/>
                  <a:pt x="194" y="916"/>
                  <a:pt x="194" y="916"/>
                </a:cubicBezTo>
                <a:cubicBezTo>
                  <a:pt x="27" y="785"/>
                  <a:pt x="27" y="785"/>
                  <a:pt x="27" y="785"/>
                </a:cubicBezTo>
                <a:lnTo>
                  <a:pt x="2" y="942"/>
                </a:lnTo>
                <a:close/>
                <a:moveTo>
                  <a:pt x="145" y="910"/>
                </a:moveTo>
                <a:cubicBezTo>
                  <a:pt x="38" y="956"/>
                  <a:pt x="38" y="956"/>
                  <a:pt x="38" y="956"/>
                </a:cubicBezTo>
                <a:cubicBezTo>
                  <a:pt x="37" y="957"/>
                  <a:pt x="33" y="958"/>
                  <a:pt x="29" y="954"/>
                </a:cubicBezTo>
                <a:cubicBezTo>
                  <a:pt x="27" y="952"/>
                  <a:pt x="26" y="950"/>
                  <a:pt x="27" y="946"/>
                </a:cubicBezTo>
                <a:cubicBezTo>
                  <a:pt x="45" y="831"/>
                  <a:pt x="45" y="831"/>
                  <a:pt x="45" y="831"/>
                </a:cubicBezTo>
                <a:lnTo>
                  <a:pt x="145" y="910"/>
                </a:lnTo>
                <a:close/>
                <a:moveTo>
                  <a:pt x="801" y="101"/>
                </a:moveTo>
                <a:cubicBezTo>
                  <a:pt x="801" y="96"/>
                  <a:pt x="798" y="92"/>
                  <a:pt x="794" y="89"/>
                </a:cubicBezTo>
                <a:cubicBezTo>
                  <a:pt x="687" y="4"/>
                  <a:pt x="687" y="4"/>
                  <a:pt x="687" y="4"/>
                </a:cubicBezTo>
                <a:cubicBezTo>
                  <a:pt x="684" y="1"/>
                  <a:pt x="679" y="0"/>
                  <a:pt x="675" y="0"/>
                </a:cubicBezTo>
                <a:cubicBezTo>
                  <a:pt x="669" y="0"/>
                  <a:pt x="664" y="2"/>
                  <a:pt x="660" y="7"/>
                </a:cubicBezTo>
                <a:cubicBezTo>
                  <a:pt x="574" y="116"/>
                  <a:pt x="574" y="116"/>
                  <a:pt x="574" y="116"/>
                </a:cubicBezTo>
                <a:cubicBezTo>
                  <a:pt x="571" y="120"/>
                  <a:pt x="569" y="125"/>
                  <a:pt x="570" y="130"/>
                </a:cubicBezTo>
                <a:cubicBezTo>
                  <a:pt x="570" y="135"/>
                  <a:pt x="573" y="139"/>
                  <a:pt x="577" y="142"/>
                </a:cubicBezTo>
                <a:cubicBezTo>
                  <a:pt x="684" y="227"/>
                  <a:pt x="684" y="227"/>
                  <a:pt x="684" y="227"/>
                </a:cubicBezTo>
                <a:cubicBezTo>
                  <a:pt x="687" y="230"/>
                  <a:pt x="691" y="231"/>
                  <a:pt x="696" y="231"/>
                </a:cubicBezTo>
                <a:cubicBezTo>
                  <a:pt x="701" y="231"/>
                  <a:pt x="707" y="229"/>
                  <a:pt x="710" y="225"/>
                </a:cubicBezTo>
                <a:cubicBezTo>
                  <a:pt x="797" y="115"/>
                  <a:pt x="797" y="115"/>
                  <a:pt x="797" y="115"/>
                </a:cubicBezTo>
                <a:cubicBezTo>
                  <a:pt x="800" y="112"/>
                  <a:pt x="802" y="107"/>
                  <a:pt x="801" y="101"/>
                </a:cubicBezTo>
                <a:close/>
                <a:moveTo>
                  <a:pt x="695" y="204"/>
                </a:moveTo>
                <a:cubicBezTo>
                  <a:pt x="598" y="127"/>
                  <a:pt x="598" y="127"/>
                  <a:pt x="598" y="127"/>
                </a:cubicBezTo>
                <a:cubicBezTo>
                  <a:pt x="676" y="27"/>
                  <a:pt x="676" y="27"/>
                  <a:pt x="676" y="27"/>
                </a:cubicBezTo>
                <a:cubicBezTo>
                  <a:pt x="773" y="104"/>
                  <a:pt x="773" y="104"/>
                  <a:pt x="773" y="104"/>
                </a:cubicBezTo>
                <a:lnTo>
                  <a:pt x="695" y="204"/>
                </a:lnTo>
                <a:close/>
                <a:moveTo>
                  <a:pt x="37" y="774"/>
                </a:moveTo>
                <a:cubicBezTo>
                  <a:pt x="201" y="903"/>
                  <a:pt x="201" y="903"/>
                  <a:pt x="201" y="903"/>
                </a:cubicBezTo>
                <a:cubicBezTo>
                  <a:pt x="698" y="269"/>
                  <a:pt x="698" y="269"/>
                  <a:pt x="698" y="269"/>
                </a:cubicBezTo>
                <a:cubicBezTo>
                  <a:pt x="534" y="140"/>
                  <a:pt x="534" y="140"/>
                  <a:pt x="534" y="140"/>
                </a:cubicBezTo>
                <a:lnTo>
                  <a:pt x="37" y="774"/>
                </a:lnTo>
                <a:close/>
                <a:moveTo>
                  <a:pt x="608" y="231"/>
                </a:moveTo>
                <a:cubicBezTo>
                  <a:pt x="460" y="423"/>
                  <a:pt x="460" y="423"/>
                  <a:pt x="460" y="423"/>
                </a:cubicBezTo>
                <a:cubicBezTo>
                  <a:pt x="438" y="406"/>
                  <a:pt x="438" y="406"/>
                  <a:pt x="438" y="406"/>
                </a:cubicBezTo>
                <a:cubicBezTo>
                  <a:pt x="587" y="214"/>
                  <a:pt x="587" y="214"/>
                  <a:pt x="587" y="214"/>
                </a:cubicBezTo>
                <a:lnTo>
                  <a:pt x="608" y="231"/>
                </a:lnTo>
                <a:close/>
                <a:moveTo>
                  <a:pt x="568" y="199"/>
                </a:moveTo>
                <a:cubicBezTo>
                  <a:pt x="403" y="411"/>
                  <a:pt x="403" y="411"/>
                  <a:pt x="403" y="411"/>
                </a:cubicBezTo>
                <a:cubicBezTo>
                  <a:pt x="465" y="459"/>
                  <a:pt x="465" y="459"/>
                  <a:pt x="465" y="459"/>
                </a:cubicBezTo>
                <a:cubicBezTo>
                  <a:pt x="628" y="246"/>
                  <a:pt x="628" y="246"/>
                  <a:pt x="628" y="246"/>
                </a:cubicBezTo>
                <a:cubicBezTo>
                  <a:pt x="663" y="273"/>
                  <a:pt x="663" y="273"/>
                  <a:pt x="663" y="273"/>
                </a:cubicBezTo>
                <a:cubicBezTo>
                  <a:pt x="197" y="867"/>
                  <a:pt x="197" y="867"/>
                  <a:pt x="197" y="867"/>
                </a:cubicBezTo>
                <a:cubicBezTo>
                  <a:pt x="72" y="770"/>
                  <a:pt x="72" y="770"/>
                  <a:pt x="72" y="770"/>
                </a:cubicBezTo>
                <a:cubicBezTo>
                  <a:pt x="538" y="176"/>
                  <a:pt x="538" y="176"/>
                  <a:pt x="538" y="176"/>
                </a:cubicBezTo>
                <a:lnTo>
                  <a:pt x="568" y="19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46" name="Freeform: Shape 43">
            <a:extLst>
              <a:ext uri="{FF2B5EF4-FFF2-40B4-BE49-F238E27FC236}">
                <a16:creationId xmlns:a16="http://schemas.microsoft.com/office/drawing/2014/main" id="{E3D113BA-16D8-46D2-BB44-42D65D9BCDF1}"/>
              </a:ext>
            </a:extLst>
          </p:cNvPr>
          <p:cNvSpPr>
            <a:spLocks/>
          </p:cNvSpPr>
          <p:nvPr/>
        </p:nvSpPr>
        <p:spPr bwMode="auto">
          <a:xfrm>
            <a:off x="8574809" y="2642873"/>
            <a:ext cx="914400" cy="756529"/>
          </a:xfrm>
          <a:custGeom>
            <a:avLst/>
            <a:gdLst>
              <a:gd name="T0" fmla="*/ 446 w 813"/>
              <a:gd name="T1" fmla="*/ 0 h 672"/>
              <a:gd name="T2" fmla="*/ 20 w 813"/>
              <a:gd name="T3" fmla="*/ 282 h 672"/>
              <a:gd name="T4" fmla="*/ 123 w 813"/>
              <a:gd name="T5" fmla="*/ 469 h 672"/>
              <a:gd name="T6" fmla="*/ 324 w 813"/>
              <a:gd name="T7" fmla="*/ 440 h 672"/>
              <a:gd name="T8" fmla="*/ 321 w 813"/>
              <a:gd name="T9" fmla="*/ 465 h 672"/>
              <a:gd name="T10" fmla="*/ 327 w 813"/>
              <a:gd name="T11" fmla="*/ 666 h 672"/>
              <a:gd name="T12" fmla="*/ 396 w 813"/>
              <a:gd name="T13" fmla="*/ 672 h 672"/>
              <a:gd name="T14" fmla="*/ 716 w 813"/>
              <a:gd name="T15" fmla="*/ 112 h 672"/>
              <a:gd name="T16" fmla="*/ 396 w 813"/>
              <a:gd name="T17" fmla="*/ 651 h 672"/>
              <a:gd name="T18" fmla="*/ 312 w 813"/>
              <a:gd name="T19" fmla="*/ 632 h 672"/>
              <a:gd name="T20" fmla="*/ 347 w 813"/>
              <a:gd name="T21" fmla="*/ 431 h 672"/>
              <a:gd name="T22" fmla="*/ 299 w 813"/>
              <a:gd name="T23" fmla="*/ 424 h 672"/>
              <a:gd name="T24" fmla="*/ 123 w 813"/>
              <a:gd name="T25" fmla="*/ 448 h 672"/>
              <a:gd name="T26" fmla="*/ 40 w 813"/>
              <a:gd name="T27" fmla="*/ 288 h 672"/>
              <a:gd name="T28" fmla="*/ 446 w 813"/>
              <a:gd name="T29" fmla="*/ 21 h 672"/>
              <a:gd name="T30" fmla="*/ 789 w 813"/>
              <a:gd name="T31" fmla="*/ 342 h 672"/>
              <a:gd name="T32" fmla="*/ 115 w 813"/>
              <a:gd name="T33" fmla="*/ 245 h 672"/>
              <a:gd name="T34" fmla="*/ 249 w 813"/>
              <a:gd name="T35" fmla="*/ 245 h 672"/>
              <a:gd name="T36" fmla="*/ 182 w 813"/>
              <a:gd name="T37" fmla="*/ 291 h 672"/>
              <a:gd name="T38" fmla="*/ 182 w 813"/>
              <a:gd name="T39" fmla="*/ 198 h 672"/>
              <a:gd name="T40" fmla="*/ 182 w 813"/>
              <a:gd name="T41" fmla="*/ 291 h 672"/>
              <a:gd name="T42" fmla="*/ 326 w 813"/>
              <a:gd name="T43" fmla="*/ 77 h 672"/>
              <a:gd name="T44" fmla="*/ 326 w 813"/>
              <a:gd name="T45" fmla="*/ 211 h 672"/>
              <a:gd name="T46" fmla="*/ 326 w 813"/>
              <a:gd name="T47" fmla="*/ 190 h 672"/>
              <a:gd name="T48" fmla="*/ 326 w 813"/>
              <a:gd name="T49" fmla="*/ 98 h 672"/>
              <a:gd name="T50" fmla="*/ 326 w 813"/>
              <a:gd name="T51" fmla="*/ 190 h 672"/>
              <a:gd name="T52" fmla="*/ 619 w 813"/>
              <a:gd name="T53" fmla="*/ 156 h 672"/>
              <a:gd name="T54" fmla="*/ 619 w 813"/>
              <a:gd name="T55" fmla="*/ 291 h 672"/>
              <a:gd name="T56" fmla="*/ 573 w 813"/>
              <a:gd name="T57" fmla="*/ 223 h 672"/>
              <a:gd name="T58" fmla="*/ 666 w 813"/>
              <a:gd name="T59" fmla="*/ 223 h 672"/>
              <a:gd name="T60" fmla="*/ 573 w 813"/>
              <a:gd name="T61" fmla="*/ 223 h 672"/>
              <a:gd name="T62" fmla="*/ 415 w 813"/>
              <a:gd name="T63" fmla="*/ 144 h 672"/>
              <a:gd name="T64" fmla="*/ 550 w 813"/>
              <a:gd name="T65" fmla="*/ 144 h 672"/>
              <a:gd name="T66" fmla="*/ 482 w 813"/>
              <a:gd name="T67" fmla="*/ 190 h 672"/>
              <a:gd name="T68" fmla="*/ 482 w 813"/>
              <a:gd name="T69" fmla="*/ 98 h 672"/>
              <a:gd name="T70" fmla="*/ 482 w 813"/>
              <a:gd name="T71" fmla="*/ 190 h 672"/>
              <a:gd name="T72" fmla="*/ 372 w 813"/>
              <a:gd name="T73" fmla="*/ 545 h 672"/>
              <a:gd name="T74" fmla="*/ 507 w 813"/>
              <a:gd name="T75" fmla="*/ 545 h 672"/>
              <a:gd name="T76" fmla="*/ 440 w 813"/>
              <a:gd name="T77" fmla="*/ 591 h 672"/>
              <a:gd name="T78" fmla="*/ 440 w 813"/>
              <a:gd name="T79" fmla="*/ 499 h 672"/>
              <a:gd name="T80" fmla="*/ 440 w 813"/>
              <a:gd name="T81" fmla="*/ 591 h 672"/>
              <a:gd name="T82" fmla="*/ 669 w 813"/>
              <a:gd name="T83" fmla="*/ 460 h 672"/>
              <a:gd name="T84" fmla="*/ 669 w 813"/>
              <a:gd name="T85" fmla="*/ 325 h 672"/>
              <a:gd name="T86" fmla="*/ 715 w 813"/>
              <a:gd name="T87" fmla="*/ 393 h 672"/>
              <a:gd name="T88" fmla="*/ 622 w 813"/>
              <a:gd name="T89" fmla="*/ 393 h 672"/>
              <a:gd name="T90" fmla="*/ 715 w 813"/>
              <a:gd name="T91" fmla="*/ 393 h 6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813" h="672">
                <a:moveTo>
                  <a:pt x="716" y="112"/>
                </a:moveTo>
                <a:cubicBezTo>
                  <a:pt x="647" y="40"/>
                  <a:pt x="551" y="0"/>
                  <a:pt x="446" y="0"/>
                </a:cubicBezTo>
                <a:cubicBezTo>
                  <a:pt x="399" y="0"/>
                  <a:pt x="349" y="8"/>
                  <a:pt x="299" y="24"/>
                </a:cubicBezTo>
                <a:cubicBezTo>
                  <a:pt x="100" y="87"/>
                  <a:pt x="39" y="213"/>
                  <a:pt x="20" y="282"/>
                </a:cubicBezTo>
                <a:cubicBezTo>
                  <a:pt x="0" y="356"/>
                  <a:pt x="12" y="421"/>
                  <a:pt x="34" y="445"/>
                </a:cubicBezTo>
                <a:cubicBezTo>
                  <a:pt x="49" y="461"/>
                  <a:pt x="78" y="469"/>
                  <a:pt x="123" y="469"/>
                </a:cubicBezTo>
                <a:cubicBezTo>
                  <a:pt x="203" y="469"/>
                  <a:pt x="304" y="444"/>
                  <a:pt x="305" y="444"/>
                </a:cubicBezTo>
                <a:cubicBezTo>
                  <a:pt x="305" y="444"/>
                  <a:pt x="316" y="440"/>
                  <a:pt x="324" y="440"/>
                </a:cubicBezTo>
                <a:cubicBezTo>
                  <a:pt x="327" y="440"/>
                  <a:pt x="328" y="440"/>
                  <a:pt x="328" y="440"/>
                </a:cubicBezTo>
                <a:cubicBezTo>
                  <a:pt x="330" y="445"/>
                  <a:pt x="326" y="456"/>
                  <a:pt x="321" y="465"/>
                </a:cubicBezTo>
                <a:cubicBezTo>
                  <a:pt x="318" y="470"/>
                  <a:pt x="265" y="591"/>
                  <a:pt x="294" y="642"/>
                </a:cubicBezTo>
                <a:cubicBezTo>
                  <a:pt x="301" y="656"/>
                  <a:pt x="312" y="664"/>
                  <a:pt x="327" y="666"/>
                </a:cubicBezTo>
                <a:cubicBezTo>
                  <a:pt x="350" y="670"/>
                  <a:pt x="373" y="672"/>
                  <a:pt x="396" y="672"/>
                </a:cubicBezTo>
                <a:cubicBezTo>
                  <a:pt x="396" y="672"/>
                  <a:pt x="396" y="672"/>
                  <a:pt x="396" y="672"/>
                </a:cubicBezTo>
                <a:cubicBezTo>
                  <a:pt x="610" y="672"/>
                  <a:pt x="803" y="518"/>
                  <a:pt x="810" y="342"/>
                </a:cubicBezTo>
                <a:cubicBezTo>
                  <a:pt x="813" y="262"/>
                  <a:pt x="778" y="176"/>
                  <a:pt x="716" y="112"/>
                </a:cubicBezTo>
                <a:close/>
                <a:moveTo>
                  <a:pt x="789" y="342"/>
                </a:moveTo>
                <a:cubicBezTo>
                  <a:pt x="782" y="503"/>
                  <a:pt x="595" y="651"/>
                  <a:pt x="396" y="651"/>
                </a:cubicBezTo>
                <a:cubicBezTo>
                  <a:pt x="374" y="651"/>
                  <a:pt x="352" y="649"/>
                  <a:pt x="331" y="645"/>
                </a:cubicBezTo>
                <a:cubicBezTo>
                  <a:pt x="322" y="644"/>
                  <a:pt x="316" y="640"/>
                  <a:pt x="312" y="632"/>
                </a:cubicBezTo>
                <a:cubicBezTo>
                  <a:pt x="293" y="597"/>
                  <a:pt x="325" y="506"/>
                  <a:pt x="339" y="474"/>
                </a:cubicBezTo>
                <a:cubicBezTo>
                  <a:pt x="341" y="472"/>
                  <a:pt x="356" y="448"/>
                  <a:pt x="347" y="431"/>
                </a:cubicBezTo>
                <a:cubicBezTo>
                  <a:pt x="344" y="425"/>
                  <a:pt x="338" y="419"/>
                  <a:pt x="324" y="419"/>
                </a:cubicBezTo>
                <a:cubicBezTo>
                  <a:pt x="320" y="419"/>
                  <a:pt x="304" y="421"/>
                  <a:pt x="299" y="424"/>
                </a:cubicBezTo>
                <a:cubicBezTo>
                  <a:pt x="299" y="424"/>
                  <a:pt x="299" y="424"/>
                  <a:pt x="299" y="424"/>
                </a:cubicBezTo>
                <a:cubicBezTo>
                  <a:pt x="295" y="425"/>
                  <a:pt x="198" y="448"/>
                  <a:pt x="123" y="448"/>
                </a:cubicBezTo>
                <a:cubicBezTo>
                  <a:pt x="75" y="448"/>
                  <a:pt x="57" y="439"/>
                  <a:pt x="49" y="431"/>
                </a:cubicBezTo>
                <a:cubicBezTo>
                  <a:pt x="34" y="414"/>
                  <a:pt x="21" y="358"/>
                  <a:pt x="40" y="288"/>
                </a:cubicBezTo>
                <a:cubicBezTo>
                  <a:pt x="58" y="222"/>
                  <a:pt x="116" y="104"/>
                  <a:pt x="305" y="44"/>
                </a:cubicBezTo>
                <a:cubicBezTo>
                  <a:pt x="353" y="29"/>
                  <a:pt x="401" y="21"/>
                  <a:pt x="446" y="21"/>
                </a:cubicBezTo>
                <a:cubicBezTo>
                  <a:pt x="545" y="21"/>
                  <a:pt x="636" y="58"/>
                  <a:pt x="701" y="126"/>
                </a:cubicBezTo>
                <a:cubicBezTo>
                  <a:pt x="759" y="187"/>
                  <a:pt x="792" y="267"/>
                  <a:pt x="789" y="342"/>
                </a:cubicBezTo>
                <a:close/>
                <a:moveTo>
                  <a:pt x="182" y="177"/>
                </a:moveTo>
                <a:cubicBezTo>
                  <a:pt x="145" y="177"/>
                  <a:pt x="115" y="208"/>
                  <a:pt x="115" y="245"/>
                </a:cubicBezTo>
                <a:cubicBezTo>
                  <a:pt x="115" y="282"/>
                  <a:pt x="145" y="312"/>
                  <a:pt x="182" y="312"/>
                </a:cubicBezTo>
                <a:cubicBezTo>
                  <a:pt x="219" y="312"/>
                  <a:pt x="249" y="282"/>
                  <a:pt x="249" y="245"/>
                </a:cubicBezTo>
                <a:cubicBezTo>
                  <a:pt x="249" y="207"/>
                  <a:pt x="219" y="177"/>
                  <a:pt x="182" y="177"/>
                </a:cubicBezTo>
                <a:close/>
                <a:moveTo>
                  <a:pt x="182" y="291"/>
                </a:moveTo>
                <a:cubicBezTo>
                  <a:pt x="156" y="291"/>
                  <a:pt x="136" y="270"/>
                  <a:pt x="136" y="245"/>
                </a:cubicBezTo>
                <a:cubicBezTo>
                  <a:pt x="135" y="219"/>
                  <a:pt x="156" y="198"/>
                  <a:pt x="182" y="198"/>
                </a:cubicBezTo>
                <a:cubicBezTo>
                  <a:pt x="208" y="198"/>
                  <a:pt x="228" y="219"/>
                  <a:pt x="228" y="245"/>
                </a:cubicBezTo>
                <a:cubicBezTo>
                  <a:pt x="228" y="270"/>
                  <a:pt x="208" y="291"/>
                  <a:pt x="182" y="291"/>
                </a:cubicBezTo>
                <a:close/>
                <a:moveTo>
                  <a:pt x="393" y="144"/>
                </a:moveTo>
                <a:cubicBezTo>
                  <a:pt x="393" y="107"/>
                  <a:pt x="363" y="77"/>
                  <a:pt x="326" y="77"/>
                </a:cubicBezTo>
                <a:cubicBezTo>
                  <a:pt x="288" y="77"/>
                  <a:pt x="258" y="107"/>
                  <a:pt x="258" y="144"/>
                </a:cubicBezTo>
                <a:cubicBezTo>
                  <a:pt x="258" y="181"/>
                  <a:pt x="288" y="211"/>
                  <a:pt x="326" y="211"/>
                </a:cubicBezTo>
                <a:cubicBezTo>
                  <a:pt x="363" y="211"/>
                  <a:pt x="393" y="181"/>
                  <a:pt x="393" y="144"/>
                </a:cubicBezTo>
                <a:close/>
                <a:moveTo>
                  <a:pt x="326" y="190"/>
                </a:moveTo>
                <a:cubicBezTo>
                  <a:pt x="300" y="190"/>
                  <a:pt x="279" y="170"/>
                  <a:pt x="279" y="144"/>
                </a:cubicBezTo>
                <a:cubicBezTo>
                  <a:pt x="279" y="118"/>
                  <a:pt x="300" y="98"/>
                  <a:pt x="326" y="98"/>
                </a:cubicBezTo>
                <a:cubicBezTo>
                  <a:pt x="351" y="98"/>
                  <a:pt x="372" y="118"/>
                  <a:pt x="372" y="144"/>
                </a:cubicBezTo>
                <a:cubicBezTo>
                  <a:pt x="372" y="170"/>
                  <a:pt x="351" y="190"/>
                  <a:pt x="326" y="190"/>
                </a:cubicBezTo>
                <a:close/>
                <a:moveTo>
                  <a:pt x="687" y="223"/>
                </a:moveTo>
                <a:cubicBezTo>
                  <a:pt x="687" y="186"/>
                  <a:pt x="657" y="156"/>
                  <a:pt x="619" y="156"/>
                </a:cubicBezTo>
                <a:cubicBezTo>
                  <a:pt x="582" y="156"/>
                  <a:pt x="552" y="186"/>
                  <a:pt x="552" y="223"/>
                </a:cubicBezTo>
                <a:cubicBezTo>
                  <a:pt x="552" y="260"/>
                  <a:pt x="582" y="291"/>
                  <a:pt x="619" y="291"/>
                </a:cubicBezTo>
                <a:cubicBezTo>
                  <a:pt x="657" y="291"/>
                  <a:pt x="687" y="260"/>
                  <a:pt x="687" y="223"/>
                </a:cubicBezTo>
                <a:close/>
                <a:moveTo>
                  <a:pt x="573" y="223"/>
                </a:moveTo>
                <a:cubicBezTo>
                  <a:pt x="573" y="198"/>
                  <a:pt x="594" y="177"/>
                  <a:pt x="619" y="177"/>
                </a:cubicBezTo>
                <a:cubicBezTo>
                  <a:pt x="645" y="177"/>
                  <a:pt x="666" y="198"/>
                  <a:pt x="666" y="223"/>
                </a:cubicBezTo>
                <a:cubicBezTo>
                  <a:pt x="666" y="249"/>
                  <a:pt x="645" y="270"/>
                  <a:pt x="619" y="270"/>
                </a:cubicBezTo>
                <a:cubicBezTo>
                  <a:pt x="594" y="270"/>
                  <a:pt x="573" y="249"/>
                  <a:pt x="573" y="223"/>
                </a:cubicBezTo>
                <a:close/>
                <a:moveTo>
                  <a:pt x="482" y="77"/>
                </a:moveTo>
                <a:cubicBezTo>
                  <a:pt x="445" y="77"/>
                  <a:pt x="415" y="107"/>
                  <a:pt x="415" y="144"/>
                </a:cubicBezTo>
                <a:cubicBezTo>
                  <a:pt x="415" y="181"/>
                  <a:pt x="445" y="211"/>
                  <a:pt x="482" y="211"/>
                </a:cubicBezTo>
                <a:cubicBezTo>
                  <a:pt x="520" y="211"/>
                  <a:pt x="550" y="181"/>
                  <a:pt x="550" y="144"/>
                </a:cubicBezTo>
                <a:cubicBezTo>
                  <a:pt x="550" y="107"/>
                  <a:pt x="520" y="77"/>
                  <a:pt x="482" y="77"/>
                </a:cubicBezTo>
                <a:close/>
                <a:moveTo>
                  <a:pt x="482" y="190"/>
                </a:moveTo>
                <a:cubicBezTo>
                  <a:pt x="457" y="190"/>
                  <a:pt x="436" y="170"/>
                  <a:pt x="436" y="144"/>
                </a:cubicBezTo>
                <a:cubicBezTo>
                  <a:pt x="436" y="118"/>
                  <a:pt x="457" y="98"/>
                  <a:pt x="482" y="98"/>
                </a:cubicBezTo>
                <a:cubicBezTo>
                  <a:pt x="508" y="98"/>
                  <a:pt x="529" y="118"/>
                  <a:pt x="529" y="144"/>
                </a:cubicBezTo>
                <a:cubicBezTo>
                  <a:pt x="529" y="170"/>
                  <a:pt x="508" y="190"/>
                  <a:pt x="482" y="190"/>
                </a:cubicBezTo>
                <a:close/>
                <a:moveTo>
                  <a:pt x="440" y="478"/>
                </a:moveTo>
                <a:cubicBezTo>
                  <a:pt x="402" y="478"/>
                  <a:pt x="372" y="508"/>
                  <a:pt x="372" y="545"/>
                </a:cubicBezTo>
                <a:cubicBezTo>
                  <a:pt x="372" y="582"/>
                  <a:pt x="402" y="612"/>
                  <a:pt x="440" y="612"/>
                </a:cubicBezTo>
                <a:cubicBezTo>
                  <a:pt x="477" y="612"/>
                  <a:pt x="507" y="582"/>
                  <a:pt x="507" y="545"/>
                </a:cubicBezTo>
                <a:cubicBezTo>
                  <a:pt x="507" y="508"/>
                  <a:pt x="477" y="478"/>
                  <a:pt x="440" y="478"/>
                </a:cubicBezTo>
                <a:close/>
                <a:moveTo>
                  <a:pt x="440" y="591"/>
                </a:moveTo>
                <a:cubicBezTo>
                  <a:pt x="414" y="591"/>
                  <a:pt x="393" y="571"/>
                  <a:pt x="393" y="545"/>
                </a:cubicBezTo>
                <a:cubicBezTo>
                  <a:pt x="393" y="519"/>
                  <a:pt x="414" y="499"/>
                  <a:pt x="440" y="499"/>
                </a:cubicBezTo>
                <a:cubicBezTo>
                  <a:pt x="465" y="499"/>
                  <a:pt x="486" y="519"/>
                  <a:pt x="486" y="545"/>
                </a:cubicBezTo>
                <a:cubicBezTo>
                  <a:pt x="486" y="571"/>
                  <a:pt x="465" y="591"/>
                  <a:pt x="440" y="591"/>
                </a:cubicBezTo>
                <a:close/>
                <a:moveTo>
                  <a:pt x="602" y="393"/>
                </a:moveTo>
                <a:cubicBezTo>
                  <a:pt x="602" y="430"/>
                  <a:pt x="632" y="460"/>
                  <a:pt x="669" y="460"/>
                </a:cubicBezTo>
                <a:cubicBezTo>
                  <a:pt x="706" y="460"/>
                  <a:pt x="736" y="430"/>
                  <a:pt x="736" y="393"/>
                </a:cubicBezTo>
                <a:cubicBezTo>
                  <a:pt x="736" y="356"/>
                  <a:pt x="706" y="325"/>
                  <a:pt x="669" y="325"/>
                </a:cubicBezTo>
                <a:cubicBezTo>
                  <a:pt x="632" y="325"/>
                  <a:pt x="602" y="356"/>
                  <a:pt x="602" y="393"/>
                </a:cubicBezTo>
                <a:close/>
                <a:moveTo>
                  <a:pt x="715" y="393"/>
                </a:moveTo>
                <a:cubicBezTo>
                  <a:pt x="715" y="418"/>
                  <a:pt x="695" y="439"/>
                  <a:pt x="669" y="439"/>
                </a:cubicBezTo>
                <a:cubicBezTo>
                  <a:pt x="643" y="439"/>
                  <a:pt x="622" y="418"/>
                  <a:pt x="622" y="393"/>
                </a:cubicBezTo>
                <a:cubicBezTo>
                  <a:pt x="622" y="367"/>
                  <a:pt x="643" y="346"/>
                  <a:pt x="669" y="346"/>
                </a:cubicBezTo>
                <a:cubicBezTo>
                  <a:pt x="695" y="346"/>
                  <a:pt x="715" y="367"/>
                  <a:pt x="715" y="39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166202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:a16="http://schemas.microsoft.com/office/drawing/2014/main"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25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75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25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75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25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75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25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75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25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75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250"/>
                            </p:stCondLst>
                            <p:childTnLst>
                              <p:par>
                                <p:cTn id="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750"/>
                            </p:stCondLst>
                            <p:childTnLst>
                              <p:par>
                                <p:cTn id="10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250"/>
                            </p:stCondLst>
                            <p:childTnLst>
                              <p:par>
                                <p:cTn id="1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750"/>
                            </p:stCondLst>
                            <p:childTnLst>
                              <p:par>
                                <p:cTn id="1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1250"/>
                            </p:stCondLst>
                            <p:childTnLst>
                              <p:par>
                                <p:cTn id="1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1750"/>
                            </p:stCondLst>
                            <p:childTnLst>
                              <p:par>
                                <p:cTn id="1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2250"/>
                            </p:stCondLst>
                            <p:childTnLst>
                              <p:par>
                                <p:cTn id="1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2750"/>
                            </p:stCondLst>
                            <p:childTnLst>
                              <p:par>
                                <p:cTn id="1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3250"/>
                            </p:stCondLst>
                            <p:childTnLst>
                              <p:par>
                                <p:cTn id="1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3750"/>
                            </p:stCondLst>
                            <p:childTnLst>
                              <p:par>
                                <p:cTn id="1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4250"/>
                            </p:stCondLst>
                            <p:childTnLst>
                              <p:par>
                                <p:cTn id="1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4750"/>
                            </p:stCondLst>
                            <p:childTnLst>
                              <p:par>
                                <p:cTn id="1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5250"/>
                            </p:stCondLst>
                            <p:childTnLst>
                              <p:par>
                                <p:cTn id="1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5750"/>
                            </p:stCondLst>
                            <p:childTnLst>
                              <p:par>
                                <p:cTn id="1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6250"/>
                            </p:stCondLst>
                            <p:childTnLst>
                              <p:par>
                                <p:cTn id="1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6750"/>
                            </p:stCondLst>
                            <p:childTnLst>
                              <p:par>
                                <p:cTn id="1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7250"/>
                            </p:stCondLst>
                            <p:childTnLst>
                              <p:par>
                                <p:cTn id="1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7750"/>
                            </p:stCondLst>
                            <p:childTnLst>
                              <p:par>
                                <p:cTn id="20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8250"/>
                            </p:stCondLst>
                            <p:childTnLst>
                              <p:par>
                                <p:cTn id="20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8750"/>
                            </p:stCondLst>
                            <p:childTnLst>
                              <p:par>
                                <p:cTn id="2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19250"/>
                            </p:stCondLst>
                            <p:childTnLst>
                              <p:par>
                                <p:cTn id="2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9750"/>
                            </p:stCondLst>
                            <p:childTnLst>
                              <p:par>
                                <p:cTn id="2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20250"/>
                            </p:stCondLst>
                            <p:childTnLst>
                              <p:par>
                                <p:cTn id="2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20750"/>
                            </p:stCondLst>
                            <p:childTnLst>
                              <p:par>
                                <p:cTn id="2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21250"/>
                            </p:stCondLst>
                            <p:childTnLst>
                              <p:par>
                                <p:cTn id="2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21750"/>
                            </p:stCondLst>
                            <p:childTnLst>
                              <p:par>
                                <p:cTn id="2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22250"/>
                            </p:stCondLst>
                            <p:childTnLst>
                              <p:par>
                                <p:cTn id="2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22750"/>
                            </p:stCondLst>
                            <p:childTnLst>
                              <p:par>
                                <p:cTn id="2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3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/>
      <p:bldP spid="134" grpId="0"/>
      <p:bldP spid="135" grpId="0"/>
      <p:bldP spid="136" grpId="0"/>
      <p:bldP spid="137" grpId="0"/>
      <p:bldP spid="138" grpId="0"/>
      <p:bldP spid="139" grpId="0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6">
            <a:extLst>
              <a:ext uri="{FF2B5EF4-FFF2-40B4-BE49-F238E27FC236}">
                <a16:creationId xmlns:a16="http://schemas.microsoft.com/office/drawing/2014/main" id="{B7879373-0348-4F4F-BA5B-2CEE423058E1}"/>
              </a:ext>
            </a:extLst>
          </p:cNvPr>
          <p:cNvSpPr txBox="1">
            <a:spLocks/>
          </p:cNvSpPr>
          <p:nvPr/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chemeClr val="accent1"/>
                </a:solidFill>
                <a:latin typeface="+mn-lt"/>
                <a:ea typeface="+mn-ea"/>
                <a:cs typeface="+mn-ea"/>
                <a:sym typeface="+mn-lt"/>
              </a:rPr>
              <a:t>Click Add Title</a:t>
            </a:r>
            <a:endParaRPr lang="en-US" altLang="zh-CN" dirty="0">
              <a:solidFill>
                <a:schemeClr val="accen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7A4FF1C5-DCDB-4111-BF34-514023C43324}"/>
              </a:ext>
            </a:extLst>
          </p:cNvPr>
          <p:cNvSpPr txBox="1">
            <a:spLocks/>
          </p:cNvSpPr>
          <p:nvPr/>
        </p:nvSpPr>
        <p:spPr>
          <a:xfrm>
            <a:off x="3352800" y="825950"/>
            <a:ext cx="5486400" cy="267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dirty="0">
                <a:solidFill>
                  <a:schemeClr val="accent1"/>
                </a:solidFill>
                <a:cs typeface="+mn-ea"/>
                <a:sym typeface="+mn-lt"/>
              </a:rPr>
              <a:t>CLICK TO ADD CAPTION TEXT</a:t>
            </a:r>
            <a:endParaRPr lang="zh-CN" altLang="en-US" sz="2400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grpSp>
        <p:nvGrpSpPr>
          <p:cNvPr id="129" name="Group 1">
            <a:extLst>
              <a:ext uri="{FF2B5EF4-FFF2-40B4-BE49-F238E27FC236}">
                <a16:creationId xmlns:a16="http://schemas.microsoft.com/office/drawing/2014/main" id="{A7053A2F-9829-4E04-9959-56B837D3C775}"/>
              </a:ext>
            </a:extLst>
          </p:cNvPr>
          <p:cNvGrpSpPr/>
          <p:nvPr/>
        </p:nvGrpSpPr>
        <p:grpSpPr>
          <a:xfrm>
            <a:off x="4478549" y="3494950"/>
            <a:ext cx="590084" cy="690674"/>
            <a:chOff x="0" y="0"/>
            <a:chExt cx="1180165" cy="1381346"/>
          </a:xfrm>
        </p:grpSpPr>
        <p:sp>
          <p:nvSpPr>
            <p:cNvPr id="206" name="Freeform: Shape 2">
              <a:extLst>
                <a:ext uri="{FF2B5EF4-FFF2-40B4-BE49-F238E27FC236}">
                  <a16:creationId xmlns:a16="http://schemas.microsoft.com/office/drawing/2014/main" id="{58751F18-9749-4E70-9DA8-3FB9ABCEC03F}"/>
                </a:ext>
              </a:extLst>
            </p:cNvPr>
            <p:cNvSpPr/>
            <p:nvPr/>
          </p:nvSpPr>
          <p:spPr>
            <a:xfrm>
              <a:off x="0" y="0"/>
              <a:ext cx="1180165" cy="1381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031" y="0"/>
                  </a:moveTo>
                  <a:lnTo>
                    <a:pt x="2075" y="5175"/>
                  </a:lnTo>
                  <a:lnTo>
                    <a:pt x="0" y="14690"/>
                  </a:lnTo>
                  <a:lnTo>
                    <a:pt x="9571" y="21600"/>
                  </a:lnTo>
                  <a:lnTo>
                    <a:pt x="19525" y="16426"/>
                  </a:lnTo>
                  <a:lnTo>
                    <a:pt x="21600" y="6910"/>
                  </a:lnTo>
                  <a:cubicBezTo>
                    <a:pt x="21600" y="6910"/>
                    <a:pt x="12031" y="0"/>
                    <a:pt x="12031" y="0"/>
                  </a:cubicBezTo>
                  <a:close/>
                </a:path>
              </a:pathLst>
            </a:custGeom>
            <a:solidFill>
              <a:srgbClr val="556675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7" name="Freeform: Shape 3">
              <a:extLst>
                <a:ext uri="{FF2B5EF4-FFF2-40B4-BE49-F238E27FC236}">
                  <a16:creationId xmlns:a16="http://schemas.microsoft.com/office/drawing/2014/main" id="{6A6DC8FE-58FE-44A6-BEB1-FAFC93FD0A45}"/>
                </a:ext>
              </a:extLst>
            </p:cNvPr>
            <p:cNvSpPr/>
            <p:nvPr/>
          </p:nvSpPr>
          <p:spPr>
            <a:xfrm>
              <a:off x="0" y="0"/>
              <a:ext cx="657322" cy="9394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7877" y="13993"/>
                  </a:lnTo>
                  <a:lnTo>
                    <a:pt x="0" y="21600"/>
                  </a:lnTo>
                  <a:lnTo>
                    <a:pt x="3726" y="7609"/>
                  </a:lnTo>
                  <a:cubicBezTo>
                    <a:pt x="3726" y="7609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1A202E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8" name="Freeform: Shape 4">
              <a:extLst>
                <a:ext uri="{FF2B5EF4-FFF2-40B4-BE49-F238E27FC236}">
                  <a16:creationId xmlns:a16="http://schemas.microsoft.com/office/drawing/2014/main" id="{45E43350-BAB1-40DF-A55B-730A0D8EE603}"/>
                </a:ext>
              </a:extLst>
            </p:cNvPr>
            <p:cNvSpPr/>
            <p:nvPr/>
          </p:nvSpPr>
          <p:spPr>
            <a:xfrm>
              <a:off x="0" y="606236"/>
              <a:ext cx="1066793" cy="77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88" y="21600"/>
                  </a:moveTo>
                  <a:lnTo>
                    <a:pt x="0" y="9248"/>
                  </a:lnTo>
                  <a:lnTo>
                    <a:pt x="11015" y="0"/>
                  </a:lnTo>
                  <a:lnTo>
                    <a:pt x="21600" y="12352"/>
                  </a:lnTo>
                  <a:cubicBezTo>
                    <a:pt x="21600" y="12352"/>
                    <a:pt x="10588" y="21600"/>
                    <a:pt x="10588" y="21600"/>
                  </a:cubicBezTo>
                  <a:close/>
                </a:path>
              </a:pathLst>
            </a:custGeom>
            <a:solidFill>
              <a:srgbClr val="1A202E">
                <a:alpha val="60000"/>
              </a:srgb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30" name="Group 5">
            <a:extLst>
              <a:ext uri="{FF2B5EF4-FFF2-40B4-BE49-F238E27FC236}">
                <a16:creationId xmlns:a16="http://schemas.microsoft.com/office/drawing/2014/main" id="{B1891C5C-34AE-47BC-A97F-AA59E19138FA}"/>
              </a:ext>
            </a:extLst>
          </p:cNvPr>
          <p:cNvGrpSpPr/>
          <p:nvPr/>
        </p:nvGrpSpPr>
        <p:grpSpPr>
          <a:xfrm>
            <a:off x="4802865" y="2888619"/>
            <a:ext cx="1082377" cy="1267029"/>
            <a:chOff x="0" y="0"/>
            <a:chExt cx="2164751" cy="2534054"/>
          </a:xfrm>
        </p:grpSpPr>
        <p:sp>
          <p:nvSpPr>
            <p:cNvPr id="203" name="Freeform: Shape 6">
              <a:extLst>
                <a:ext uri="{FF2B5EF4-FFF2-40B4-BE49-F238E27FC236}">
                  <a16:creationId xmlns:a16="http://schemas.microsoft.com/office/drawing/2014/main" id="{1EF31FF0-88B8-4E6E-8C1B-9141EB3AFBB6}"/>
                </a:ext>
              </a:extLst>
            </p:cNvPr>
            <p:cNvSpPr/>
            <p:nvPr/>
          </p:nvSpPr>
          <p:spPr>
            <a:xfrm>
              <a:off x="0" y="0"/>
              <a:ext cx="2164751" cy="2534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031" y="0"/>
                  </a:moveTo>
                  <a:lnTo>
                    <a:pt x="2075" y="5175"/>
                  </a:lnTo>
                  <a:lnTo>
                    <a:pt x="0" y="14691"/>
                  </a:lnTo>
                  <a:lnTo>
                    <a:pt x="9570" y="21600"/>
                  </a:lnTo>
                  <a:lnTo>
                    <a:pt x="19526" y="16425"/>
                  </a:lnTo>
                  <a:lnTo>
                    <a:pt x="21600" y="6910"/>
                  </a:lnTo>
                  <a:cubicBezTo>
                    <a:pt x="21600" y="6910"/>
                    <a:pt x="12031" y="0"/>
                    <a:pt x="1203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4" name="Freeform: Shape 7">
              <a:extLst>
                <a:ext uri="{FF2B5EF4-FFF2-40B4-BE49-F238E27FC236}">
                  <a16:creationId xmlns:a16="http://schemas.microsoft.com/office/drawing/2014/main" id="{EF412972-28C2-40D2-B8FD-CAED97B2FA50}"/>
                </a:ext>
              </a:extLst>
            </p:cNvPr>
            <p:cNvSpPr/>
            <p:nvPr/>
          </p:nvSpPr>
          <p:spPr>
            <a:xfrm>
              <a:off x="0" y="0"/>
              <a:ext cx="1205721" cy="1723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7876" y="13991"/>
                  </a:lnTo>
                  <a:lnTo>
                    <a:pt x="0" y="21600"/>
                  </a:lnTo>
                  <a:lnTo>
                    <a:pt x="3724" y="7609"/>
                  </a:lnTo>
                  <a:cubicBezTo>
                    <a:pt x="3724" y="7609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1A202E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5" name="Freeform: Shape 8">
              <a:extLst>
                <a:ext uri="{FF2B5EF4-FFF2-40B4-BE49-F238E27FC236}">
                  <a16:creationId xmlns:a16="http://schemas.microsoft.com/office/drawing/2014/main" id="{9847F4E9-5FD9-4C84-845E-D841D2E2B7C8}"/>
                </a:ext>
              </a:extLst>
            </p:cNvPr>
            <p:cNvSpPr/>
            <p:nvPr/>
          </p:nvSpPr>
          <p:spPr>
            <a:xfrm>
              <a:off x="0" y="1116297"/>
              <a:ext cx="1956833" cy="1417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87" y="21600"/>
                  </a:moveTo>
                  <a:lnTo>
                    <a:pt x="0" y="9250"/>
                  </a:lnTo>
                  <a:lnTo>
                    <a:pt x="11014" y="0"/>
                  </a:lnTo>
                  <a:lnTo>
                    <a:pt x="21600" y="12350"/>
                  </a:lnTo>
                  <a:cubicBezTo>
                    <a:pt x="21600" y="12350"/>
                    <a:pt x="10587" y="21600"/>
                    <a:pt x="10587" y="21600"/>
                  </a:cubicBezTo>
                  <a:close/>
                </a:path>
              </a:pathLst>
            </a:custGeom>
            <a:solidFill>
              <a:srgbClr val="1A202E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31" name="Group 9">
            <a:extLst>
              <a:ext uri="{FF2B5EF4-FFF2-40B4-BE49-F238E27FC236}">
                <a16:creationId xmlns:a16="http://schemas.microsoft.com/office/drawing/2014/main" id="{A9663985-2957-4BD4-9981-8697A0B863F7}"/>
              </a:ext>
            </a:extLst>
          </p:cNvPr>
          <p:cNvGrpSpPr/>
          <p:nvPr/>
        </p:nvGrpSpPr>
        <p:grpSpPr>
          <a:xfrm>
            <a:off x="4633657" y="3819266"/>
            <a:ext cx="1302197" cy="1524312"/>
            <a:chOff x="0" y="0"/>
            <a:chExt cx="2604391" cy="3048620"/>
          </a:xfrm>
        </p:grpSpPr>
        <p:sp>
          <p:nvSpPr>
            <p:cNvPr id="200" name="Freeform: Shape 10">
              <a:extLst>
                <a:ext uri="{FF2B5EF4-FFF2-40B4-BE49-F238E27FC236}">
                  <a16:creationId xmlns:a16="http://schemas.microsoft.com/office/drawing/2014/main" id="{10031097-0470-44B1-832E-207A8E410E8F}"/>
                </a:ext>
              </a:extLst>
            </p:cNvPr>
            <p:cNvSpPr/>
            <p:nvPr/>
          </p:nvSpPr>
          <p:spPr>
            <a:xfrm>
              <a:off x="0" y="0"/>
              <a:ext cx="2604391" cy="3048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029" y="0"/>
                  </a:moveTo>
                  <a:lnTo>
                    <a:pt x="2074" y="5175"/>
                  </a:lnTo>
                  <a:lnTo>
                    <a:pt x="0" y="14690"/>
                  </a:lnTo>
                  <a:lnTo>
                    <a:pt x="9570" y="21600"/>
                  </a:lnTo>
                  <a:lnTo>
                    <a:pt x="19526" y="16425"/>
                  </a:lnTo>
                  <a:lnTo>
                    <a:pt x="21600" y="6910"/>
                  </a:lnTo>
                  <a:cubicBezTo>
                    <a:pt x="21600" y="6910"/>
                    <a:pt x="12029" y="0"/>
                    <a:pt x="1202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1" name="Freeform: Shape 11">
              <a:extLst>
                <a:ext uri="{FF2B5EF4-FFF2-40B4-BE49-F238E27FC236}">
                  <a16:creationId xmlns:a16="http://schemas.microsoft.com/office/drawing/2014/main" id="{746DFA3E-7892-4D41-933B-3D83A4A4441D}"/>
                </a:ext>
              </a:extLst>
            </p:cNvPr>
            <p:cNvSpPr/>
            <p:nvPr/>
          </p:nvSpPr>
          <p:spPr>
            <a:xfrm>
              <a:off x="0" y="0"/>
              <a:ext cx="1450406" cy="20733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7878" y="13991"/>
                  </a:lnTo>
                  <a:lnTo>
                    <a:pt x="0" y="21600"/>
                  </a:lnTo>
                  <a:lnTo>
                    <a:pt x="3724" y="7609"/>
                  </a:lnTo>
                  <a:cubicBezTo>
                    <a:pt x="3724" y="7609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1A202E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2" name="Freeform: Shape 12">
              <a:extLst>
                <a:ext uri="{FF2B5EF4-FFF2-40B4-BE49-F238E27FC236}">
                  <a16:creationId xmlns:a16="http://schemas.microsoft.com/office/drawing/2014/main" id="{90DAC5AB-565E-4508-8A4E-B0DE6D74122A}"/>
                </a:ext>
              </a:extLst>
            </p:cNvPr>
            <p:cNvSpPr/>
            <p:nvPr/>
          </p:nvSpPr>
          <p:spPr>
            <a:xfrm>
              <a:off x="0" y="1342957"/>
              <a:ext cx="2354309" cy="1705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87" y="21600"/>
                  </a:moveTo>
                  <a:lnTo>
                    <a:pt x="0" y="9250"/>
                  </a:lnTo>
                  <a:lnTo>
                    <a:pt x="11014" y="0"/>
                  </a:lnTo>
                  <a:lnTo>
                    <a:pt x="21600" y="12351"/>
                  </a:lnTo>
                  <a:cubicBezTo>
                    <a:pt x="21600" y="12351"/>
                    <a:pt x="10587" y="21600"/>
                    <a:pt x="10587" y="21600"/>
                  </a:cubicBezTo>
                  <a:close/>
                </a:path>
              </a:pathLst>
            </a:custGeom>
            <a:solidFill>
              <a:srgbClr val="1A202E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32" name="Group 13">
            <a:extLst>
              <a:ext uri="{FF2B5EF4-FFF2-40B4-BE49-F238E27FC236}">
                <a16:creationId xmlns:a16="http://schemas.microsoft.com/office/drawing/2014/main" id="{911EEB81-7AAB-4509-BC4E-D4F48BBB21DE}"/>
              </a:ext>
            </a:extLst>
          </p:cNvPr>
          <p:cNvGrpSpPr/>
          <p:nvPr/>
        </p:nvGrpSpPr>
        <p:grpSpPr>
          <a:xfrm>
            <a:off x="7496101" y="2818115"/>
            <a:ext cx="668575" cy="782661"/>
            <a:chOff x="0" y="0"/>
            <a:chExt cx="1337146" cy="1565318"/>
          </a:xfrm>
        </p:grpSpPr>
        <p:sp>
          <p:nvSpPr>
            <p:cNvPr id="197" name="Freeform: Shape 14">
              <a:extLst>
                <a:ext uri="{FF2B5EF4-FFF2-40B4-BE49-F238E27FC236}">
                  <a16:creationId xmlns:a16="http://schemas.microsoft.com/office/drawing/2014/main" id="{9F3FA55B-70BD-45C2-8ACF-F89777699178}"/>
                </a:ext>
              </a:extLst>
            </p:cNvPr>
            <p:cNvSpPr/>
            <p:nvPr/>
          </p:nvSpPr>
          <p:spPr>
            <a:xfrm>
              <a:off x="0" y="0"/>
              <a:ext cx="1337146" cy="1565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030" y="0"/>
                  </a:moveTo>
                  <a:lnTo>
                    <a:pt x="2074" y="5176"/>
                  </a:lnTo>
                  <a:lnTo>
                    <a:pt x="0" y="14690"/>
                  </a:lnTo>
                  <a:lnTo>
                    <a:pt x="9570" y="21600"/>
                  </a:lnTo>
                  <a:lnTo>
                    <a:pt x="19526" y="16425"/>
                  </a:lnTo>
                  <a:lnTo>
                    <a:pt x="21600" y="6909"/>
                  </a:lnTo>
                  <a:cubicBezTo>
                    <a:pt x="21600" y="6909"/>
                    <a:pt x="12030" y="0"/>
                    <a:pt x="120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8" name="Freeform: Shape 15">
              <a:extLst>
                <a:ext uri="{FF2B5EF4-FFF2-40B4-BE49-F238E27FC236}">
                  <a16:creationId xmlns:a16="http://schemas.microsoft.com/office/drawing/2014/main" id="{BBBF968C-FCE7-48B5-A52A-A15F39B5F6E7}"/>
                </a:ext>
              </a:extLst>
            </p:cNvPr>
            <p:cNvSpPr/>
            <p:nvPr/>
          </p:nvSpPr>
          <p:spPr>
            <a:xfrm>
              <a:off x="0" y="0"/>
              <a:ext cx="744721" cy="10645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7875" y="13990"/>
                  </a:lnTo>
                  <a:lnTo>
                    <a:pt x="0" y="21600"/>
                  </a:lnTo>
                  <a:lnTo>
                    <a:pt x="3724" y="7610"/>
                  </a:lnTo>
                  <a:cubicBezTo>
                    <a:pt x="3724" y="7610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5D5E5E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9" name="Freeform: Shape 16">
              <a:extLst>
                <a:ext uri="{FF2B5EF4-FFF2-40B4-BE49-F238E27FC236}">
                  <a16:creationId xmlns:a16="http://schemas.microsoft.com/office/drawing/2014/main" id="{FD0C2FA8-3CF9-4019-A9B6-53B9D7B2358A}"/>
                </a:ext>
              </a:extLst>
            </p:cNvPr>
            <p:cNvSpPr/>
            <p:nvPr/>
          </p:nvSpPr>
          <p:spPr>
            <a:xfrm>
              <a:off x="0" y="689477"/>
              <a:ext cx="1208750" cy="875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87" y="21600"/>
                  </a:moveTo>
                  <a:lnTo>
                    <a:pt x="0" y="9250"/>
                  </a:lnTo>
                  <a:lnTo>
                    <a:pt x="11013" y="0"/>
                  </a:lnTo>
                  <a:lnTo>
                    <a:pt x="21600" y="12352"/>
                  </a:lnTo>
                  <a:cubicBezTo>
                    <a:pt x="21600" y="12352"/>
                    <a:pt x="10587" y="21600"/>
                    <a:pt x="10587" y="2160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33" name="Group 17">
            <a:extLst>
              <a:ext uri="{FF2B5EF4-FFF2-40B4-BE49-F238E27FC236}">
                <a16:creationId xmlns:a16="http://schemas.microsoft.com/office/drawing/2014/main" id="{8B421994-AB5B-4362-8FF7-07586F57D2B8}"/>
              </a:ext>
            </a:extLst>
          </p:cNvPr>
          <p:cNvGrpSpPr/>
          <p:nvPr/>
        </p:nvGrpSpPr>
        <p:grpSpPr>
          <a:xfrm>
            <a:off x="4943872" y="1337540"/>
            <a:ext cx="419278" cy="490814"/>
            <a:chOff x="0" y="0"/>
            <a:chExt cx="838553" cy="981625"/>
          </a:xfrm>
        </p:grpSpPr>
        <p:sp>
          <p:nvSpPr>
            <p:cNvPr id="194" name="Freeform: Shape 18">
              <a:extLst>
                <a:ext uri="{FF2B5EF4-FFF2-40B4-BE49-F238E27FC236}">
                  <a16:creationId xmlns:a16="http://schemas.microsoft.com/office/drawing/2014/main" id="{72B0FFB8-56B7-4105-8C0C-34716594CC75}"/>
                </a:ext>
              </a:extLst>
            </p:cNvPr>
            <p:cNvSpPr/>
            <p:nvPr/>
          </p:nvSpPr>
          <p:spPr>
            <a:xfrm>
              <a:off x="0" y="0"/>
              <a:ext cx="838553" cy="9816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029" y="0"/>
                  </a:moveTo>
                  <a:lnTo>
                    <a:pt x="2075" y="5175"/>
                  </a:lnTo>
                  <a:lnTo>
                    <a:pt x="0" y="14691"/>
                  </a:lnTo>
                  <a:lnTo>
                    <a:pt x="9569" y="21600"/>
                  </a:lnTo>
                  <a:lnTo>
                    <a:pt x="19525" y="16424"/>
                  </a:lnTo>
                  <a:lnTo>
                    <a:pt x="21600" y="6908"/>
                  </a:lnTo>
                  <a:cubicBezTo>
                    <a:pt x="21600" y="6908"/>
                    <a:pt x="12029" y="0"/>
                    <a:pt x="1202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5" name="Freeform: Shape 19">
              <a:extLst>
                <a:ext uri="{FF2B5EF4-FFF2-40B4-BE49-F238E27FC236}">
                  <a16:creationId xmlns:a16="http://schemas.microsoft.com/office/drawing/2014/main" id="{D234FA5B-FA52-45E3-85A8-8E120C1C4652}"/>
                </a:ext>
              </a:extLst>
            </p:cNvPr>
            <p:cNvSpPr/>
            <p:nvPr/>
          </p:nvSpPr>
          <p:spPr>
            <a:xfrm>
              <a:off x="0" y="0"/>
              <a:ext cx="467030" cy="667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7877" y="13989"/>
                  </a:lnTo>
                  <a:lnTo>
                    <a:pt x="0" y="21600"/>
                  </a:lnTo>
                  <a:lnTo>
                    <a:pt x="3726" y="7609"/>
                  </a:lnTo>
                  <a:cubicBezTo>
                    <a:pt x="3726" y="7609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1A202E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6" name="Freeform: Shape 20">
              <a:extLst>
                <a:ext uri="{FF2B5EF4-FFF2-40B4-BE49-F238E27FC236}">
                  <a16:creationId xmlns:a16="http://schemas.microsoft.com/office/drawing/2014/main" id="{CD207491-95CD-4BBD-9493-D3CAF65E76C3}"/>
                </a:ext>
              </a:extLst>
            </p:cNvPr>
            <p:cNvSpPr/>
            <p:nvPr/>
          </p:nvSpPr>
          <p:spPr>
            <a:xfrm>
              <a:off x="0" y="432412"/>
              <a:ext cx="758038" cy="54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86" y="21600"/>
                  </a:moveTo>
                  <a:lnTo>
                    <a:pt x="0" y="9252"/>
                  </a:lnTo>
                  <a:lnTo>
                    <a:pt x="11014" y="0"/>
                  </a:lnTo>
                  <a:lnTo>
                    <a:pt x="21600" y="12349"/>
                  </a:lnTo>
                  <a:cubicBezTo>
                    <a:pt x="21600" y="12349"/>
                    <a:pt x="10586" y="21600"/>
                    <a:pt x="10586" y="21600"/>
                  </a:cubicBezTo>
                  <a:close/>
                </a:path>
              </a:pathLst>
            </a:custGeom>
            <a:solidFill>
              <a:srgbClr val="1A202E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34" name="Group 21">
            <a:extLst>
              <a:ext uri="{FF2B5EF4-FFF2-40B4-BE49-F238E27FC236}">
                <a16:creationId xmlns:a16="http://schemas.microsoft.com/office/drawing/2014/main" id="{5463DCD3-3E15-4710-B762-56CA0D705206}"/>
              </a:ext>
            </a:extLst>
          </p:cNvPr>
          <p:cNvGrpSpPr/>
          <p:nvPr/>
        </p:nvGrpSpPr>
        <p:grpSpPr>
          <a:xfrm>
            <a:off x="4123961" y="2564303"/>
            <a:ext cx="515287" cy="600770"/>
            <a:chOff x="0" y="0"/>
            <a:chExt cx="1030573" cy="1201537"/>
          </a:xfrm>
        </p:grpSpPr>
        <p:sp>
          <p:nvSpPr>
            <p:cNvPr id="191" name="Freeform: Shape 22">
              <a:extLst>
                <a:ext uri="{FF2B5EF4-FFF2-40B4-BE49-F238E27FC236}">
                  <a16:creationId xmlns:a16="http://schemas.microsoft.com/office/drawing/2014/main" id="{87CD6E51-FE16-4FBF-A698-5D128E470961}"/>
                </a:ext>
              </a:extLst>
            </p:cNvPr>
            <p:cNvSpPr/>
            <p:nvPr/>
          </p:nvSpPr>
          <p:spPr>
            <a:xfrm>
              <a:off x="4138" y="0"/>
              <a:ext cx="1026435" cy="1201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030" y="0"/>
                  </a:moveTo>
                  <a:lnTo>
                    <a:pt x="2075" y="5176"/>
                  </a:lnTo>
                  <a:lnTo>
                    <a:pt x="0" y="14691"/>
                  </a:lnTo>
                  <a:lnTo>
                    <a:pt x="9570" y="21600"/>
                  </a:lnTo>
                  <a:lnTo>
                    <a:pt x="19525" y="16427"/>
                  </a:lnTo>
                  <a:lnTo>
                    <a:pt x="21600" y="6909"/>
                  </a:lnTo>
                  <a:cubicBezTo>
                    <a:pt x="21600" y="6909"/>
                    <a:pt x="12030" y="0"/>
                    <a:pt x="12030" y="0"/>
                  </a:cubicBezTo>
                  <a:close/>
                </a:path>
              </a:pathLst>
            </a:custGeom>
            <a:solidFill>
              <a:srgbClr val="556675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2" name="Freeform: Shape 23">
              <a:extLst>
                <a:ext uri="{FF2B5EF4-FFF2-40B4-BE49-F238E27FC236}">
                  <a16:creationId xmlns:a16="http://schemas.microsoft.com/office/drawing/2014/main" id="{6A0F4EF3-9EA5-4F1C-A0DA-74BF344A98E2}"/>
                </a:ext>
              </a:extLst>
            </p:cNvPr>
            <p:cNvSpPr/>
            <p:nvPr/>
          </p:nvSpPr>
          <p:spPr>
            <a:xfrm>
              <a:off x="0" y="0"/>
              <a:ext cx="571686" cy="8172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7876" y="13990"/>
                  </a:lnTo>
                  <a:lnTo>
                    <a:pt x="0" y="21600"/>
                  </a:lnTo>
                  <a:lnTo>
                    <a:pt x="3726" y="7610"/>
                  </a:lnTo>
                  <a:cubicBezTo>
                    <a:pt x="3726" y="7610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1A202E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3" name="Freeform: Shape 24">
              <a:extLst>
                <a:ext uri="{FF2B5EF4-FFF2-40B4-BE49-F238E27FC236}">
                  <a16:creationId xmlns:a16="http://schemas.microsoft.com/office/drawing/2014/main" id="{5192BAAC-4B78-4976-AE20-345D5E7FCBC7}"/>
                </a:ext>
              </a:extLst>
            </p:cNvPr>
            <p:cNvSpPr/>
            <p:nvPr/>
          </p:nvSpPr>
          <p:spPr>
            <a:xfrm>
              <a:off x="0" y="521632"/>
              <a:ext cx="927839" cy="672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87" y="21600"/>
                  </a:moveTo>
                  <a:lnTo>
                    <a:pt x="0" y="9251"/>
                  </a:lnTo>
                  <a:lnTo>
                    <a:pt x="11014" y="0"/>
                  </a:lnTo>
                  <a:lnTo>
                    <a:pt x="21600" y="12353"/>
                  </a:lnTo>
                  <a:cubicBezTo>
                    <a:pt x="21600" y="12353"/>
                    <a:pt x="10587" y="21600"/>
                    <a:pt x="10587" y="21600"/>
                  </a:cubicBezTo>
                  <a:close/>
                </a:path>
              </a:pathLst>
            </a:custGeom>
            <a:solidFill>
              <a:srgbClr val="1A202E">
                <a:alpha val="60000"/>
              </a:srgb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35" name="Group 27">
            <a:extLst>
              <a:ext uri="{FF2B5EF4-FFF2-40B4-BE49-F238E27FC236}">
                <a16:creationId xmlns:a16="http://schemas.microsoft.com/office/drawing/2014/main" id="{7CE57E84-E1B6-4EC8-B458-8376B75791CE}"/>
              </a:ext>
            </a:extLst>
          </p:cNvPr>
          <p:cNvGrpSpPr/>
          <p:nvPr/>
        </p:nvGrpSpPr>
        <p:grpSpPr>
          <a:xfrm>
            <a:off x="5536103" y="4989624"/>
            <a:ext cx="1125649" cy="1317663"/>
            <a:chOff x="0" y="0"/>
            <a:chExt cx="2251295" cy="2635320"/>
          </a:xfrm>
        </p:grpSpPr>
        <p:sp>
          <p:nvSpPr>
            <p:cNvPr id="188" name="Freeform: Shape 28">
              <a:extLst>
                <a:ext uri="{FF2B5EF4-FFF2-40B4-BE49-F238E27FC236}">
                  <a16:creationId xmlns:a16="http://schemas.microsoft.com/office/drawing/2014/main" id="{1B883A32-F070-44B1-B243-4F040E348333}"/>
                </a:ext>
              </a:extLst>
            </p:cNvPr>
            <p:cNvSpPr/>
            <p:nvPr/>
          </p:nvSpPr>
          <p:spPr>
            <a:xfrm>
              <a:off x="0" y="0"/>
              <a:ext cx="2251295" cy="2635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030" y="0"/>
                  </a:moveTo>
                  <a:lnTo>
                    <a:pt x="2075" y="5175"/>
                  </a:lnTo>
                  <a:lnTo>
                    <a:pt x="0" y="14690"/>
                  </a:lnTo>
                  <a:lnTo>
                    <a:pt x="9570" y="21600"/>
                  </a:lnTo>
                  <a:lnTo>
                    <a:pt x="19525" y="16425"/>
                  </a:lnTo>
                  <a:lnTo>
                    <a:pt x="21600" y="6910"/>
                  </a:lnTo>
                  <a:cubicBezTo>
                    <a:pt x="21600" y="6910"/>
                    <a:pt x="12030" y="0"/>
                    <a:pt x="1203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9" name="Freeform: Shape 29">
              <a:extLst>
                <a:ext uri="{FF2B5EF4-FFF2-40B4-BE49-F238E27FC236}">
                  <a16:creationId xmlns:a16="http://schemas.microsoft.com/office/drawing/2014/main" id="{DAEF85D4-638F-48A5-A93F-550F18C503CB}"/>
                </a:ext>
              </a:extLst>
            </p:cNvPr>
            <p:cNvSpPr/>
            <p:nvPr/>
          </p:nvSpPr>
          <p:spPr>
            <a:xfrm>
              <a:off x="0" y="0"/>
              <a:ext cx="1253836" cy="1792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7877" y="13991"/>
                  </a:lnTo>
                  <a:lnTo>
                    <a:pt x="0" y="21600"/>
                  </a:lnTo>
                  <a:lnTo>
                    <a:pt x="3724" y="7609"/>
                  </a:lnTo>
                  <a:cubicBezTo>
                    <a:pt x="3724" y="7609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1A202E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0" name="Freeform: Shape 30">
              <a:extLst>
                <a:ext uri="{FF2B5EF4-FFF2-40B4-BE49-F238E27FC236}">
                  <a16:creationId xmlns:a16="http://schemas.microsoft.com/office/drawing/2014/main" id="{20934034-8A14-49A9-BED3-6AC2A2008698}"/>
                </a:ext>
              </a:extLst>
            </p:cNvPr>
            <p:cNvSpPr/>
            <p:nvPr/>
          </p:nvSpPr>
          <p:spPr>
            <a:xfrm>
              <a:off x="0" y="1156258"/>
              <a:ext cx="2035047" cy="14743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87" y="21600"/>
                  </a:moveTo>
                  <a:lnTo>
                    <a:pt x="0" y="9249"/>
                  </a:lnTo>
                  <a:lnTo>
                    <a:pt x="11014" y="0"/>
                  </a:lnTo>
                  <a:lnTo>
                    <a:pt x="21600" y="12350"/>
                  </a:lnTo>
                  <a:cubicBezTo>
                    <a:pt x="21600" y="12350"/>
                    <a:pt x="10587" y="21600"/>
                    <a:pt x="10587" y="21600"/>
                  </a:cubicBezTo>
                  <a:close/>
                </a:path>
              </a:pathLst>
            </a:custGeom>
            <a:solidFill>
              <a:srgbClr val="1A202E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36" name="Group 31">
            <a:extLst>
              <a:ext uri="{FF2B5EF4-FFF2-40B4-BE49-F238E27FC236}">
                <a16:creationId xmlns:a16="http://schemas.microsoft.com/office/drawing/2014/main" id="{8D1BD903-8D63-4D7F-AF57-592375A5B118}"/>
              </a:ext>
            </a:extLst>
          </p:cNvPr>
          <p:cNvGrpSpPr/>
          <p:nvPr/>
        </p:nvGrpSpPr>
        <p:grpSpPr>
          <a:xfrm>
            <a:off x="4027326" y="4171784"/>
            <a:ext cx="851105" cy="996182"/>
            <a:chOff x="0" y="0"/>
            <a:chExt cx="1702208" cy="1992361"/>
          </a:xfrm>
        </p:grpSpPr>
        <p:sp>
          <p:nvSpPr>
            <p:cNvPr id="185" name="Freeform: Shape 32">
              <a:extLst>
                <a:ext uri="{FF2B5EF4-FFF2-40B4-BE49-F238E27FC236}">
                  <a16:creationId xmlns:a16="http://schemas.microsoft.com/office/drawing/2014/main" id="{1F81A106-0C42-4748-8B4D-7E35E59675EC}"/>
                </a:ext>
              </a:extLst>
            </p:cNvPr>
            <p:cNvSpPr/>
            <p:nvPr/>
          </p:nvSpPr>
          <p:spPr>
            <a:xfrm>
              <a:off x="0" y="0"/>
              <a:ext cx="1702208" cy="1992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029" y="0"/>
                  </a:moveTo>
                  <a:lnTo>
                    <a:pt x="2074" y="5175"/>
                  </a:lnTo>
                  <a:lnTo>
                    <a:pt x="0" y="14691"/>
                  </a:lnTo>
                  <a:lnTo>
                    <a:pt x="9570" y="21600"/>
                  </a:lnTo>
                  <a:lnTo>
                    <a:pt x="19525" y="16426"/>
                  </a:lnTo>
                  <a:lnTo>
                    <a:pt x="21600" y="6910"/>
                  </a:lnTo>
                  <a:cubicBezTo>
                    <a:pt x="21600" y="6910"/>
                    <a:pt x="12029" y="0"/>
                    <a:pt x="120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6" name="Freeform: Shape 33">
              <a:extLst>
                <a:ext uri="{FF2B5EF4-FFF2-40B4-BE49-F238E27FC236}">
                  <a16:creationId xmlns:a16="http://schemas.microsoft.com/office/drawing/2014/main" id="{21BB600F-6E4D-4BD7-A6CD-BE8567439644}"/>
                </a:ext>
              </a:extLst>
            </p:cNvPr>
            <p:cNvSpPr/>
            <p:nvPr/>
          </p:nvSpPr>
          <p:spPr>
            <a:xfrm>
              <a:off x="0" y="0"/>
              <a:ext cx="948011" cy="13550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7878" y="13990"/>
                  </a:lnTo>
                  <a:lnTo>
                    <a:pt x="0" y="21600"/>
                  </a:lnTo>
                  <a:lnTo>
                    <a:pt x="3725" y="7609"/>
                  </a:lnTo>
                  <a:cubicBezTo>
                    <a:pt x="3725" y="7609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1A202E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7" name="Freeform: Shape 34">
              <a:extLst>
                <a:ext uri="{FF2B5EF4-FFF2-40B4-BE49-F238E27FC236}">
                  <a16:creationId xmlns:a16="http://schemas.microsoft.com/office/drawing/2014/main" id="{894026A9-D758-4FBD-BB77-784873AF1D01}"/>
                </a:ext>
              </a:extLst>
            </p:cNvPr>
            <p:cNvSpPr/>
            <p:nvPr/>
          </p:nvSpPr>
          <p:spPr>
            <a:xfrm>
              <a:off x="0" y="877687"/>
              <a:ext cx="1538755" cy="1114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87" y="21600"/>
                  </a:moveTo>
                  <a:lnTo>
                    <a:pt x="0" y="9251"/>
                  </a:lnTo>
                  <a:lnTo>
                    <a:pt x="11015" y="0"/>
                  </a:lnTo>
                  <a:lnTo>
                    <a:pt x="21600" y="12352"/>
                  </a:lnTo>
                  <a:cubicBezTo>
                    <a:pt x="21600" y="12352"/>
                    <a:pt x="10587" y="21600"/>
                    <a:pt x="10587" y="21600"/>
                  </a:cubicBezTo>
                  <a:close/>
                </a:path>
              </a:pathLst>
            </a:custGeom>
            <a:solidFill>
              <a:srgbClr val="1A202E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37" name="Group 35">
            <a:extLst>
              <a:ext uri="{FF2B5EF4-FFF2-40B4-BE49-F238E27FC236}">
                <a16:creationId xmlns:a16="http://schemas.microsoft.com/office/drawing/2014/main" id="{16FD32A6-EBD0-4428-8406-11725E8A3ABB}"/>
              </a:ext>
            </a:extLst>
          </p:cNvPr>
          <p:cNvGrpSpPr/>
          <p:nvPr/>
        </p:nvGrpSpPr>
        <p:grpSpPr>
          <a:xfrm>
            <a:off x="6100131" y="4594805"/>
            <a:ext cx="951634" cy="1116740"/>
            <a:chOff x="0" y="0"/>
            <a:chExt cx="1903267" cy="2233477"/>
          </a:xfrm>
        </p:grpSpPr>
        <p:sp>
          <p:nvSpPr>
            <p:cNvPr id="182" name="Freeform: Shape 36">
              <a:extLst>
                <a:ext uri="{FF2B5EF4-FFF2-40B4-BE49-F238E27FC236}">
                  <a16:creationId xmlns:a16="http://schemas.microsoft.com/office/drawing/2014/main" id="{338D65B0-69A7-48F6-B2E0-A44F0EE3A058}"/>
                </a:ext>
              </a:extLst>
            </p:cNvPr>
            <p:cNvSpPr/>
            <p:nvPr/>
          </p:nvSpPr>
          <p:spPr>
            <a:xfrm>
              <a:off x="0" y="0"/>
              <a:ext cx="1060075" cy="1515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7875" y="13991"/>
                  </a:lnTo>
                  <a:lnTo>
                    <a:pt x="0" y="21600"/>
                  </a:lnTo>
                  <a:lnTo>
                    <a:pt x="3725" y="7610"/>
                  </a:lnTo>
                  <a:cubicBezTo>
                    <a:pt x="3725" y="7610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1A202E">
                <a:alpha val="15000"/>
              </a:srgb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3" name="Freeform: Shape 37">
              <a:extLst>
                <a:ext uri="{FF2B5EF4-FFF2-40B4-BE49-F238E27FC236}">
                  <a16:creationId xmlns:a16="http://schemas.microsoft.com/office/drawing/2014/main" id="{F0C4753B-20B5-463C-AA13-C1822353DE99}"/>
                </a:ext>
              </a:extLst>
            </p:cNvPr>
            <p:cNvSpPr/>
            <p:nvPr/>
          </p:nvSpPr>
          <p:spPr>
            <a:xfrm>
              <a:off x="0" y="0"/>
              <a:ext cx="1903267" cy="2227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031" y="0"/>
                  </a:moveTo>
                  <a:lnTo>
                    <a:pt x="2074" y="5176"/>
                  </a:lnTo>
                  <a:lnTo>
                    <a:pt x="0" y="14690"/>
                  </a:lnTo>
                  <a:lnTo>
                    <a:pt x="9569" y="21600"/>
                  </a:lnTo>
                  <a:lnTo>
                    <a:pt x="19526" y="16425"/>
                  </a:lnTo>
                  <a:lnTo>
                    <a:pt x="21600" y="6910"/>
                  </a:lnTo>
                  <a:cubicBezTo>
                    <a:pt x="21600" y="6910"/>
                    <a:pt x="12031" y="0"/>
                    <a:pt x="12031" y="0"/>
                  </a:cubicBezTo>
                  <a:close/>
                </a:path>
              </a:pathLst>
            </a:custGeom>
            <a:solidFill>
              <a:srgbClr val="D8DBDE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4" name="Freeform: Shape 38">
              <a:extLst>
                <a:ext uri="{FF2B5EF4-FFF2-40B4-BE49-F238E27FC236}">
                  <a16:creationId xmlns:a16="http://schemas.microsoft.com/office/drawing/2014/main" id="{DD9E5E03-D6AB-4C42-9EE7-6AC062D70E6F}"/>
                </a:ext>
              </a:extLst>
            </p:cNvPr>
            <p:cNvSpPr/>
            <p:nvPr/>
          </p:nvSpPr>
          <p:spPr>
            <a:xfrm>
              <a:off x="0" y="987050"/>
              <a:ext cx="1720465" cy="1246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86" y="21600"/>
                  </a:moveTo>
                  <a:lnTo>
                    <a:pt x="0" y="9249"/>
                  </a:lnTo>
                  <a:lnTo>
                    <a:pt x="11014" y="0"/>
                  </a:lnTo>
                  <a:lnTo>
                    <a:pt x="21600" y="12350"/>
                  </a:lnTo>
                  <a:cubicBezTo>
                    <a:pt x="21600" y="12350"/>
                    <a:pt x="10586" y="21600"/>
                    <a:pt x="10586" y="21600"/>
                  </a:cubicBezTo>
                  <a:close/>
                </a:path>
              </a:pathLst>
            </a:custGeom>
            <a:solidFill>
              <a:srgbClr val="1A202E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38" name="Group 39">
            <a:extLst>
              <a:ext uri="{FF2B5EF4-FFF2-40B4-BE49-F238E27FC236}">
                <a16:creationId xmlns:a16="http://schemas.microsoft.com/office/drawing/2014/main" id="{E17BAC91-B1A1-4EF9-B059-6C9C1DCEFFA6}"/>
              </a:ext>
            </a:extLst>
          </p:cNvPr>
          <p:cNvGrpSpPr/>
          <p:nvPr/>
        </p:nvGrpSpPr>
        <p:grpSpPr>
          <a:xfrm>
            <a:off x="5456186" y="4030777"/>
            <a:ext cx="1202563" cy="1407666"/>
            <a:chOff x="0" y="0"/>
            <a:chExt cx="2405123" cy="2815328"/>
          </a:xfrm>
        </p:grpSpPr>
        <p:sp>
          <p:nvSpPr>
            <p:cNvPr id="179" name="Freeform: Shape 40">
              <a:extLst>
                <a:ext uri="{FF2B5EF4-FFF2-40B4-BE49-F238E27FC236}">
                  <a16:creationId xmlns:a16="http://schemas.microsoft.com/office/drawing/2014/main" id="{B740B576-D58D-42FF-A683-92ED3EC0038A}"/>
                </a:ext>
              </a:extLst>
            </p:cNvPr>
            <p:cNvSpPr/>
            <p:nvPr/>
          </p:nvSpPr>
          <p:spPr>
            <a:xfrm>
              <a:off x="0" y="0"/>
              <a:ext cx="2405123" cy="2815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030" y="0"/>
                  </a:moveTo>
                  <a:lnTo>
                    <a:pt x="2075" y="5175"/>
                  </a:lnTo>
                  <a:lnTo>
                    <a:pt x="0" y="14690"/>
                  </a:lnTo>
                  <a:lnTo>
                    <a:pt x="9570" y="21600"/>
                  </a:lnTo>
                  <a:lnTo>
                    <a:pt x="19525" y="16425"/>
                  </a:lnTo>
                  <a:lnTo>
                    <a:pt x="21600" y="6909"/>
                  </a:lnTo>
                  <a:cubicBezTo>
                    <a:pt x="21600" y="6909"/>
                    <a:pt x="12030" y="0"/>
                    <a:pt x="120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0" name="Freeform: Shape 41">
              <a:extLst>
                <a:ext uri="{FF2B5EF4-FFF2-40B4-BE49-F238E27FC236}">
                  <a16:creationId xmlns:a16="http://schemas.microsoft.com/office/drawing/2014/main" id="{8C7B4B51-B580-4B09-B46B-3BD9C135F432}"/>
                </a:ext>
              </a:extLst>
            </p:cNvPr>
            <p:cNvSpPr/>
            <p:nvPr/>
          </p:nvSpPr>
          <p:spPr>
            <a:xfrm>
              <a:off x="0" y="21291"/>
              <a:ext cx="1329060" cy="1899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7876" y="13990"/>
                  </a:lnTo>
                  <a:lnTo>
                    <a:pt x="0" y="21600"/>
                  </a:lnTo>
                  <a:lnTo>
                    <a:pt x="3725" y="7609"/>
                  </a:lnTo>
                  <a:cubicBezTo>
                    <a:pt x="3725" y="7609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1A202E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1" name="Freeform: Shape 42">
              <a:extLst>
                <a:ext uri="{FF2B5EF4-FFF2-40B4-BE49-F238E27FC236}">
                  <a16:creationId xmlns:a16="http://schemas.microsoft.com/office/drawing/2014/main" id="{BEB4930E-7666-4423-8EB0-16601F6C7348}"/>
                </a:ext>
              </a:extLst>
            </p:cNvPr>
            <p:cNvSpPr/>
            <p:nvPr/>
          </p:nvSpPr>
          <p:spPr>
            <a:xfrm>
              <a:off x="0" y="1252460"/>
              <a:ext cx="2157094" cy="1562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87" y="21600"/>
                  </a:moveTo>
                  <a:lnTo>
                    <a:pt x="0" y="9250"/>
                  </a:lnTo>
                  <a:lnTo>
                    <a:pt x="11014" y="0"/>
                  </a:lnTo>
                  <a:lnTo>
                    <a:pt x="21600" y="12350"/>
                  </a:lnTo>
                  <a:cubicBezTo>
                    <a:pt x="21600" y="12350"/>
                    <a:pt x="10587" y="21600"/>
                    <a:pt x="10587" y="21600"/>
                  </a:cubicBezTo>
                  <a:close/>
                </a:path>
              </a:pathLst>
            </a:custGeom>
            <a:solidFill>
              <a:srgbClr val="1A202E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39" name="Group 43">
            <a:extLst>
              <a:ext uri="{FF2B5EF4-FFF2-40B4-BE49-F238E27FC236}">
                <a16:creationId xmlns:a16="http://schemas.microsoft.com/office/drawing/2014/main" id="{921CD86B-B907-4622-AC83-0ADF92E5BA71}"/>
              </a:ext>
            </a:extLst>
          </p:cNvPr>
          <p:cNvGrpSpPr/>
          <p:nvPr/>
        </p:nvGrpSpPr>
        <p:grpSpPr>
          <a:xfrm>
            <a:off x="6311641" y="3086029"/>
            <a:ext cx="913119" cy="1068888"/>
            <a:chOff x="0" y="0"/>
            <a:chExt cx="1826235" cy="2137773"/>
          </a:xfrm>
        </p:grpSpPr>
        <p:sp>
          <p:nvSpPr>
            <p:cNvPr id="176" name="Freeform: Shape 44">
              <a:extLst>
                <a:ext uri="{FF2B5EF4-FFF2-40B4-BE49-F238E27FC236}">
                  <a16:creationId xmlns:a16="http://schemas.microsoft.com/office/drawing/2014/main" id="{EFA14BB7-5E35-468E-B353-08748CD33443}"/>
                </a:ext>
              </a:extLst>
            </p:cNvPr>
            <p:cNvSpPr/>
            <p:nvPr/>
          </p:nvSpPr>
          <p:spPr>
            <a:xfrm>
              <a:off x="0" y="0"/>
              <a:ext cx="1826235" cy="2137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030" y="0"/>
                  </a:moveTo>
                  <a:lnTo>
                    <a:pt x="2074" y="5176"/>
                  </a:lnTo>
                  <a:lnTo>
                    <a:pt x="0" y="14691"/>
                  </a:lnTo>
                  <a:lnTo>
                    <a:pt x="9570" y="21600"/>
                  </a:lnTo>
                  <a:lnTo>
                    <a:pt x="19525" y="16424"/>
                  </a:lnTo>
                  <a:lnTo>
                    <a:pt x="21600" y="6910"/>
                  </a:lnTo>
                  <a:cubicBezTo>
                    <a:pt x="21600" y="6910"/>
                    <a:pt x="12030" y="0"/>
                    <a:pt x="12030" y="0"/>
                  </a:cubicBezTo>
                  <a:close/>
                </a:path>
              </a:pathLst>
            </a:custGeom>
            <a:solidFill>
              <a:srgbClr val="556675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7" name="Freeform: Shape 45">
              <a:extLst>
                <a:ext uri="{FF2B5EF4-FFF2-40B4-BE49-F238E27FC236}">
                  <a16:creationId xmlns:a16="http://schemas.microsoft.com/office/drawing/2014/main" id="{83509E12-89F2-4C66-90FD-C5AF86579EB6}"/>
                </a:ext>
              </a:extLst>
            </p:cNvPr>
            <p:cNvSpPr/>
            <p:nvPr/>
          </p:nvSpPr>
          <p:spPr>
            <a:xfrm>
              <a:off x="0" y="930647"/>
              <a:ext cx="1650830" cy="1196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86" y="21600"/>
                  </a:moveTo>
                  <a:lnTo>
                    <a:pt x="0" y="9250"/>
                  </a:lnTo>
                  <a:lnTo>
                    <a:pt x="11014" y="0"/>
                  </a:lnTo>
                  <a:lnTo>
                    <a:pt x="21600" y="12349"/>
                  </a:lnTo>
                  <a:cubicBezTo>
                    <a:pt x="21600" y="12349"/>
                    <a:pt x="10586" y="21600"/>
                    <a:pt x="10586" y="21600"/>
                  </a:cubicBezTo>
                  <a:close/>
                </a:path>
              </a:pathLst>
            </a:custGeom>
            <a:solidFill>
              <a:srgbClr val="1A202E">
                <a:alpha val="60000"/>
              </a:srgb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8" name="Freeform: Shape 46">
              <a:extLst>
                <a:ext uri="{FF2B5EF4-FFF2-40B4-BE49-F238E27FC236}">
                  <a16:creationId xmlns:a16="http://schemas.microsoft.com/office/drawing/2014/main" id="{D600F83D-18D7-4DBB-91CD-73C94DC9855C}"/>
                </a:ext>
              </a:extLst>
            </p:cNvPr>
            <p:cNvSpPr/>
            <p:nvPr/>
          </p:nvSpPr>
          <p:spPr>
            <a:xfrm>
              <a:off x="0" y="0"/>
              <a:ext cx="1017125" cy="1453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7877" y="13991"/>
                  </a:lnTo>
                  <a:lnTo>
                    <a:pt x="0" y="21600"/>
                  </a:lnTo>
                  <a:lnTo>
                    <a:pt x="3724" y="7610"/>
                  </a:lnTo>
                  <a:cubicBezTo>
                    <a:pt x="3724" y="7610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1A202E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40" name="Group 47">
            <a:extLst>
              <a:ext uri="{FF2B5EF4-FFF2-40B4-BE49-F238E27FC236}">
                <a16:creationId xmlns:a16="http://schemas.microsoft.com/office/drawing/2014/main" id="{48BC17BC-26CC-4D33-8BFE-E40C3CF7F9E3}"/>
              </a:ext>
            </a:extLst>
          </p:cNvPr>
          <p:cNvGrpSpPr/>
          <p:nvPr/>
        </p:nvGrpSpPr>
        <p:grpSpPr>
          <a:xfrm>
            <a:off x="7171785" y="1746461"/>
            <a:ext cx="451060" cy="511772"/>
            <a:chOff x="0" y="0"/>
            <a:chExt cx="902116" cy="1023540"/>
          </a:xfrm>
        </p:grpSpPr>
        <p:sp>
          <p:nvSpPr>
            <p:cNvPr id="173" name="Freeform: Shape 48">
              <a:extLst>
                <a:ext uri="{FF2B5EF4-FFF2-40B4-BE49-F238E27FC236}">
                  <a16:creationId xmlns:a16="http://schemas.microsoft.com/office/drawing/2014/main" id="{130919AA-4B93-4DF5-A6AC-4C4B5763C908}"/>
                </a:ext>
              </a:extLst>
            </p:cNvPr>
            <p:cNvSpPr/>
            <p:nvPr/>
          </p:nvSpPr>
          <p:spPr>
            <a:xfrm>
              <a:off x="28201" y="0"/>
              <a:ext cx="873915" cy="10229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031" y="0"/>
                  </a:moveTo>
                  <a:lnTo>
                    <a:pt x="2075" y="5175"/>
                  </a:lnTo>
                  <a:lnTo>
                    <a:pt x="0" y="14691"/>
                  </a:lnTo>
                  <a:lnTo>
                    <a:pt x="9571" y="21600"/>
                  </a:lnTo>
                  <a:lnTo>
                    <a:pt x="19527" y="16425"/>
                  </a:lnTo>
                  <a:lnTo>
                    <a:pt x="21600" y="6909"/>
                  </a:lnTo>
                  <a:cubicBezTo>
                    <a:pt x="21600" y="6909"/>
                    <a:pt x="12031" y="0"/>
                    <a:pt x="12031" y="0"/>
                  </a:cubicBezTo>
                  <a:close/>
                </a:path>
              </a:pathLst>
            </a:custGeom>
            <a:solidFill>
              <a:srgbClr val="556675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4" name="Freeform: Shape 49">
              <a:extLst>
                <a:ext uri="{FF2B5EF4-FFF2-40B4-BE49-F238E27FC236}">
                  <a16:creationId xmlns:a16="http://schemas.microsoft.com/office/drawing/2014/main" id="{C9E26B0E-4844-4C46-92F4-E71E80F40746}"/>
                </a:ext>
              </a:extLst>
            </p:cNvPr>
            <p:cNvSpPr/>
            <p:nvPr/>
          </p:nvSpPr>
          <p:spPr>
            <a:xfrm>
              <a:off x="0" y="0"/>
              <a:ext cx="486723" cy="695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7880" y="13990"/>
                  </a:lnTo>
                  <a:lnTo>
                    <a:pt x="0" y="21600"/>
                  </a:lnTo>
                  <a:lnTo>
                    <a:pt x="3724" y="7609"/>
                  </a:lnTo>
                  <a:cubicBezTo>
                    <a:pt x="3724" y="7609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5D5E5E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5" name="Freeform: Shape 50">
              <a:extLst>
                <a:ext uri="{FF2B5EF4-FFF2-40B4-BE49-F238E27FC236}">
                  <a16:creationId xmlns:a16="http://schemas.microsoft.com/office/drawing/2014/main" id="{9DD3632A-7DA9-40EA-9150-5AA19BDD3222}"/>
                </a:ext>
              </a:extLst>
            </p:cNvPr>
            <p:cNvSpPr/>
            <p:nvPr/>
          </p:nvSpPr>
          <p:spPr>
            <a:xfrm>
              <a:off x="0" y="451222"/>
              <a:ext cx="789999" cy="572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86" y="21600"/>
                  </a:moveTo>
                  <a:lnTo>
                    <a:pt x="0" y="9251"/>
                  </a:lnTo>
                  <a:lnTo>
                    <a:pt x="11016" y="0"/>
                  </a:lnTo>
                  <a:lnTo>
                    <a:pt x="21600" y="12350"/>
                  </a:lnTo>
                  <a:cubicBezTo>
                    <a:pt x="21600" y="12350"/>
                    <a:pt x="10586" y="21600"/>
                    <a:pt x="10586" y="2160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41" name="Group 51">
            <a:extLst>
              <a:ext uri="{FF2B5EF4-FFF2-40B4-BE49-F238E27FC236}">
                <a16:creationId xmlns:a16="http://schemas.microsoft.com/office/drawing/2014/main" id="{072BA5EB-BDDF-4AD9-8394-8E6A4392F251}"/>
              </a:ext>
            </a:extLst>
          </p:cNvPr>
          <p:cNvGrpSpPr/>
          <p:nvPr/>
        </p:nvGrpSpPr>
        <p:grpSpPr>
          <a:xfrm>
            <a:off x="6889771" y="3579554"/>
            <a:ext cx="778144" cy="910806"/>
            <a:chOff x="0" y="0"/>
            <a:chExt cx="1556285" cy="1821610"/>
          </a:xfrm>
        </p:grpSpPr>
        <p:sp>
          <p:nvSpPr>
            <p:cNvPr id="170" name="Freeform: Shape 52">
              <a:extLst>
                <a:ext uri="{FF2B5EF4-FFF2-40B4-BE49-F238E27FC236}">
                  <a16:creationId xmlns:a16="http://schemas.microsoft.com/office/drawing/2014/main" id="{BBBCD495-BC7E-45CC-ADBF-989788D0CE05}"/>
                </a:ext>
              </a:extLst>
            </p:cNvPr>
            <p:cNvSpPr/>
            <p:nvPr/>
          </p:nvSpPr>
          <p:spPr>
            <a:xfrm>
              <a:off x="0" y="0"/>
              <a:ext cx="1556285" cy="1821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030" y="0"/>
                  </a:moveTo>
                  <a:lnTo>
                    <a:pt x="2075" y="5175"/>
                  </a:lnTo>
                  <a:lnTo>
                    <a:pt x="0" y="14689"/>
                  </a:lnTo>
                  <a:lnTo>
                    <a:pt x="9569" y="21600"/>
                  </a:lnTo>
                  <a:lnTo>
                    <a:pt x="19525" y="16424"/>
                  </a:lnTo>
                  <a:lnTo>
                    <a:pt x="21600" y="6909"/>
                  </a:lnTo>
                  <a:cubicBezTo>
                    <a:pt x="21600" y="6909"/>
                    <a:pt x="12030" y="0"/>
                    <a:pt x="1203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1" name="Freeform: Shape 53">
              <a:extLst>
                <a:ext uri="{FF2B5EF4-FFF2-40B4-BE49-F238E27FC236}">
                  <a16:creationId xmlns:a16="http://schemas.microsoft.com/office/drawing/2014/main" id="{3ED5CA0F-B181-49D6-B814-4DA6CD41F6B5}"/>
                </a:ext>
              </a:extLst>
            </p:cNvPr>
            <p:cNvSpPr/>
            <p:nvPr/>
          </p:nvSpPr>
          <p:spPr>
            <a:xfrm>
              <a:off x="0" y="0"/>
              <a:ext cx="866783" cy="1238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7876" y="13992"/>
                  </a:lnTo>
                  <a:lnTo>
                    <a:pt x="0" y="21600"/>
                  </a:lnTo>
                  <a:lnTo>
                    <a:pt x="3725" y="7610"/>
                  </a:lnTo>
                  <a:cubicBezTo>
                    <a:pt x="3725" y="7610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1A202E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2" name="Freeform: Shape 54">
              <a:extLst>
                <a:ext uri="{FF2B5EF4-FFF2-40B4-BE49-F238E27FC236}">
                  <a16:creationId xmlns:a16="http://schemas.microsoft.com/office/drawing/2014/main" id="{1AAED124-9EAD-4063-8A86-C3BB242C3062}"/>
                </a:ext>
              </a:extLst>
            </p:cNvPr>
            <p:cNvSpPr/>
            <p:nvPr/>
          </p:nvSpPr>
          <p:spPr>
            <a:xfrm>
              <a:off x="0" y="802474"/>
              <a:ext cx="1406767" cy="1019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86" y="21600"/>
                  </a:moveTo>
                  <a:lnTo>
                    <a:pt x="0" y="9248"/>
                  </a:lnTo>
                  <a:lnTo>
                    <a:pt x="11014" y="0"/>
                  </a:lnTo>
                  <a:lnTo>
                    <a:pt x="21600" y="12349"/>
                  </a:lnTo>
                  <a:cubicBezTo>
                    <a:pt x="21600" y="12349"/>
                    <a:pt x="10586" y="21600"/>
                    <a:pt x="10586" y="21600"/>
                  </a:cubicBezTo>
                  <a:close/>
                </a:path>
              </a:pathLst>
            </a:custGeom>
            <a:solidFill>
              <a:srgbClr val="1A202E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42" name="Group 55">
            <a:extLst>
              <a:ext uri="{FF2B5EF4-FFF2-40B4-BE49-F238E27FC236}">
                <a16:creationId xmlns:a16="http://schemas.microsoft.com/office/drawing/2014/main" id="{A1313B3D-51E2-47D1-99FE-4FA8A87979A1}"/>
              </a:ext>
            </a:extLst>
          </p:cNvPr>
          <p:cNvGrpSpPr/>
          <p:nvPr/>
        </p:nvGrpSpPr>
        <p:grpSpPr>
          <a:xfrm>
            <a:off x="6762865" y="4270489"/>
            <a:ext cx="798441" cy="934628"/>
            <a:chOff x="0" y="0"/>
            <a:chExt cx="1596878" cy="1869254"/>
          </a:xfrm>
        </p:grpSpPr>
        <p:sp>
          <p:nvSpPr>
            <p:cNvPr id="167" name="Freeform: Shape 56">
              <a:extLst>
                <a:ext uri="{FF2B5EF4-FFF2-40B4-BE49-F238E27FC236}">
                  <a16:creationId xmlns:a16="http://schemas.microsoft.com/office/drawing/2014/main" id="{F2C37D98-4F5C-4DEB-A064-4A271F8E6F4A}"/>
                </a:ext>
              </a:extLst>
            </p:cNvPr>
            <p:cNvSpPr/>
            <p:nvPr/>
          </p:nvSpPr>
          <p:spPr>
            <a:xfrm>
              <a:off x="0" y="0"/>
              <a:ext cx="1596878" cy="1869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031" y="0"/>
                  </a:moveTo>
                  <a:lnTo>
                    <a:pt x="2075" y="5175"/>
                  </a:lnTo>
                  <a:lnTo>
                    <a:pt x="0" y="14691"/>
                  </a:lnTo>
                  <a:lnTo>
                    <a:pt x="9570" y="21600"/>
                  </a:lnTo>
                  <a:lnTo>
                    <a:pt x="19525" y="16425"/>
                  </a:lnTo>
                  <a:lnTo>
                    <a:pt x="21600" y="6909"/>
                  </a:lnTo>
                  <a:cubicBezTo>
                    <a:pt x="21600" y="6909"/>
                    <a:pt x="12031" y="0"/>
                    <a:pt x="1203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8" name="Freeform: Shape 57">
              <a:extLst>
                <a:ext uri="{FF2B5EF4-FFF2-40B4-BE49-F238E27FC236}">
                  <a16:creationId xmlns:a16="http://schemas.microsoft.com/office/drawing/2014/main" id="{BE76852E-A1D8-4275-97D4-D0A50D279167}"/>
                </a:ext>
              </a:extLst>
            </p:cNvPr>
            <p:cNvSpPr/>
            <p:nvPr/>
          </p:nvSpPr>
          <p:spPr>
            <a:xfrm>
              <a:off x="0" y="0"/>
              <a:ext cx="889420" cy="12713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7876" y="13990"/>
                  </a:lnTo>
                  <a:lnTo>
                    <a:pt x="0" y="21600"/>
                  </a:lnTo>
                  <a:lnTo>
                    <a:pt x="3725" y="7608"/>
                  </a:lnTo>
                  <a:cubicBezTo>
                    <a:pt x="3725" y="7608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1A202E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9" name="Freeform: Shape 58">
              <a:extLst>
                <a:ext uri="{FF2B5EF4-FFF2-40B4-BE49-F238E27FC236}">
                  <a16:creationId xmlns:a16="http://schemas.microsoft.com/office/drawing/2014/main" id="{EC6F16F0-2A11-4E54-92CE-8CB1BDC88427}"/>
                </a:ext>
              </a:extLst>
            </p:cNvPr>
            <p:cNvSpPr/>
            <p:nvPr/>
          </p:nvSpPr>
          <p:spPr>
            <a:xfrm>
              <a:off x="0" y="823431"/>
              <a:ext cx="1443479" cy="1045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87" y="21600"/>
                  </a:moveTo>
                  <a:lnTo>
                    <a:pt x="0" y="9251"/>
                  </a:lnTo>
                  <a:lnTo>
                    <a:pt x="11015" y="0"/>
                  </a:lnTo>
                  <a:lnTo>
                    <a:pt x="21600" y="12351"/>
                  </a:lnTo>
                  <a:cubicBezTo>
                    <a:pt x="21600" y="12351"/>
                    <a:pt x="10587" y="21600"/>
                    <a:pt x="10587" y="21600"/>
                  </a:cubicBezTo>
                  <a:close/>
                </a:path>
              </a:pathLst>
            </a:custGeom>
            <a:solidFill>
              <a:srgbClr val="1A202E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43" name="Group 59">
            <a:extLst>
              <a:ext uri="{FF2B5EF4-FFF2-40B4-BE49-F238E27FC236}">
                <a16:creationId xmlns:a16="http://schemas.microsoft.com/office/drawing/2014/main" id="{ED2B3D00-F953-4A70-A48F-FD433D213025}"/>
              </a:ext>
            </a:extLst>
          </p:cNvPr>
          <p:cNvGrpSpPr/>
          <p:nvPr/>
        </p:nvGrpSpPr>
        <p:grpSpPr>
          <a:xfrm>
            <a:off x="6086030" y="3776964"/>
            <a:ext cx="1024396" cy="1199141"/>
            <a:chOff x="0" y="0"/>
            <a:chExt cx="2048789" cy="2398278"/>
          </a:xfrm>
        </p:grpSpPr>
        <p:sp>
          <p:nvSpPr>
            <p:cNvPr id="164" name="Freeform: Shape 60">
              <a:extLst>
                <a:ext uri="{FF2B5EF4-FFF2-40B4-BE49-F238E27FC236}">
                  <a16:creationId xmlns:a16="http://schemas.microsoft.com/office/drawing/2014/main" id="{A36FD7AD-72D5-4676-B443-B6F86D48A909}"/>
                </a:ext>
              </a:extLst>
            </p:cNvPr>
            <p:cNvSpPr/>
            <p:nvPr/>
          </p:nvSpPr>
          <p:spPr>
            <a:xfrm>
              <a:off x="0" y="0"/>
              <a:ext cx="2048789" cy="23982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030" y="0"/>
                  </a:moveTo>
                  <a:lnTo>
                    <a:pt x="2074" y="5175"/>
                  </a:lnTo>
                  <a:lnTo>
                    <a:pt x="0" y="14691"/>
                  </a:lnTo>
                  <a:lnTo>
                    <a:pt x="9570" y="21600"/>
                  </a:lnTo>
                  <a:lnTo>
                    <a:pt x="19526" y="16425"/>
                  </a:lnTo>
                  <a:lnTo>
                    <a:pt x="21600" y="6910"/>
                  </a:lnTo>
                  <a:cubicBezTo>
                    <a:pt x="21600" y="6910"/>
                    <a:pt x="12030" y="0"/>
                    <a:pt x="12030" y="0"/>
                  </a:cubicBezTo>
                  <a:close/>
                </a:path>
              </a:pathLst>
            </a:custGeom>
            <a:solidFill>
              <a:srgbClr val="D8DBDE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5" name="Freeform: Shape 61">
              <a:extLst>
                <a:ext uri="{FF2B5EF4-FFF2-40B4-BE49-F238E27FC236}">
                  <a16:creationId xmlns:a16="http://schemas.microsoft.com/office/drawing/2014/main" id="{237B61E6-4649-44DC-A7D9-B7DA959EECE5}"/>
                </a:ext>
              </a:extLst>
            </p:cNvPr>
            <p:cNvSpPr/>
            <p:nvPr/>
          </p:nvSpPr>
          <p:spPr>
            <a:xfrm>
              <a:off x="0" y="0"/>
              <a:ext cx="1141084" cy="1631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7876" y="13989"/>
                  </a:lnTo>
                  <a:lnTo>
                    <a:pt x="0" y="21600"/>
                  </a:lnTo>
                  <a:lnTo>
                    <a:pt x="3724" y="7609"/>
                  </a:lnTo>
                  <a:cubicBezTo>
                    <a:pt x="3724" y="7609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1A202E">
                <a:alpha val="15000"/>
              </a:srgb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6" name="Freeform: Shape 62">
              <a:extLst>
                <a:ext uri="{FF2B5EF4-FFF2-40B4-BE49-F238E27FC236}">
                  <a16:creationId xmlns:a16="http://schemas.microsoft.com/office/drawing/2014/main" id="{8ECC9688-F6FA-464A-BAF0-2A2A2DBE9980}"/>
                </a:ext>
              </a:extLst>
            </p:cNvPr>
            <p:cNvSpPr/>
            <p:nvPr/>
          </p:nvSpPr>
          <p:spPr>
            <a:xfrm>
              <a:off x="0" y="1056397"/>
              <a:ext cx="1852042" cy="1341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87" y="21600"/>
                  </a:moveTo>
                  <a:lnTo>
                    <a:pt x="0" y="9251"/>
                  </a:lnTo>
                  <a:lnTo>
                    <a:pt x="11014" y="0"/>
                  </a:lnTo>
                  <a:lnTo>
                    <a:pt x="21600" y="12350"/>
                  </a:lnTo>
                  <a:cubicBezTo>
                    <a:pt x="21600" y="12350"/>
                    <a:pt x="10587" y="21600"/>
                    <a:pt x="10587" y="21600"/>
                  </a:cubicBezTo>
                  <a:close/>
                </a:path>
              </a:pathLst>
            </a:custGeom>
            <a:solidFill>
              <a:srgbClr val="1A202E">
                <a:alpha val="25000"/>
              </a:srgb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44" name="Group 63">
            <a:extLst>
              <a:ext uri="{FF2B5EF4-FFF2-40B4-BE49-F238E27FC236}">
                <a16:creationId xmlns:a16="http://schemas.microsoft.com/office/drawing/2014/main" id="{D4C8CD00-0214-4D87-95F2-D261CB2E4C5B}"/>
              </a:ext>
            </a:extLst>
          </p:cNvPr>
          <p:cNvGrpSpPr/>
          <p:nvPr/>
        </p:nvGrpSpPr>
        <p:grpSpPr>
          <a:xfrm>
            <a:off x="5183584" y="2282288"/>
            <a:ext cx="914222" cy="1070156"/>
            <a:chOff x="0" y="0"/>
            <a:chExt cx="1828440" cy="2140309"/>
          </a:xfrm>
        </p:grpSpPr>
        <p:sp>
          <p:nvSpPr>
            <p:cNvPr id="161" name="Freeform: Shape 64">
              <a:extLst>
                <a:ext uri="{FF2B5EF4-FFF2-40B4-BE49-F238E27FC236}">
                  <a16:creationId xmlns:a16="http://schemas.microsoft.com/office/drawing/2014/main" id="{E43000E4-4163-418C-9B58-DB39189DEC2F}"/>
                </a:ext>
              </a:extLst>
            </p:cNvPr>
            <p:cNvSpPr/>
            <p:nvPr/>
          </p:nvSpPr>
          <p:spPr>
            <a:xfrm>
              <a:off x="0" y="0"/>
              <a:ext cx="1828440" cy="21403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031" y="0"/>
                  </a:moveTo>
                  <a:lnTo>
                    <a:pt x="2075" y="5175"/>
                  </a:lnTo>
                  <a:lnTo>
                    <a:pt x="0" y="14691"/>
                  </a:lnTo>
                  <a:lnTo>
                    <a:pt x="9570" y="21600"/>
                  </a:lnTo>
                  <a:lnTo>
                    <a:pt x="19525" y="16425"/>
                  </a:lnTo>
                  <a:lnTo>
                    <a:pt x="21600" y="6909"/>
                  </a:lnTo>
                  <a:cubicBezTo>
                    <a:pt x="21600" y="6909"/>
                    <a:pt x="12031" y="0"/>
                    <a:pt x="1203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2" name="Freeform: Shape 65">
              <a:extLst>
                <a:ext uri="{FF2B5EF4-FFF2-40B4-BE49-F238E27FC236}">
                  <a16:creationId xmlns:a16="http://schemas.microsoft.com/office/drawing/2014/main" id="{563AC49D-FB94-473F-9A7C-BA160FE324E1}"/>
                </a:ext>
              </a:extLst>
            </p:cNvPr>
            <p:cNvSpPr/>
            <p:nvPr/>
          </p:nvSpPr>
          <p:spPr>
            <a:xfrm>
              <a:off x="0" y="942793"/>
              <a:ext cx="1652855" cy="1197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87" y="21600"/>
                  </a:moveTo>
                  <a:lnTo>
                    <a:pt x="0" y="9251"/>
                  </a:lnTo>
                  <a:lnTo>
                    <a:pt x="11015" y="0"/>
                  </a:lnTo>
                  <a:lnTo>
                    <a:pt x="21600" y="12350"/>
                  </a:lnTo>
                  <a:cubicBezTo>
                    <a:pt x="21600" y="12350"/>
                    <a:pt x="10587" y="21600"/>
                    <a:pt x="10587" y="21600"/>
                  </a:cubicBezTo>
                  <a:close/>
                </a:path>
              </a:pathLst>
            </a:custGeom>
            <a:solidFill>
              <a:srgbClr val="1A202E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3" name="Freeform: Shape 66">
              <a:extLst>
                <a:ext uri="{FF2B5EF4-FFF2-40B4-BE49-F238E27FC236}">
                  <a16:creationId xmlns:a16="http://schemas.microsoft.com/office/drawing/2014/main" id="{B9BFA0C6-5B97-4075-941D-01380E9BC211}"/>
                </a:ext>
              </a:extLst>
            </p:cNvPr>
            <p:cNvSpPr/>
            <p:nvPr/>
          </p:nvSpPr>
          <p:spPr>
            <a:xfrm>
              <a:off x="0" y="0"/>
              <a:ext cx="1018419" cy="14556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7877" y="13990"/>
                  </a:lnTo>
                  <a:lnTo>
                    <a:pt x="0" y="21600"/>
                  </a:lnTo>
                  <a:lnTo>
                    <a:pt x="3725" y="7610"/>
                  </a:lnTo>
                  <a:cubicBezTo>
                    <a:pt x="3725" y="7610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1A202E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45" name="Group 67">
            <a:extLst>
              <a:ext uri="{FF2B5EF4-FFF2-40B4-BE49-F238E27FC236}">
                <a16:creationId xmlns:a16="http://schemas.microsoft.com/office/drawing/2014/main" id="{9E688EBE-673B-4B7A-89E1-ADAC910A712B}"/>
              </a:ext>
            </a:extLst>
          </p:cNvPr>
          <p:cNvGrpSpPr/>
          <p:nvPr/>
        </p:nvGrpSpPr>
        <p:grpSpPr>
          <a:xfrm>
            <a:off x="5860419" y="1845166"/>
            <a:ext cx="844715" cy="990356"/>
            <a:chOff x="0" y="0"/>
            <a:chExt cx="1689429" cy="1980711"/>
          </a:xfrm>
        </p:grpSpPr>
        <p:sp>
          <p:nvSpPr>
            <p:cNvPr id="158" name="Freeform: Shape 68">
              <a:extLst>
                <a:ext uri="{FF2B5EF4-FFF2-40B4-BE49-F238E27FC236}">
                  <a16:creationId xmlns:a16="http://schemas.microsoft.com/office/drawing/2014/main" id="{F60F51FD-2746-4384-9B28-FD1B06EDF7DE}"/>
                </a:ext>
              </a:extLst>
            </p:cNvPr>
            <p:cNvSpPr/>
            <p:nvPr/>
          </p:nvSpPr>
          <p:spPr>
            <a:xfrm>
              <a:off x="0" y="0"/>
              <a:ext cx="1689429" cy="1977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030" y="0"/>
                  </a:moveTo>
                  <a:lnTo>
                    <a:pt x="2074" y="5175"/>
                  </a:lnTo>
                  <a:lnTo>
                    <a:pt x="0" y="14690"/>
                  </a:lnTo>
                  <a:lnTo>
                    <a:pt x="9569" y="21600"/>
                  </a:lnTo>
                  <a:lnTo>
                    <a:pt x="19526" y="16425"/>
                  </a:lnTo>
                  <a:lnTo>
                    <a:pt x="21600" y="6910"/>
                  </a:lnTo>
                  <a:cubicBezTo>
                    <a:pt x="21600" y="6910"/>
                    <a:pt x="12030" y="0"/>
                    <a:pt x="1203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9" name="Freeform: Shape 69">
              <a:extLst>
                <a:ext uri="{FF2B5EF4-FFF2-40B4-BE49-F238E27FC236}">
                  <a16:creationId xmlns:a16="http://schemas.microsoft.com/office/drawing/2014/main" id="{0BE95B97-E160-4178-9BC9-00E75DCBE9DA}"/>
                </a:ext>
              </a:extLst>
            </p:cNvPr>
            <p:cNvSpPr/>
            <p:nvPr/>
          </p:nvSpPr>
          <p:spPr>
            <a:xfrm>
              <a:off x="0" y="0"/>
              <a:ext cx="940947" cy="1344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7876" y="13990"/>
                  </a:lnTo>
                  <a:lnTo>
                    <a:pt x="0" y="21600"/>
                  </a:lnTo>
                  <a:lnTo>
                    <a:pt x="3724" y="7609"/>
                  </a:lnTo>
                  <a:cubicBezTo>
                    <a:pt x="3724" y="7609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1A202E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0" name="Freeform: Shape 70">
              <a:extLst>
                <a:ext uri="{FF2B5EF4-FFF2-40B4-BE49-F238E27FC236}">
                  <a16:creationId xmlns:a16="http://schemas.microsoft.com/office/drawing/2014/main" id="{43EF3782-04E3-4CA5-AFAB-DC38B2A45702}"/>
                </a:ext>
              </a:extLst>
            </p:cNvPr>
            <p:cNvSpPr/>
            <p:nvPr/>
          </p:nvSpPr>
          <p:spPr>
            <a:xfrm>
              <a:off x="0" y="874244"/>
              <a:ext cx="1527201" cy="110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86" y="21600"/>
                  </a:moveTo>
                  <a:lnTo>
                    <a:pt x="0" y="9250"/>
                  </a:lnTo>
                  <a:lnTo>
                    <a:pt x="11014" y="0"/>
                  </a:lnTo>
                  <a:lnTo>
                    <a:pt x="21600" y="12351"/>
                  </a:lnTo>
                  <a:cubicBezTo>
                    <a:pt x="21600" y="12351"/>
                    <a:pt x="10586" y="21600"/>
                    <a:pt x="10586" y="21600"/>
                  </a:cubicBezTo>
                  <a:close/>
                </a:path>
              </a:pathLst>
            </a:custGeom>
            <a:solidFill>
              <a:srgbClr val="1A202E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46" name="Group 71">
            <a:extLst>
              <a:ext uri="{FF2B5EF4-FFF2-40B4-BE49-F238E27FC236}">
                <a16:creationId xmlns:a16="http://schemas.microsoft.com/office/drawing/2014/main" id="{8E50F842-B3A8-44D9-A94F-5AB7159EF550}"/>
              </a:ext>
            </a:extLst>
          </p:cNvPr>
          <p:cNvGrpSpPr/>
          <p:nvPr/>
        </p:nvGrpSpPr>
        <p:grpSpPr>
          <a:xfrm>
            <a:off x="5719411" y="2606605"/>
            <a:ext cx="948124" cy="1109827"/>
            <a:chOff x="0" y="0"/>
            <a:chExt cx="1896245" cy="2219651"/>
          </a:xfrm>
        </p:grpSpPr>
        <p:sp>
          <p:nvSpPr>
            <p:cNvPr id="155" name="Freeform: Shape 72">
              <a:extLst>
                <a:ext uri="{FF2B5EF4-FFF2-40B4-BE49-F238E27FC236}">
                  <a16:creationId xmlns:a16="http://schemas.microsoft.com/office/drawing/2014/main" id="{9703C439-3DAA-4066-8332-7DE84C460DCA}"/>
                </a:ext>
              </a:extLst>
            </p:cNvPr>
            <p:cNvSpPr/>
            <p:nvPr/>
          </p:nvSpPr>
          <p:spPr>
            <a:xfrm>
              <a:off x="0" y="0"/>
              <a:ext cx="1896245" cy="2219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031" y="0"/>
                  </a:moveTo>
                  <a:lnTo>
                    <a:pt x="2075" y="5175"/>
                  </a:lnTo>
                  <a:lnTo>
                    <a:pt x="0" y="14690"/>
                  </a:lnTo>
                  <a:lnTo>
                    <a:pt x="9569" y="21600"/>
                  </a:lnTo>
                  <a:lnTo>
                    <a:pt x="19526" y="16425"/>
                  </a:lnTo>
                  <a:lnTo>
                    <a:pt x="21600" y="6910"/>
                  </a:lnTo>
                  <a:cubicBezTo>
                    <a:pt x="21600" y="6910"/>
                    <a:pt x="12031" y="0"/>
                    <a:pt x="12031" y="0"/>
                  </a:cubicBezTo>
                  <a:close/>
                </a:path>
              </a:pathLst>
            </a:custGeom>
            <a:solidFill>
              <a:srgbClr val="D8DBDE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6" name="Freeform: Shape 73">
              <a:extLst>
                <a:ext uri="{FF2B5EF4-FFF2-40B4-BE49-F238E27FC236}">
                  <a16:creationId xmlns:a16="http://schemas.microsoft.com/office/drawing/2014/main" id="{CCAD4F37-DF92-4999-BEAC-CCB26ACE20CC}"/>
                </a:ext>
              </a:extLst>
            </p:cNvPr>
            <p:cNvSpPr/>
            <p:nvPr/>
          </p:nvSpPr>
          <p:spPr>
            <a:xfrm>
              <a:off x="0" y="0"/>
              <a:ext cx="1056203" cy="1509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7875" y="13991"/>
                  </a:lnTo>
                  <a:lnTo>
                    <a:pt x="0" y="21600"/>
                  </a:lnTo>
                  <a:lnTo>
                    <a:pt x="3725" y="7609"/>
                  </a:lnTo>
                  <a:cubicBezTo>
                    <a:pt x="3725" y="7609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1A202E">
                <a:alpha val="15000"/>
              </a:srgb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7" name="Freeform: Shape 74">
              <a:extLst>
                <a:ext uri="{FF2B5EF4-FFF2-40B4-BE49-F238E27FC236}">
                  <a16:creationId xmlns:a16="http://schemas.microsoft.com/office/drawing/2014/main" id="{4EEE180A-32DB-4DE1-85D3-6F01B7FD5FF9}"/>
                </a:ext>
              </a:extLst>
            </p:cNvPr>
            <p:cNvSpPr/>
            <p:nvPr/>
          </p:nvSpPr>
          <p:spPr>
            <a:xfrm>
              <a:off x="0" y="977794"/>
              <a:ext cx="1714145" cy="1241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86" y="21600"/>
                  </a:moveTo>
                  <a:lnTo>
                    <a:pt x="0" y="9250"/>
                  </a:lnTo>
                  <a:lnTo>
                    <a:pt x="11014" y="0"/>
                  </a:lnTo>
                  <a:lnTo>
                    <a:pt x="21600" y="12350"/>
                  </a:lnTo>
                  <a:cubicBezTo>
                    <a:pt x="21600" y="12350"/>
                    <a:pt x="10586" y="21600"/>
                    <a:pt x="10586" y="21600"/>
                  </a:cubicBezTo>
                  <a:close/>
                </a:path>
              </a:pathLst>
            </a:custGeom>
            <a:solidFill>
              <a:srgbClr val="1A202E">
                <a:alpha val="25000"/>
              </a:srgb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47" name="Group 75">
            <a:extLst>
              <a:ext uri="{FF2B5EF4-FFF2-40B4-BE49-F238E27FC236}">
                <a16:creationId xmlns:a16="http://schemas.microsoft.com/office/drawing/2014/main" id="{FD8FEB56-ADFE-4817-A0CE-F6D58E83EF65}"/>
              </a:ext>
            </a:extLst>
          </p:cNvPr>
          <p:cNvGrpSpPr/>
          <p:nvPr/>
        </p:nvGrpSpPr>
        <p:grpSpPr>
          <a:xfrm>
            <a:off x="5395095" y="3184734"/>
            <a:ext cx="1202563" cy="1407980"/>
            <a:chOff x="0" y="0"/>
            <a:chExt cx="2405123" cy="2815958"/>
          </a:xfrm>
        </p:grpSpPr>
        <p:sp>
          <p:nvSpPr>
            <p:cNvPr id="152" name="Freeform: Shape 76">
              <a:extLst>
                <a:ext uri="{FF2B5EF4-FFF2-40B4-BE49-F238E27FC236}">
                  <a16:creationId xmlns:a16="http://schemas.microsoft.com/office/drawing/2014/main" id="{69A647B6-52AC-44C9-9085-9D2CFC4E3675}"/>
                </a:ext>
              </a:extLst>
            </p:cNvPr>
            <p:cNvSpPr/>
            <p:nvPr/>
          </p:nvSpPr>
          <p:spPr>
            <a:xfrm>
              <a:off x="0" y="0"/>
              <a:ext cx="2405123" cy="2815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030" y="0"/>
                  </a:moveTo>
                  <a:lnTo>
                    <a:pt x="2075" y="5175"/>
                  </a:lnTo>
                  <a:lnTo>
                    <a:pt x="0" y="14691"/>
                  </a:lnTo>
                  <a:lnTo>
                    <a:pt x="9570" y="21600"/>
                  </a:lnTo>
                  <a:lnTo>
                    <a:pt x="19525" y="16425"/>
                  </a:lnTo>
                  <a:lnTo>
                    <a:pt x="21600" y="6909"/>
                  </a:lnTo>
                  <a:cubicBezTo>
                    <a:pt x="21600" y="6909"/>
                    <a:pt x="12030" y="0"/>
                    <a:pt x="1203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3" name="Freeform: Shape 77">
              <a:extLst>
                <a:ext uri="{FF2B5EF4-FFF2-40B4-BE49-F238E27FC236}">
                  <a16:creationId xmlns:a16="http://schemas.microsoft.com/office/drawing/2014/main" id="{5FD55F20-1097-4433-8B3D-DBA2B49D6222}"/>
                </a:ext>
              </a:extLst>
            </p:cNvPr>
            <p:cNvSpPr/>
            <p:nvPr/>
          </p:nvSpPr>
          <p:spPr>
            <a:xfrm>
              <a:off x="0" y="1240862"/>
              <a:ext cx="2174099" cy="15750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87" y="21600"/>
                  </a:moveTo>
                  <a:lnTo>
                    <a:pt x="0" y="9251"/>
                  </a:lnTo>
                  <a:lnTo>
                    <a:pt x="11015" y="0"/>
                  </a:lnTo>
                  <a:lnTo>
                    <a:pt x="21600" y="12350"/>
                  </a:lnTo>
                  <a:cubicBezTo>
                    <a:pt x="21600" y="12350"/>
                    <a:pt x="10587" y="21600"/>
                    <a:pt x="10587" y="21600"/>
                  </a:cubicBezTo>
                  <a:close/>
                </a:path>
              </a:pathLst>
            </a:custGeom>
            <a:solidFill>
              <a:srgbClr val="1A202E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4" name="Freeform: Shape 78">
              <a:extLst>
                <a:ext uri="{FF2B5EF4-FFF2-40B4-BE49-F238E27FC236}">
                  <a16:creationId xmlns:a16="http://schemas.microsoft.com/office/drawing/2014/main" id="{BE36668A-DCE3-4697-83E3-923206F0D546}"/>
                </a:ext>
              </a:extLst>
            </p:cNvPr>
            <p:cNvSpPr/>
            <p:nvPr/>
          </p:nvSpPr>
          <p:spPr>
            <a:xfrm>
              <a:off x="0" y="0"/>
              <a:ext cx="1339554" cy="1914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7877" y="13990"/>
                  </a:lnTo>
                  <a:lnTo>
                    <a:pt x="0" y="21600"/>
                  </a:lnTo>
                  <a:lnTo>
                    <a:pt x="3725" y="7609"/>
                  </a:lnTo>
                  <a:cubicBezTo>
                    <a:pt x="3725" y="7609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1A202E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48" name="Group 79">
            <a:extLst>
              <a:ext uri="{FF2B5EF4-FFF2-40B4-BE49-F238E27FC236}">
                <a16:creationId xmlns:a16="http://schemas.microsoft.com/office/drawing/2014/main" id="{752471B9-BC09-4812-9F7C-6B6975D534EE}"/>
              </a:ext>
            </a:extLst>
          </p:cNvPr>
          <p:cNvGrpSpPr/>
          <p:nvPr/>
        </p:nvGrpSpPr>
        <p:grpSpPr>
          <a:xfrm>
            <a:off x="4774664" y="4228187"/>
            <a:ext cx="1361891" cy="1599139"/>
            <a:chOff x="0" y="0"/>
            <a:chExt cx="2723779" cy="3198276"/>
          </a:xfrm>
        </p:grpSpPr>
        <p:sp>
          <p:nvSpPr>
            <p:cNvPr id="149" name="Freeform: Shape 80">
              <a:extLst>
                <a:ext uri="{FF2B5EF4-FFF2-40B4-BE49-F238E27FC236}">
                  <a16:creationId xmlns:a16="http://schemas.microsoft.com/office/drawing/2014/main" id="{2A39967F-605E-4297-A013-9EE7AA6CCF42}"/>
                </a:ext>
              </a:extLst>
            </p:cNvPr>
            <p:cNvSpPr/>
            <p:nvPr/>
          </p:nvSpPr>
          <p:spPr>
            <a:xfrm>
              <a:off x="0" y="0"/>
              <a:ext cx="2723779" cy="31883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030" y="0"/>
                  </a:moveTo>
                  <a:lnTo>
                    <a:pt x="2075" y="5175"/>
                  </a:lnTo>
                  <a:lnTo>
                    <a:pt x="0" y="14691"/>
                  </a:lnTo>
                  <a:lnTo>
                    <a:pt x="9570" y="21600"/>
                  </a:lnTo>
                  <a:lnTo>
                    <a:pt x="19526" y="16425"/>
                  </a:lnTo>
                  <a:lnTo>
                    <a:pt x="21600" y="6910"/>
                  </a:lnTo>
                  <a:cubicBezTo>
                    <a:pt x="21600" y="6910"/>
                    <a:pt x="12030" y="0"/>
                    <a:pt x="12030" y="0"/>
                  </a:cubicBezTo>
                  <a:close/>
                </a:path>
              </a:pathLst>
            </a:custGeom>
            <a:solidFill>
              <a:srgbClr val="556675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0" name="Freeform: Shape 81">
              <a:extLst>
                <a:ext uri="{FF2B5EF4-FFF2-40B4-BE49-F238E27FC236}">
                  <a16:creationId xmlns:a16="http://schemas.microsoft.com/office/drawing/2014/main" id="{87D29F84-B142-4E64-B6B8-8EAE583C0237}"/>
                </a:ext>
              </a:extLst>
            </p:cNvPr>
            <p:cNvSpPr/>
            <p:nvPr/>
          </p:nvSpPr>
          <p:spPr>
            <a:xfrm>
              <a:off x="0" y="4406"/>
              <a:ext cx="1516998" cy="21684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7877" y="13991"/>
                  </a:lnTo>
                  <a:lnTo>
                    <a:pt x="0" y="21600"/>
                  </a:lnTo>
                  <a:lnTo>
                    <a:pt x="3725" y="7609"/>
                  </a:lnTo>
                  <a:cubicBezTo>
                    <a:pt x="3725" y="7609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1A202E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1" name="Freeform: Shape 82">
              <a:extLst>
                <a:ext uri="{FF2B5EF4-FFF2-40B4-BE49-F238E27FC236}">
                  <a16:creationId xmlns:a16="http://schemas.microsoft.com/office/drawing/2014/main" id="{E66DDE39-0D8A-46E1-A792-A0DC96182FFF}"/>
                </a:ext>
              </a:extLst>
            </p:cNvPr>
            <p:cNvSpPr/>
            <p:nvPr/>
          </p:nvSpPr>
          <p:spPr>
            <a:xfrm>
              <a:off x="0" y="1414478"/>
              <a:ext cx="2462214" cy="1783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86" y="21600"/>
                  </a:moveTo>
                  <a:lnTo>
                    <a:pt x="0" y="9250"/>
                  </a:lnTo>
                  <a:lnTo>
                    <a:pt x="11014" y="0"/>
                  </a:lnTo>
                  <a:lnTo>
                    <a:pt x="21600" y="12350"/>
                  </a:lnTo>
                  <a:cubicBezTo>
                    <a:pt x="21600" y="12350"/>
                    <a:pt x="10586" y="21600"/>
                    <a:pt x="10586" y="21600"/>
                  </a:cubicBezTo>
                  <a:close/>
                </a:path>
              </a:pathLst>
            </a:custGeom>
            <a:solidFill>
              <a:srgbClr val="1A202E">
                <a:alpha val="60000"/>
              </a:srgb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45" name="Rectangle 84">
            <a:extLst>
              <a:ext uri="{FF2B5EF4-FFF2-40B4-BE49-F238E27FC236}">
                <a16:creationId xmlns:a16="http://schemas.microsoft.com/office/drawing/2014/main" id="{BC1B0167-6CF1-45E5-BD51-1CC26E9B3C88}"/>
              </a:ext>
            </a:extLst>
          </p:cNvPr>
          <p:cNvSpPr/>
          <p:nvPr/>
        </p:nvSpPr>
        <p:spPr>
          <a:xfrm>
            <a:off x="8559159" y="1991936"/>
            <a:ext cx="737284" cy="571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p14="http://schemas.microsoft.com/office/powerpoint/2010/main" xmlns:ma14="http://schemas.microsoft.com/office/mac/drawingml/2011/main" xmlns:p15="http://schemas.microsoft.com/office/powerpoint/2012/main" xmlns:mc="http://schemas.openxmlformats.org/markup-compatibility/2006" xmlns:a16="http://schemas.microsoft.com/office/drawing/2014/main" xmlns="" val="1"/>
            </a:ext>
          </a:extLst>
        </p:spPr>
        <p:txBody>
          <a:bodyPr wrap="none" lIns="0" tIns="0" rIns="0" bIns="0" anchor="ctr">
            <a:normAutofit/>
          </a:bodyPr>
          <a:lstStyle/>
          <a:p>
            <a:pPr lvl="0" algn="ctr">
              <a:defRPr sz="1800"/>
            </a:pPr>
            <a:r>
              <a:rPr lang="en-US" altLang="zh-CN" sz="3250">
                <a:solidFill>
                  <a:schemeClr val="accent4"/>
                </a:solidFill>
              </a:rPr>
              <a:t>25%</a:t>
            </a:r>
          </a:p>
        </p:txBody>
      </p:sp>
      <p:sp>
        <p:nvSpPr>
          <p:cNvPr id="46" name="Rectangle 85">
            <a:extLst>
              <a:ext uri="{FF2B5EF4-FFF2-40B4-BE49-F238E27FC236}">
                <a16:creationId xmlns:a16="http://schemas.microsoft.com/office/drawing/2014/main" id="{5CF98AC8-48D5-4E8E-A485-60B7EAAB11EC}"/>
              </a:ext>
            </a:extLst>
          </p:cNvPr>
          <p:cNvSpPr/>
          <p:nvPr/>
        </p:nvSpPr>
        <p:spPr>
          <a:xfrm>
            <a:off x="8508779" y="1943061"/>
            <a:ext cx="838044" cy="680441"/>
          </a:xfrm>
          <a:prstGeom prst="rect">
            <a:avLst/>
          </a:prstGeom>
          <a:ln w="63500">
            <a:solidFill>
              <a:schemeClr val="accent4"/>
            </a:solidFill>
            <a:miter lim="400000"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86" name="Rectangle 87">
            <a:extLst>
              <a:ext uri="{FF2B5EF4-FFF2-40B4-BE49-F238E27FC236}">
                <a16:creationId xmlns:a16="http://schemas.microsoft.com/office/drawing/2014/main" id="{0643EDE3-43E9-48A2-9BBA-05391FC4B270}"/>
              </a:ext>
            </a:extLst>
          </p:cNvPr>
          <p:cNvSpPr/>
          <p:nvPr/>
        </p:nvSpPr>
        <p:spPr>
          <a:xfrm>
            <a:off x="8559159" y="2951444"/>
            <a:ext cx="737284" cy="571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p14="http://schemas.microsoft.com/office/powerpoint/2010/main" xmlns:ma14="http://schemas.microsoft.com/office/mac/drawingml/2011/main" xmlns:p15="http://schemas.microsoft.com/office/powerpoint/2012/main" xmlns:mc="http://schemas.openxmlformats.org/markup-compatibility/2006" xmlns:a16="http://schemas.microsoft.com/office/drawing/2014/main" xmlns="" val="1"/>
            </a:ext>
          </a:extLst>
        </p:spPr>
        <p:txBody>
          <a:bodyPr wrap="none" lIns="0" tIns="0" rIns="0" bIns="0" anchor="ctr">
            <a:normAutofit/>
          </a:bodyPr>
          <a:lstStyle/>
          <a:p>
            <a:pPr lvl="0" algn="ctr">
              <a:defRPr sz="1800"/>
            </a:pPr>
            <a:r>
              <a:rPr lang="en-US" altLang="zh-CN" sz="3250">
                <a:solidFill>
                  <a:schemeClr val="accent1"/>
                </a:solidFill>
              </a:rPr>
              <a:t>20%</a:t>
            </a:r>
          </a:p>
        </p:txBody>
      </p:sp>
      <p:sp>
        <p:nvSpPr>
          <p:cNvPr id="87" name="Rectangle 88">
            <a:extLst>
              <a:ext uri="{FF2B5EF4-FFF2-40B4-BE49-F238E27FC236}">
                <a16:creationId xmlns:a16="http://schemas.microsoft.com/office/drawing/2014/main" id="{573AAD43-D616-425F-809C-B078AEC290B7}"/>
              </a:ext>
            </a:extLst>
          </p:cNvPr>
          <p:cNvSpPr/>
          <p:nvPr/>
        </p:nvSpPr>
        <p:spPr>
          <a:xfrm>
            <a:off x="8508779" y="2902569"/>
            <a:ext cx="838044" cy="680441"/>
          </a:xfrm>
          <a:prstGeom prst="rect">
            <a:avLst/>
          </a:prstGeom>
          <a:ln w="63500">
            <a:solidFill>
              <a:schemeClr val="accent1"/>
            </a:solidFill>
            <a:miter lim="400000"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88" name="Rectangle 90">
            <a:extLst>
              <a:ext uri="{FF2B5EF4-FFF2-40B4-BE49-F238E27FC236}">
                <a16:creationId xmlns:a16="http://schemas.microsoft.com/office/drawing/2014/main" id="{4C4A631C-432B-4C99-B115-EB4523DC8B6C}"/>
              </a:ext>
            </a:extLst>
          </p:cNvPr>
          <p:cNvSpPr/>
          <p:nvPr/>
        </p:nvSpPr>
        <p:spPr>
          <a:xfrm>
            <a:off x="8559159" y="3872657"/>
            <a:ext cx="737284" cy="571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p14="http://schemas.microsoft.com/office/powerpoint/2010/main" xmlns:ma14="http://schemas.microsoft.com/office/mac/drawingml/2011/main" xmlns:p15="http://schemas.microsoft.com/office/powerpoint/2012/main" xmlns:mc="http://schemas.openxmlformats.org/markup-compatibility/2006" xmlns:a16="http://schemas.microsoft.com/office/drawing/2014/main" xmlns="" val="1"/>
            </a:ext>
          </a:extLst>
        </p:spPr>
        <p:txBody>
          <a:bodyPr wrap="none" lIns="0" tIns="0" rIns="0" bIns="0" anchor="ctr">
            <a:normAutofit/>
          </a:bodyPr>
          <a:lstStyle/>
          <a:p>
            <a:pPr lvl="0" algn="ctr">
              <a:defRPr sz="1800"/>
            </a:pPr>
            <a:r>
              <a:rPr lang="en-US" altLang="zh-CN" sz="3250">
                <a:solidFill>
                  <a:schemeClr val="accent2"/>
                </a:solidFill>
              </a:rPr>
              <a:t>30%</a:t>
            </a:r>
          </a:p>
        </p:txBody>
      </p:sp>
      <p:sp>
        <p:nvSpPr>
          <p:cNvPr id="89" name="Rectangle 91">
            <a:extLst>
              <a:ext uri="{FF2B5EF4-FFF2-40B4-BE49-F238E27FC236}">
                <a16:creationId xmlns:a16="http://schemas.microsoft.com/office/drawing/2014/main" id="{87297F99-85E7-4A60-B3B0-F7B9DF9FF977}"/>
              </a:ext>
            </a:extLst>
          </p:cNvPr>
          <p:cNvSpPr/>
          <p:nvPr/>
        </p:nvSpPr>
        <p:spPr>
          <a:xfrm>
            <a:off x="8508779" y="3823782"/>
            <a:ext cx="838044" cy="680441"/>
          </a:xfrm>
          <a:prstGeom prst="rect">
            <a:avLst/>
          </a:prstGeom>
          <a:ln w="63500">
            <a:solidFill>
              <a:schemeClr val="accent2"/>
            </a:solidFill>
            <a:miter lim="400000"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90" name="Rectangle 93">
            <a:extLst>
              <a:ext uri="{FF2B5EF4-FFF2-40B4-BE49-F238E27FC236}">
                <a16:creationId xmlns:a16="http://schemas.microsoft.com/office/drawing/2014/main" id="{C9533248-DC15-4CB1-8C1D-A6B6AF1C204A}"/>
              </a:ext>
            </a:extLst>
          </p:cNvPr>
          <p:cNvSpPr/>
          <p:nvPr/>
        </p:nvSpPr>
        <p:spPr>
          <a:xfrm>
            <a:off x="8559159" y="4832165"/>
            <a:ext cx="737284" cy="571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p14="http://schemas.microsoft.com/office/powerpoint/2010/main" xmlns:ma14="http://schemas.microsoft.com/office/mac/drawingml/2011/main" xmlns:p15="http://schemas.microsoft.com/office/powerpoint/2012/main" xmlns:mc="http://schemas.openxmlformats.org/markup-compatibility/2006" xmlns:a16="http://schemas.microsoft.com/office/drawing/2014/main" xmlns="" val="1"/>
            </a:ext>
          </a:extLst>
        </p:spPr>
        <p:txBody>
          <a:bodyPr wrap="none" lIns="0" tIns="0" rIns="0" bIns="0" anchor="ctr">
            <a:normAutofit/>
          </a:bodyPr>
          <a:lstStyle/>
          <a:p>
            <a:pPr lvl="0" algn="ctr">
              <a:defRPr sz="1800"/>
            </a:pPr>
            <a:r>
              <a:rPr lang="en-US" altLang="zh-CN" sz="3250">
                <a:solidFill>
                  <a:schemeClr val="accent3"/>
                </a:solidFill>
              </a:rPr>
              <a:t>15%</a:t>
            </a:r>
          </a:p>
        </p:txBody>
      </p:sp>
      <p:sp>
        <p:nvSpPr>
          <p:cNvPr id="91" name="Rectangle 94">
            <a:extLst>
              <a:ext uri="{FF2B5EF4-FFF2-40B4-BE49-F238E27FC236}">
                <a16:creationId xmlns:a16="http://schemas.microsoft.com/office/drawing/2014/main" id="{F018CBCD-CC37-46E3-BF4D-01BEC47B9EFD}"/>
              </a:ext>
            </a:extLst>
          </p:cNvPr>
          <p:cNvSpPr/>
          <p:nvPr/>
        </p:nvSpPr>
        <p:spPr>
          <a:xfrm>
            <a:off x="8508779" y="4783290"/>
            <a:ext cx="838044" cy="680441"/>
          </a:xfrm>
          <a:prstGeom prst="rect">
            <a:avLst/>
          </a:prstGeom>
          <a:ln w="63500">
            <a:solidFill>
              <a:schemeClr val="accent3"/>
            </a:solidFill>
            <a:miter lim="400000"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05" name="Rectangle: Rounded Corners 96">
            <a:extLst>
              <a:ext uri="{FF2B5EF4-FFF2-40B4-BE49-F238E27FC236}">
                <a16:creationId xmlns:a16="http://schemas.microsoft.com/office/drawing/2014/main" id="{C5342D5D-8947-4952-B8C1-3F5EF377454C}"/>
              </a:ext>
            </a:extLst>
          </p:cNvPr>
          <p:cNvSpPr/>
          <p:nvPr/>
        </p:nvSpPr>
        <p:spPr>
          <a:xfrm>
            <a:off x="879828" y="2941049"/>
            <a:ext cx="2613001" cy="442502"/>
          </a:xfrm>
          <a:prstGeom prst="roundRect">
            <a:avLst>
              <a:gd name="adj" fmla="val 21525"/>
            </a:avLst>
          </a:prstGeom>
          <a:solidFill>
            <a:schemeClr val="accent4">
              <a:lumMod val="100000"/>
            </a:schemeClr>
          </a:solidFill>
          <a:ln w="12700" cap="flat">
            <a:noFill/>
            <a:miter lim="400000"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06" name="Freeform: Shape 97">
            <a:extLst>
              <a:ext uri="{FF2B5EF4-FFF2-40B4-BE49-F238E27FC236}">
                <a16:creationId xmlns:a16="http://schemas.microsoft.com/office/drawing/2014/main" id="{77212036-E124-4AEB-9A43-F940CA61629F}"/>
              </a:ext>
            </a:extLst>
          </p:cNvPr>
          <p:cNvSpPr/>
          <p:nvPr/>
        </p:nvSpPr>
        <p:spPr>
          <a:xfrm>
            <a:off x="1161694" y="2833183"/>
            <a:ext cx="658232" cy="6582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07" name="Rectangle 98">
            <a:extLst>
              <a:ext uri="{FF2B5EF4-FFF2-40B4-BE49-F238E27FC236}">
                <a16:creationId xmlns:a16="http://schemas.microsoft.com/office/drawing/2014/main" id="{4CCD89DC-C4CB-49EC-BCCA-797785448D70}"/>
              </a:ext>
            </a:extLst>
          </p:cNvPr>
          <p:cNvSpPr/>
          <p:nvPr/>
        </p:nvSpPr>
        <p:spPr>
          <a:xfrm>
            <a:off x="1867171" y="3033069"/>
            <a:ext cx="1499260" cy="2348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lc="http://schemas.openxmlformats.org/drawingml/2006/lockedCanvas" xmlns:p14="http://schemas.microsoft.com/office/powerpoint/2010/main" xmlns:ma14="http://schemas.microsoft.com/office/mac/drawingml/2011/main" xmlns:p15="http://schemas.microsoft.com/office/powerpoint/2012/main" xmlns:mc="http://schemas.openxmlformats.org/markup-compatibility/2006" xmlns:a16="http://schemas.microsoft.com/office/drawing/2014/main" xmlns="" val="1"/>
            </a:ext>
          </a:extLst>
        </p:spPr>
        <p:txBody>
          <a:bodyPr wrap="none"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zh-CN" altLang="en-US" sz="1200">
                <a:solidFill>
                  <a:schemeClr val="bg1"/>
                </a:solidFill>
              </a:rPr>
              <a:t>Title Text Preset</a:t>
            </a:r>
          </a:p>
        </p:txBody>
      </p:sp>
      <p:grpSp>
        <p:nvGrpSpPr>
          <p:cNvPr id="108" name="Group 99">
            <a:extLst>
              <a:ext uri="{FF2B5EF4-FFF2-40B4-BE49-F238E27FC236}">
                <a16:creationId xmlns:a16="http://schemas.microsoft.com/office/drawing/2014/main" id="{C3CA7291-0D73-4CDD-BED5-AE932688ACC3}"/>
              </a:ext>
            </a:extLst>
          </p:cNvPr>
          <p:cNvGrpSpPr/>
          <p:nvPr/>
        </p:nvGrpSpPr>
        <p:grpSpPr>
          <a:xfrm>
            <a:off x="1269560" y="2941049"/>
            <a:ext cx="442502" cy="442502"/>
            <a:chOff x="0" y="0"/>
            <a:chExt cx="885002" cy="885002"/>
          </a:xfrm>
        </p:grpSpPr>
        <p:sp>
          <p:nvSpPr>
            <p:cNvPr id="127" name="Freeform: Shape 100">
              <a:extLst>
                <a:ext uri="{FF2B5EF4-FFF2-40B4-BE49-F238E27FC236}">
                  <a16:creationId xmlns:a16="http://schemas.microsoft.com/office/drawing/2014/main" id="{4685E163-6144-4D0A-99D9-3CA75AF97559}"/>
                </a:ext>
              </a:extLst>
            </p:cNvPr>
            <p:cNvSpPr/>
            <p:nvPr/>
          </p:nvSpPr>
          <p:spPr>
            <a:xfrm>
              <a:off x="0" y="0"/>
              <a:ext cx="885002" cy="885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63500" cap="flat">
              <a:solidFill>
                <a:schemeClr val="accent4"/>
              </a:solidFill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8" name="Freeform: Shape 101">
              <a:extLst>
                <a:ext uri="{FF2B5EF4-FFF2-40B4-BE49-F238E27FC236}">
                  <a16:creationId xmlns:a16="http://schemas.microsoft.com/office/drawing/2014/main" id="{CF965D02-94D3-4B88-9486-0DFD448C36A9}"/>
                </a:ext>
              </a:extLst>
            </p:cNvPr>
            <p:cNvSpPr/>
            <p:nvPr/>
          </p:nvSpPr>
          <p:spPr>
            <a:xfrm>
              <a:off x="204600" y="195529"/>
              <a:ext cx="475801" cy="401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427" y="0"/>
                  </a:moveTo>
                  <a:cubicBezTo>
                    <a:pt x="6595" y="0"/>
                    <a:pt x="5854" y="590"/>
                    <a:pt x="5543" y="1508"/>
                  </a:cubicBezTo>
                  <a:lnTo>
                    <a:pt x="4621" y="4258"/>
                  </a:lnTo>
                  <a:lnTo>
                    <a:pt x="1689" y="4833"/>
                  </a:lnTo>
                  <a:cubicBezTo>
                    <a:pt x="708" y="5026"/>
                    <a:pt x="0" y="6024"/>
                    <a:pt x="0" y="7204"/>
                  </a:cubicBezTo>
                  <a:lnTo>
                    <a:pt x="0" y="19206"/>
                  </a:lnTo>
                  <a:cubicBezTo>
                    <a:pt x="0" y="20530"/>
                    <a:pt x="912" y="21600"/>
                    <a:pt x="2029" y="21600"/>
                  </a:cubicBezTo>
                  <a:lnTo>
                    <a:pt x="19571" y="21600"/>
                  </a:lnTo>
                  <a:cubicBezTo>
                    <a:pt x="20687" y="21600"/>
                    <a:pt x="21600" y="20530"/>
                    <a:pt x="21600" y="19206"/>
                  </a:cubicBezTo>
                  <a:lnTo>
                    <a:pt x="21600" y="7204"/>
                  </a:lnTo>
                  <a:cubicBezTo>
                    <a:pt x="21600" y="6024"/>
                    <a:pt x="20892" y="5026"/>
                    <a:pt x="19911" y="4833"/>
                  </a:cubicBezTo>
                  <a:lnTo>
                    <a:pt x="16979" y="4258"/>
                  </a:lnTo>
                  <a:lnTo>
                    <a:pt x="16057" y="1508"/>
                  </a:lnTo>
                  <a:cubicBezTo>
                    <a:pt x="15747" y="591"/>
                    <a:pt x="15005" y="0"/>
                    <a:pt x="14173" y="0"/>
                  </a:cubicBezTo>
                  <a:lnTo>
                    <a:pt x="7427" y="0"/>
                  </a:lnTo>
                  <a:close/>
                  <a:moveTo>
                    <a:pt x="7320" y="1841"/>
                  </a:moveTo>
                  <a:lnTo>
                    <a:pt x="14067" y="1841"/>
                  </a:lnTo>
                  <a:cubicBezTo>
                    <a:pt x="14342" y="1841"/>
                    <a:pt x="14595" y="2044"/>
                    <a:pt x="14698" y="2348"/>
                  </a:cubicBezTo>
                  <a:lnTo>
                    <a:pt x="15901" y="5926"/>
                  </a:lnTo>
                  <a:lnTo>
                    <a:pt x="19581" y="6651"/>
                  </a:lnTo>
                  <a:cubicBezTo>
                    <a:pt x="19906" y="6715"/>
                    <a:pt x="20144" y="7054"/>
                    <a:pt x="20144" y="7445"/>
                  </a:cubicBezTo>
                  <a:cubicBezTo>
                    <a:pt x="20144" y="7445"/>
                    <a:pt x="20144" y="19448"/>
                    <a:pt x="20144" y="19448"/>
                  </a:cubicBezTo>
                  <a:cubicBezTo>
                    <a:pt x="20144" y="19890"/>
                    <a:pt x="19837" y="20242"/>
                    <a:pt x="19464" y="20242"/>
                  </a:cubicBezTo>
                  <a:lnTo>
                    <a:pt x="1922" y="20242"/>
                  </a:lnTo>
                  <a:cubicBezTo>
                    <a:pt x="1549" y="20242"/>
                    <a:pt x="1243" y="19890"/>
                    <a:pt x="1243" y="19448"/>
                  </a:cubicBezTo>
                  <a:lnTo>
                    <a:pt x="1243" y="7445"/>
                  </a:lnTo>
                  <a:cubicBezTo>
                    <a:pt x="1243" y="7054"/>
                    <a:pt x="1480" y="6715"/>
                    <a:pt x="1806" y="6651"/>
                  </a:cubicBezTo>
                  <a:lnTo>
                    <a:pt x="5485" y="5926"/>
                  </a:lnTo>
                  <a:lnTo>
                    <a:pt x="6689" y="2348"/>
                  </a:lnTo>
                  <a:cubicBezTo>
                    <a:pt x="6792" y="2044"/>
                    <a:pt x="7043" y="1841"/>
                    <a:pt x="7320" y="1841"/>
                  </a:cubicBezTo>
                  <a:close/>
                  <a:moveTo>
                    <a:pt x="10679" y="5892"/>
                  </a:moveTo>
                  <a:cubicBezTo>
                    <a:pt x="7695" y="5892"/>
                    <a:pt x="5281" y="8755"/>
                    <a:pt x="5281" y="12290"/>
                  </a:cubicBezTo>
                  <a:cubicBezTo>
                    <a:pt x="5281" y="15826"/>
                    <a:pt x="7695" y="18689"/>
                    <a:pt x="10679" y="18689"/>
                  </a:cubicBezTo>
                  <a:cubicBezTo>
                    <a:pt x="13661" y="18689"/>
                    <a:pt x="16076" y="15826"/>
                    <a:pt x="16076" y="12290"/>
                  </a:cubicBezTo>
                  <a:cubicBezTo>
                    <a:pt x="16076" y="8755"/>
                    <a:pt x="13661" y="5892"/>
                    <a:pt x="10679" y="5892"/>
                  </a:cubicBezTo>
                  <a:close/>
                  <a:moveTo>
                    <a:pt x="10261" y="7376"/>
                  </a:moveTo>
                  <a:cubicBezTo>
                    <a:pt x="11295" y="7282"/>
                    <a:pt x="12363" y="7653"/>
                    <a:pt x="13212" y="8516"/>
                  </a:cubicBezTo>
                  <a:cubicBezTo>
                    <a:pt x="14911" y="10240"/>
                    <a:pt x="15105" y="13280"/>
                    <a:pt x="13649" y="15294"/>
                  </a:cubicBezTo>
                  <a:cubicBezTo>
                    <a:pt x="12194" y="17308"/>
                    <a:pt x="9639" y="17537"/>
                    <a:pt x="7941" y="15812"/>
                  </a:cubicBezTo>
                  <a:cubicBezTo>
                    <a:pt x="6242" y="14086"/>
                    <a:pt x="6039" y="11058"/>
                    <a:pt x="7494" y="9045"/>
                  </a:cubicBezTo>
                  <a:cubicBezTo>
                    <a:pt x="8222" y="8038"/>
                    <a:pt x="9228" y="7470"/>
                    <a:pt x="10261" y="7376"/>
                  </a:cubicBezTo>
                  <a:close/>
                  <a:moveTo>
                    <a:pt x="10776" y="8838"/>
                  </a:moveTo>
                  <a:cubicBezTo>
                    <a:pt x="9285" y="8838"/>
                    <a:pt x="8077" y="10270"/>
                    <a:pt x="8077" y="12037"/>
                  </a:cubicBezTo>
                  <a:cubicBezTo>
                    <a:pt x="8077" y="12258"/>
                    <a:pt x="8229" y="12440"/>
                    <a:pt x="8417" y="12440"/>
                  </a:cubicBezTo>
                  <a:cubicBezTo>
                    <a:pt x="8603" y="12440"/>
                    <a:pt x="8756" y="12258"/>
                    <a:pt x="8756" y="12037"/>
                  </a:cubicBezTo>
                  <a:cubicBezTo>
                    <a:pt x="8756" y="10711"/>
                    <a:pt x="9657" y="9643"/>
                    <a:pt x="10776" y="9643"/>
                  </a:cubicBezTo>
                  <a:cubicBezTo>
                    <a:pt x="10962" y="9643"/>
                    <a:pt x="11116" y="9461"/>
                    <a:pt x="11116" y="9241"/>
                  </a:cubicBezTo>
                  <a:cubicBezTo>
                    <a:pt x="11116" y="9020"/>
                    <a:pt x="10962" y="8838"/>
                    <a:pt x="10776" y="8838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109" name="Rectangle: Rounded Corners 103">
            <a:extLst>
              <a:ext uri="{FF2B5EF4-FFF2-40B4-BE49-F238E27FC236}">
                <a16:creationId xmlns:a16="http://schemas.microsoft.com/office/drawing/2014/main" id="{B0C4CB0D-7D88-4C50-8777-D2E5178A32BF}"/>
              </a:ext>
            </a:extLst>
          </p:cNvPr>
          <p:cNvSpPr/>
          <p:nvPr/>
        </p:nvSpPr>
        <p:spPr>
          <a:xfrm>
            <a:off x="879828" y="3543642"/>
            <a:ext cx="2613001" cy="442502"/>
          </a:xfrm>
          <a:prstGeom prst="roundRect">
            <a:avLst>
              <a:gd name="adj" fmla="val 21525"/>
            </a:avLst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10" name="Freeform: Shape 104">
            <a:extLst>
              <a:ext uri="{FF2B5EF4-FFF2-40B4-BE49-F238E27FC236}">
                <a16:creationId xmlns:a16="http://schemas.microsoft.com/office/drawing/2014/main" id="{A59DDF09-C062-447E-B90F-58DABEE0CC88}"/>
              </a:ext>
            </a:extLst>
          </p:cNvPr>
          <p:cNvSpPr/>
          <p:nvPr/>
        </p:nvSpPr>
        <p:spPr>
          <a:xfrm>
            <a:off x="1161694" y="3435776"/>
            <a:ext cx="658232" cy="6582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11" name="Rectangle 105">
            <a:extLst>
              <a:ext uri="{FF2B5EF4-FFF2-40B4-BE49-F238E27FC236}">
                <a16:creationId xmlns:a16="http://schemas.microsoft.com/office/drawing/2014/main" id="{A14CFBA3-F3AC-4185-B18F-774780000D9E}"/>
              </a:ext>
            </a:extLst>
          </p:cNvPr>
          <p:cNvSpPr/>
          <p:nvPr/>
        </p:nvSpPr>
        <p:spPr>
          <a:xfrm>
            <a:off x="1867171" y="3635662"/>
            <a:ext cx="1499260" cy="2348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lc="http://schemas.openxmlformats.org/drawingml/2006/lockedCanvas" xmlns:p14="http://schemas.microsoft.com/office/powerpoint/2010/main" xmlns:ma14="http://schemas.microsoft.com/office/mac/drawingml/2011/main" xmlns:p15="http://schemas.microsoft.com/office/powerpoint/2012/main" xmlns:mc="http://schemas.openxmlformats.org/markup-compatibility/2006" xmlns:a16="http://schemas.microsoft.com/office/drawing/2014/main" xmlns="" val="1"/>
            </a:ext>
          </a:extLst>
        </p:spPr>
        <p:txBody>
          <a:bodyPr wrap="none"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zh-CN" altLang="en-US" sz="1200">
                <a:solidFill>
                  <a:schemeClr val="bg1"/>
                </a:solidFill>
              </a:rPr>
              <a:t>Title Text Preset</a:t>
            </a:r>
          </a:p>
        </p:txBody>
      </p:sp>
      <p:sp>
        <p:nvSpPr>
          <p:cNvPr id="112" name="Rectangle: Rounded Corners 107">
            <a:extLst>
              <a:ext uri="{FF2B5EF4-FFF2-40B4-BE49-F238E27FC236}">
                <a16:creationId xmlns:a16="http://schemas.microsoft.com/office/drawing/2014/main" id="{05703B57-1DE8-4B52-8D15-96DD1ECA8649}"/>
              </a:ext>
            </a:extLst>
          </p:cNvPr>
          <p:cNvSpPr/>
          <p:nvPr/>
        </p:nvSpPr>
        <p:spPr>
          <a:xfrm>
            <a:off x="879828" y="4146235"/>
            <a:ext cx="2613001" cy="442502"/>
          </a:xfrm>
          <a:prstGeom prst="roundRect">
            <a:avLst>
              <a:gd name="adj" fmla="val 21525"/>
            </a:avLst>
          </a:pr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13" name="Freeform: Shape 108">
            <a:extLst>
              <a:ext uri="{FF2B5EF4-FFF2-40B4-BE49-F238E27FC236}">
                <a16:creationId xmlns:a16="http://schemas.microsoft.com/office/drawing/2014/main" id="{D0A956C5-BACE-48E9-89CB-1F01FB6D7311}"/>
              </a:ext>
            </a:extLst>
          </p:cNvPr>
          <p:cNvSpPr/>
          <p:nvPr/>
        </p:nvSpPr>
        <p:spPr>
          <a:xfrm>
            <a:off x="1161694" y="4038369"/>
            <a:ext cx="658232" cy="6582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14" name="Rectangle 109">
            <a:extLst>
              <a:ext uri="{FF2B5EF4-FFF2-40B4-BE49-F238E27FC236}">
                <a16:creationId xmlns:a16="http://schemas.microsoft.com/office/drawing/2014/main" id="{88A05CC6-8D94-4AE1-AE14-5EB9C6D8DFC8}"/>
              </a:ext>
            </a:extLst>
          </p:cNvPr>
          <p:cNvSpPr/>
          <p:nvPr/>
        </p:nvSpPr>
        <p:spPr>
          <a:xfrm>
            <a:off x="1867171" y="4232208"/>
            <a:ext cx="1499260" cy="2348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lc="http://schemas.openxmlformats.org/drawingml/2006/lockedCanvas" xmlns:p14="http://schemas.microsoft.com/office/powerpoint/2010/main" xmlns:ma14="http://schemas.microsoft.com/office/mac/drawingml/2011/main" xmlns:p15="http://schemas.microsoft.com/office/powerpoint/2012/main" xmlns:mc="http://schemas.openxmlformats.org/markup-compatibility/2006" xmlns:a16="http://schemas.microsoft.com/office/drawing/2014/main" xmlns="" val="1"/>
            </a:ext>
          </a:extLst>
        </p:spPr>
        <p:txBody>
          <a:bodyPr wrap="none"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zh-CN" altLang="en-US" sz="1200">
                <a:solidFill>
                  <a:schemeClr val="bg1"/>
                </a:solidFill>
              </a:rPr>
              <a:t>Title Text Preset</a:t>
            </a:r>
          </a:p>
        </p:txBody>
      </p:sp>
      <p:sp>
        <p:nvSpPr>
          <p:cNvPr id="115" name="Rectangle: Rounded Corners 111">
            <a:extLst>
              <a:ext uri="{FF2B5EF4-FFF2-40B4-BE49-F238E27FC236}">
                <a16:creationId xmlns:a16="http://schemas.microsoft.com/office/drawing/2014/main" id="{9BAA08E2-645C-42C0-BCDE-B8683225DB72}"/>
              </a:ext>
            </a:extLst>
          </p:cNvPr>
          <p:cNvSpPr/>
          <p:nvPr/>
        </p:nvSpPr>
        <p:spPr>
          <a:xfrm>
            <a:off x="879828" y="4748828"/>
            <a:ext cx="2613001" cy="442502"/>
          </a:xfrm>
          <a:prstGeom prst="roundRect">
            <a:avLst>
              <a:gd name="adj" fmla="val 21525"/>
            </a:avLst>
          </a:pr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16" name="Freeform: Shape 112">
            <a:extLst>
              <a:ext uri="{FF2B5EF4-FFF2-40B4-BE49-F238E27FC236}">
                <a16:creationId xmlns:a16="http://schemas.microsoft.com/office/drawing/2014/main" id="{CAE1D7F2-F9CE-4198-B48D-F08FCCA217F0}"/>
              </a:ext>
            </a:extLst>
          </p:cNvPr>
          <p:cNvSpPr/>
          <p:nvPr/>
        </p:nvSpPr>
        <p:spPr>
          <a:xfrm>
            <a:off x="1161694" y="4640962"/>
            <a:ext cx="658232" cy="6582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17" name="Rectangle 113">
            <a:extLst>
              <a:ext uri="{FF2B5EF4-FFF2-40B4-BE49-F238E27FC236}">
                <a16:creationId xmlns:a16="http://schemas.microsoft.com/office/drawing/2014/main" id="{3DBD082F-5ADA-480C-B28C-2B82B65DA179}"/>
              </a:ext>
            </a:extLst>
          </p:cNvPr>
          <p:cNvSpPr/>
          <p:nvPr/>
        </p:nvSpPr>
        <p:spPr>
          <a:xfrm>
            <a:off x="1867171" y="4834498"/>
            <a:ext cx="1499260" cy="2348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lc="http://schemas.openxmlformats.org/drawingml/2006/lockedCanvas" xmlns:p14="http://schemas.microsoft.com/office/powerpoint/2010/main" xmlns:ma14="http://schemas.microsoft.com/office/mac/drawingml/2011/main" xmlns:p15="http://schemas.microsoft.com/office/powerpoint/2012/main" xmlns:mc="http://schemas.openxmlformats.org/markup-compatibility/2006" xmlns:a16="http://schemas.microsoft.com/office/drawing/2014/main" xmlns="" val="1"/>
            </a:ext>
          </a:extLst>
        </p:spPr>
        <p:txBody>
          <a:bodyPr wrap="none"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zh-CN" altLang="en-US" sz="1200">
                <a:solidFill>
                  <a:schemeClr val="bg1"/>
                </a:solidFill>
              </a:rPr>
              <a:t>Title Text Preset</a:t>
            </a:r>
          </a:p>
        </p:txBody>
      </p:sp>
      <p:grpSp>
        <p:nvGrpSpPr>
          <p:cNvPr id="118" name="Group 114">
            <a:extLst>
              <a:ext uri="{FF2B5EF4-FFF2-40B4-BE49-F238E27FC236}">
                <a16:creationId xmlns:a16="http://schemas.microsoft.com/office/drawing/2014/main" id="{9038721B-407C-4AFB-A630-8BCC1894DAC3}"/>
              </a:ext>
            </a:extLst>
          </p:cNvPr>
          <p:cNvGrpSpPr/>
          <p:nvPr/>
        </p:nvGrpSpPr>
        <p:grpSpPr>
          <a:xfrm>
            <a:off x="1269560" y="3543642"/>
            <a:ext cx="442502" cy="442502"/>
            <a:chOff x="0" y="0"/>
            <a:chExt cx="885002" cy="885002"/>
          </a:xfrm>
        </p:grpSpPr>
        <p:sp>
          <p:nvSpPr>
            <p:cNvPr id="125" name="Freeform: Shape 115">
              <a:extLst>
                <a:ext uri="{FF2B5EF4-FFF2-40B4-BE49-F238E27FC236}">
                  <a16:creationId xmlns:a16="http://schemas.microsoft.com/office/drawing/2014/main" id="{56CAA2A4-DBDE-4D51-91D5-C0F14CF50F93}"/>
                </a:ext>
              </a:extLst>
            </p:cNvPr>
            <p:cNvSpPr/>
            <p:nvPr/>
          </p:nvSpPr>
          <p:spPr>
            <a:xfrm>
              <a:off x="0" y="0"/>
              <a:ext cx="885002" cy="885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635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6" name="Freeform: Shape 116">
              <a:extLst>
                <a:ext uri="{FF2B5EF4-FFF2-40B4-BE49-F238E27FC236}">
                  <a16:creationId xmlns:a16="http://schemas.microsoft.com/office/drawing/2014/main" id="{7E16000C-A287-4643-8759-793C31556706}"/>
                </a:ext>
              </a:extLst>
            </p:cNvPr>
            <p:cNvSpPr/>
            <p:nvPr/>
          </p:nvSpPr>
          <p:spPr>
            <a:xfrm>
              <a:off x="205258" y="215586"/>
              <a:ext cx="449085" cy="4490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727" y="0"/>
                  </a:moveTo>
                  <a:cubicBezTo>
                    <a:pt x="3608" y="0"/>
                    <a:pt x="2704" y="903"/>
                    <a:pt x="2704" y="2023"/>
                  </a:cubicBezTo>
                  <a:lnTo>
                    <a:pt x="2704" y="3375"/>
                  </a:lnTo>
                  <a:lnTo>
                    <a:pt x="2023" y="3375"/>
                  </a:lnTo>
                  <a:cubicBezTo>
                    <a:pt x="904" y="3375"/>
                    <a:pt x="0" y="4278"/>
                    <a:pt x="0" y="5397"/>
                  </a:cubicBezTo>
                  <a:lnTo>
                    <a:pt x="0" y="18896"/>
                  </a:lnTo>
                  <a:cubicBezTo>
                    <a:pt x="0" y="20387"/>
                    <a:pt x="1213" y="21600"/>
                    <a:pt x="2704" y="21600"/>
                  </a:cubicBezTo>
                  <a:lnTo>
                    <a:pt x="18896" y="21600"/>
                  </a:lnTo>
                  <a:cubicBezTo>
                    <a:pt x="20387" y="21600"/>
                    <a:pt x="21600" y="20387"/>
                    <a:pt x="21600" y="18896"/>
                  </a:cubicBezTo>
                  <a:lnTo>
                    <a:pt x="21600" y="2023"/>
                  </a:lnTo>
                  <a:cubicBezTo>
                    <a:pt x="21600" y="903"/>
                    <a:pt x="20696" y="0"/>
                    <a:pt x="19577" y="0"/>
                  </a:cubicBezTo>
                  <a:lnTo>
                    <a:pt x="4727" y="0"/>
                  </a:lnTo>
                  <a:close/>
                  <a:moveTo>
                    <a:pt x="4696" y="1321"/>
                  </a:moveTo>
                  <a:lnTo>
                    <a:pt x="19546" y="1321"/>
                  </a:lnTo>
                  <a:cubicBezTo>
                    <a:pt x="19919" y="1321"/>
                    <a:pt x="20217" y="1619"/>
                    <a:pt x="20217" y="1992"/>
                  </a:cubicBezTo>
                  <a:cubicBezTo>
                    <a:pt x="20217" y="1992"/>
                    <a:pt x="20217" y="18865"/>
                    <a:pt x="20217" y="18865"/>
                  </a:cubicBezTo>
                  <a:cubicBezTo>
                    <a:pt x="20217" y="19608"/>
                    <a:pt x="19610" y="20217"/>
                    <a:pt x="18865" y="20217"/>
                  </a:cubicBezTo>
                  <a:lnTo>
                    <a:pt x="2673" y="20217"/>
                  </a:lnTo>
                  <a:cubicBezTo>
                    <a:pt x="1928" y="20217"/>
                    <a:pt x="1321" y="19608"/>
                    <a:pt x="1321" y="18865"/>
                  </a:cubicBezTo>
                  <a:lnTo>
                    <a:pt x="1321" y="5366"/>
                  </a:lnTo>
                  <a:cubicBezTo>
                    <a:pt x="1321" y="4994"/>
                    <a:pt x="1620" y="4696"/>
                    <a:pt x="1992" y="4696"/>
                  </a:cubicBezTo>
                  <a:lnTo>
                    <a:pt x="2673" y="4696"/>
                  </a:lnTo>
                  <a:lnTo>
                    <a:pt x="2673" y="18194"/>
                  </a:lnTo>
                  <a:cubicBezTo>
                    <a:pt x="2673" y="18567"/>
                    <a:pt x="2971" y="18865"/>
                    <a:pt x="3344" y="18865"/>
                  </a:cubicBezTo>
                  <a:cubicBezTo>
                    <a:pt x="3717" y="18865"/>
                    <a:pt x="4025" y="18567"/>
                    <a:pt x="4025" y="18194"/>
                  </a:cubicBezTo>
                  <a:lnTo>
                    <a:pt x="4025" y="1992"/>
                  </a:lnTo>
                  <a:cubicBezTo>
                    <a:pt x="4025" y="1619"/>
                    <a:pt x="4323" y="1321"/>
                    <a:pt x="4696" y="1321"/>
                  </a:cubicBezTo>
                  <a:close/>
                  <a:moveTo>
                    <a:pt x="5955" y="2642"/>
                  </a:moveTo>
                  <a:cubicBezTo>
                    <a:pt x="5582" y="2642"/>
                    <a:pt x="5284" y="2940"/>
                    <a:pt x="5284" y="3313"/>
                  </a:cubicBezTo>
                  <a:lnTo>
                    <a:pt x="5284" y="8039"/>
                  </a:lnTo>
                  <a:cubicBezTo>
                    <a:pt x="5284" y="8412"/>
                    <a:pt x="5582" y="8710"/>
                    <a:pt x="5955" y="8710"/>
                  </a:cubicBezTo>
                  <a:lnTo>
                    <a:pt x="10681" y="8710"/>
                  </a:lnTo>
                  <a:cubicBezTo>
                    <a:pt x="11054" y="8710"/>
                    <a:pt x="11362" y="8412"/>
                    <a:pt x="11362" y="8039"/>
                  </a:cubicBezTo>
                  <a:lnTo>
                    <a:pt x="11362" y="3313"/>
                  </a:lnTo>
                  <a:cubicBezTo>
                    <a:pt x="11362" y="2940"/>
                    <a:pt x="11054" y="2642"/>
                    <a:pt x="10681" y="2642"/>
                  </a:cubicBezTo>
                  <a:lnTo>
                    <a:pt x="5955" y="2642"/>
                  </a:lnTo>
                  <a:close/>
                  <a:moveTo>
                    <a:pt x="6605" y="3963"/>
                  </a:moveTo>
                  <a:lnTo>
                    <a:pt x="9980" y="3963"/>
                  </a:lnTo>
                  <a:lnTo>
                    <a:pt x="9980" y="7338"/>
                  </a:lnTo>
                  <a:lnTo>
                    <a:pt x="6605" y="7338"/>
                  </a:lnTo>
                  <a:cubicBezTo>
                    <a:pt x="6605" y="7338"/>
                    <a:pt x="6605" y="3963"/>
                    <a:pt x="6605" y="3963"/>
                  </a:cubicBezTo>
                  <a:close/>
                  <a:moveTo>
                    <a:pt x="13045" y="3963"/>
                  </a:moveTo>
                  <a:cubicBezTo>
                    <a:pt x="12858" y="3963"/>
                    <a:pt x="12704" y="4117"/>
                    <a:pt x="12704" y="4303"/>
                  </a:cubicBezTo>
                  <a:cubicBezTo>
                    <a:pt x="12704" y="4490"/>
                    <a:pt x="12858" y="4634"/>
                    <a:pt x="13045" y="4634"/>
                  </a:cubicBezTo>
                  <a:lnTo>
                    <a:pt x="18442" y="4634"/>
                  </a:lnTo>
                  <a:cubicBezTo>
                    <a:pt x="18629" y="4634"/>
                    <a:pt x="18783" y="4490"/>
                    <a:pt x="18783" y="4303"/>
                  </a:cubicBezTo>
                  <a:cubicBezTo>
                    <a:pt x="18783" y="4117"/>
                    <a:pt x="18629" y="3963"/>
                    <a:pt x="18442" y="3963"/>
                  </a:cubicBezTo>
                  <a:lnTo>
                    <a:pt x="13045" y="3963"/>
                  </a:lnTo>
                  <a:close/>
                  <a:moveTo>
                    <a:pt x="13045" y="5986"/>
                  </a:moveTo>
                  <a:cubicBezTo>
                    <a:pt x="12858" y="5986"/>
                    <a:pt x="12704" y="6140"/>
                    <a:pt x="12704" y="6326"/>
                  </a:cubicBezTo>
                  <a:cubicBezTo>
                    <a:pt x="12704" y="6512"/>
                    <a:pt x="12858" y="6667"/>
                    <a:pt x="13045" y="6667"/>
                  </a:cubicBezTo>
                  <a:lnTo>
                    <a:pt x="18442" y="6667"/>
                  </a:lnTo>
                  <a:cubicBezTo>
                    <a:pt x="18629" y="6667"/>
                    <a:pt x="18783" y="6512"/>
                    <a:pt x="18783" y="6326"/>
                  </a:cubicBezTo>
                  <a:cubicBezTo>
                    <a:pt x="18783" y="6140"/>
                    <a:pt x="18629" y="5986"/>
                    <a:pt x="18442" y="5986"/>
                  </a:cubicBezTo>
                  <a:lnTo>
                    <a:pt x="13045" y="5986"/>
                  </a:lnTo>
                  <a:close/>
                  <a:moveTo>
                    <a:pt x="13045" y="8008"/>
                  </a:moveTo>
                  <a:cubicBezTo>
                    <a:pt x="12858" y="8008"/>
                    <a:pt x="12704" y="8163"/>
                    <a:pt x="12704" y="8349"/>
                  </a:cubicBezTo>
                  <a:cubicBezTo>
                    <a:pt x="12704" y="8535"/>
                    <a:pt x="12858" y="8690"/>
                    <a:pt x="13045" y="8690"/>
                  </a:cubicBezTo>
                  <a:lnTo>
                    <a:pt x="18442" y="8690"/>
                  </a:lnTo>
                  <a:cubicBezTo>
                    <a:pt x="18629" y="8690"/>
                    <a:pt x="18783" y="8535"/>
                    <a:pt x="18783" y="8349"/>
                  </a:cubicBezTo>
                  <a:cubicBezTo>
                    <a:pt x="18783" y="8163"/>
                    <a:pt x="18629" y="8008"/>
                    <a:pt x="18442" y="8008"/>
                  </a:cubicBezTo>
                  <a:lnTo>
                    <a:pt x="13045" y="8008"/>
                  </a:lnTo>
                  <a:close/>
                  <a:moveTo>
                    <a:pt x="5624" y="10041"/>
                  </a:moveTo>
                  <a:cubicBezTo>
                    <a:pt x="5439" y="10041"/>
                    <a:pt x="5284" y="10186"/>
                    <a:pt x="5284" y="10372"/>
                  </a:cubicBezTo>
                  <a:cubicBezTo>
                    <a:pt x="5284" y="10558"/>
                    <a:pt x="5439" y="10712"/>
                    <a:pt x="5624" y="10712"/>
                  </a:cubicBezTo>
                  <a:lnTo>
                    <a:pt x="18442" y="10712"/>
                  </a:lnTo>
                  <a:cubicBezTo>
                    <a:pt x="18628" y="10712"/>
                    <a:pt x="18783" y="10558"/>
                    <a:pt x="18783" y="10372"/>
                  </a:cubicBezTo>
                  <a:cubicBezTo>
                    <a:pt x="18783" y="10186"/>
                    <a:pt x="18628" y="10041"/>
                    <a:pt x="18442" y="10041"/>
                  </a:cubicBezTo>
                  <a:lnTo>
                    <a:pt x="5624" y="10041"/>
                  </a:lnTo>
                  <a:close/>
                  <a:moveTo>
                    <a:pt x="5624" y="12064"/>
                  </a:moveTo>
                  <a:cubicBezTo>
                    <a:pt x="5439" y="12064"/>
                    <a:pt x="5284" y="12209"/>
                    <a:pt x="5284" y="12394"/>
                  </a:cubicBezTo>
                  <a:cubicBezTo>
                    <a:pt x="5284" y="12582"/>
                    <a:pt x="5439" y="12735"/>
                    <a:pt x="5624" y="12735"/>
                  </a:cubicBezTo>
                  <a:lnTo>
                    <a:pt x="18442" y="12735"/>
                  </a:lnTo>
                  <a:cubicBezTo>
                    <a:pt x="18628" y="12735"/>
                    <a:pt x="18783" y="12582"/>
                    <a:pt x="18783" y="12394"/>
                  </a:cubicBezTo>
                  <a:cubicBezTo>
                    <a:pt x="18783" y="12209"/>
                    <a:pt x="18628" y="12064"/>
                    <a:pt x="18442" y="12064"/>
                  </a:cubicBezTo>
                  <a:lnTo>
                    <a:pt x="5624" y="12064"/>
                  </a:lnTo>
                  <a:close/>
                  <a:moveTo>
                    <a:pt x="5624" y="14087"/>
                  </a:moveTo>
                  <a:cubicBezTo>
                    <a:pt x="5439" y="14087"/>
                    <a:pt x="5284" y="14241"/>
                    <a:pt x="5284" y="14428"/>
                  </a:cubicBezTo>
                  <a:cubicBezTo>
                    <a:pt x="5284" y="14615"/>
                    <a:pt x="5439" y="14758"/>
                    <a:pt x="5624" y="14758"/>
                  </a:cubicBezTo>
                  <a:lnTo>
                    <a:pt x="11022" y="14758"/>
                  </a:lnTo>
                  <a:cubicBezTo>
                    <a:pt x="11208" y="14758"/>
                    <a:pt x="11362" y="14615"/>
                    <a:pt x="11362" y="14428"/>
                  </a:cubicBezTo>
                  <a:cubicBezTo>
                    <a:pt x="11362" y="14241"/>
                    <a:pt x="11208" y="14087"/>
                    <a:pt x="11022" y="14087"/>
                  </a:cubicBezTo>
                  <a:lnTo>
                    <a:pt x="5624" y="14087"/>
                  </a:lnTo>
                  <a:close/>
                  <a:moveTo>
                    <a:pt x="13045" y="14087"/>
                  </a:moveTo>
                  <a:cubicBezTo>
                    <a:pt x="12859" y="14087"/>
                    <a:pt x="12704" y="14241"/>
                    <a:pt x="12704" y="14428"/>
                  </a:cubicBezTo>
                  <a:cubicBezTo>
                    <a:pt x="12704" y="14615"/>
                    <a:pt x="12859" y="14758"/>
                    <a:pt x="13045" y="14758"/>
                  </a:cubicBezTo>
                  <a:lnTo>
                    <a:pt x="18442" y="14758"/>
                  </a:lnTo>
                  <a:cubicBezTo>
                    <a:pt x="18628" y="14758"/>
                    <a:pt x="18783" y="14615"/>
                    <a:pt x="18783" y="14428"/>
                  </a:cubicBezTo>
                  <a:cubicBezTo>
                    <a:pt x="18783" y="14241"/>
                    <a:pt x="18628" y="14087"/>
                    <a:pt x="18442" y="14087"/>
                  </a:cubicBezTo>
                  <a:lnTo>
                    <a:pt x="13045" y="14087"/>
                  </a:lnTo>
                  <a:close/>
                  <a:moveTo>
                    <a:pt x="5624" y="16110"/>
                  </a:moveTo>
                  <a:cubicBezTo>
                    <a:pt x="5439" y="16110"/>
                    <a:pt x="5284" y="16264"/>
                    <a:pt x="5284" y="16450"/>
                  </a:cubicBezTo>
                  <a:cubicBezTo>
                    <a:pt x="5284" y="16637"/>
                    <a:pt x="5439" y="16791"/>
                    <a:pt x="5624" y="16791"/>
                  </a:cubicBezTo>
                  <a:lnTo>
                    <a:pt x="11022" y="16791"/>
                  </a:lnTo>
                  <a:cubicBezTo>
                    <a:pt x="11208" y="16791"/>
                    <a:pt x="11362" y="16637"/>
                    <a:pt x="11362" y="16450"/>
                  </a:cubicBezTo>
                  <a:cubicBezTo>
                    <a:pt x="11362" y="16264"/>
                    <a:pt x="11208" y="16110"/>
                    <a:pt x="11022" y="16110"/>
                  </a:cubicBezTo>
                  <a:lnTo>
                    <a:pt x="5624" y="16110"/>
                  </a:lnTo>
                  <a:close/>
                  <a:moveTo>
                    <a:pt x="13045" y="16110"/>
                  </a:moveTo>
                  <a:cubicBezTo>
                    <a:pt x="12859" y="16110"/>
                    <a:pt x="12704" y="16264"/>
                    <a:pt x="12704" y="16450"/>
                  </a:cubicBezTo>
                  <a:cubicBezTo>
                    <a:pt x="12704" y="16637"/>
                    <a:pt x="12859" y="16791"/>
                    <a:pt x="13045" y="16791"/>
                  </a:cubicBezTo>
                  <a:lnTo>
                    <a:pt x="18442" y="16791"/>
                  </a:lnTo>
                  <a:cubicBezTo>
                    <a:pt x="18628" y="16791"/>
                    <a:pt x="18783" y="16637"/>
                    <a:pt x="18783" y="16450"/>
                  </a:cubicBezTo>
                  <a:cubicBezTo>
                    <a:pt x="18783" y="16264"/>
                    <a:pt x="18628" y="16110"/>
                    <a:pt x="18442" y="16110"/>
                  </a:cubicBezTo>
                  <a:lnTo>
                    <a:pt x="13045" y="16110"/>
                  </a:lnTo>
                  <a:close/>
                  <a:moveTo>
                    <a:pt x="5624" y="18132"/>
                  </a:moveTo>
                  <a:cubicBezTo>
                    <a:pt x="5439" y="18132"/>
                    <a:pt x="5284" y="18287"/>
                    <a:pt x="5284" y="18473"/>
                  </a:cubicBezTo>
                  <a:cubicBezTo>
                    <a:pt x="5284" y="18660"/>
                    <a:pt x="5439" y="18814"/>
                    <a:pt x="5624" y="18814"/>
                  </a:cubicBezTo>
                  <a:lnTo>
                    <a:pt x="11022" y="18814"/>
                  </a:lnTo>
                  <a:cubicBezTo>
                    <a:pt x="11208" y="18814"/>
                    <a:pt x="11362" y="18660"/>
                    <a:pt x="11362" y="18473"/>
                  </a:cubicBezTo>
                  <a:cubicBezTo>
                    <a:pt x="11362" y="18287"/>
                    <a:pt x="11208" y="18132"/>
                    <a:pt x="11022" y="18132"/>
                  </a:cubicBezTo>
                  <a:lnTo>
                    <a:pt x="5624" y="18132"/>
                  </a:lnTo>
                  <a:close/>
                  <a:moveTo>
                    <a:pt x="13045" y="18132"/>
                  </a:moveTo>
                  <a:cubicBezTo>
                    <a:pt x="12859" y="18132"/>
                    <a:pt x="12704" y="18287"/>
                    <a:pt x="12704" y="18473"/>
                  </a:cubicBezTo>
                  <a:cubicBezTo>
                    <a:pt x="12704" y="18660"/>
                    <a:pt x="12859" y="18814"/>
                    <a:pt x="13045" y="18814"/>
                  </a:cubicBezTo>
                  <a:lnTo>
                    <a:pt x="18442" y="18814"/>
                  </a:lnTo>
                  <a:cubicBezTo>
                    <a:pt x="18628" y="18814"/>
                    <a:pt x="18783" y="18660"/>
                    <a:pt x="18783" y="18473"/>
                  </a:cubicBezTo>
                  <a:cubicBezTo>
                    <a:pt x="18783" y="18287"/>
                    <a:pt x="18628" y="18132"/>
                    <a:pt x="18442" y="18132"/>
                  </a:cubicBezTo>
                  <a:lnTo>
                    <a:pt x="13045" y="18132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19" name="Group 117">
            <a:extLst>
              <a:ext uri="{FF2B5EF4-FFF2-40B4-BE49-F238E27FC236}">
                <a16:creationId xmlns:a16="http://schemas.microsoft.com/office/drawing/2014/main" id="{1B3EDFA2-BF44-48F6-8702-083B6F16D1D7}"/>
              </a:ext>
            </a:extLst>
          </p:cNvPr>
          <p:cNvGrpSpPr/>
          <p:nvPr/>
        </p:nvGrpSpPr>
        <p:grpSpPr>
          <a:xfrm>
            <a:off x="1269560" y="4146234"/>
            <a:ext cx="442502" cy="442503"/>
            <a:chOff x="0" y="0"/>
            <a:chExt cx="885002" cy="885002"/>
          </a:xfrm>
        </p:grpSpPr>
        <p:sp>
          <p:nvSpPr>
            <p:cNvPr id="123" name="Freeform: Shape 118">
              <a:extLst>
                <a:ext uri="{FF2B5EF4-FFF2-40B4-BE49-F238E27FC236}">
                  <a16:creationId xmlns:a16="http://schemas.microsoft.com/office/drawing/2014/main" id="{643CE543-DDF5-43C4-A319-3F95F708B0C6}"/>
                </a:ext>
              </a:extLst>
            </p:cNvPr>
            <p:cNvSpPr/>
            <p:nvPr/>
          </p:nvSpPr>
          <p:spPr>
            <a:xfrm>
              <a:off x="0" y="0"/>
              <a:ext cx="885002" cy="885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63500" cap="flat">
              <a:solidFill>
                <a:schemeClr val="accent2"/>
              </a:solidFill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4" name="Freeform: Shape 119">
              <a:extLst>
                <a:ext uri="{FF2B5EF4-FFF2-40B4-BE49-F238E27FC236}">
                  <a16:creationId xmlns:a16="http://schemas.microsoft.com/office/drawing/2014/main" id="{BF78B070-7A05-454A-ABC5-3812D8788413}"/>
                </a:ext>
              </a:extLst>
            </p:cNvPr>
            <p:cNvSpPr/>
            <p:nvPr/>
          </p:nvSpPr>
          <p:spPr>
            <a:xfrm>
              <a:off x="160666" y="222246"/>
              <a:ext cx="512869" cy="4490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2" y="0"/>
                  </a:moveTo>
                  <a:cubicBezTo>
                    <a:pt x="10633" y="0"/>
                    <a:pt x="10476" y="23"/>
                    <a:pt x="10320" y="63"/>
                  </a:cubicBezTo>
                  <a:lnTo>
                    <a:pt x="1569" y="2361"/>
                  </a:lnTo>
                  <a:cubicBezTo>
                    <a:pt x="647" y="2604"/>
                    <a:pt x="0" y="3536"/>
                    <a:pt x="0" y="4617"/>
                  </a:cubicBezTo>
                  <a:cubicBezTo>
                    <a:pt x="0" y="5699"/>
                    <a:pt x="647" y="6620"/>
                    <a:pt x="1569" y="6863"/>
                  </a:cubicBezTo>
                  <a:lnTo>
                    <a:pt x="3369" y="7337"/>
                  </a:lnTo>
                  <a:lnTo>
                    <a:pt x="3369" y="13841"/>
                  </a:lnTo>
                  <a:cubicBezTo>
                    <a:pt x="3369" y="15882"/>
                    <a:pt x="5418" y="17689"/>
                    <a:pt x="10782" y="17689"/>
                  </a:cubicBezTo>
                  <a:cubicBezTo>
                    <a:pt x="16144" y="17689"/>
                    <a:pt x="18185" y="15882"/>
                    <a:pt x="18185" y="13841"/>
                  </a:cubicBezTo>
                  <a:lnTo>
                    <a:pt x="18185" y="7337"/>
                  </a:lnTo>
                  <a:lnTo>
                    <a:pt x="19985" y="6863"/>
                  </a:lnTo>
                  <a:cubicBezTo>
                    <a:pt x="20907" y="6620"/>
                    <a:pt x="21554" y="5699"/>
                    <a:pt x="21554" y="4617"/>
                  </a:cubicBezTo>
                  <a:cubicBezTo>
                    <a:pt x="21554" y="3536"/>
                    <a:pt x="20906" y="2604"/>
                    <a:pt x="19985" y="2361"/>
                  </a:cubicBezTo>
                  <a:lnTo>
                    <a:pt x="11225" y="53"/>
                  </a:lnTo>
                  <a:cubicBezTo>
                    <a:pt x="11078" y="15"/>
                    <a:pt x="10930" y="0"/>
                    <a:pt x="10782" y="0"/>
                  </a:cubicBezTo>
                  <a:close/>
                  <a:moveTo>
                    <a:pt x="10615" y="1687"/>
                  </a:moveTo>
                  <a:cubicBezTo>
                    <a:pt x="10666" y="1687"/>
                    <a:pt x="10713" y="1695"/>
                    <a:pt x="10763" y="1708"/>
                  </a:cubicBezTo>
                  <a:lnTo>
                    <a:pt x="19523" y="4016"/>
                  </a:lnTo>
                  <a:cubicBezTo>
                    <a:pt x="19830" y="4097"/>
                    <a:pt x="20040" y="4407"/>
                    <a:pt x="20040" y="4765"/>
                  </a:cubicBezTo>
                  <a:cubicBezTo>
                    <a:pt x="20040" y="5123"/>
                    <a:pt x="19830" y="5433"/>
                    <a:pt x="19523" y="5513"/>
                  </a:cubicBezTo>
                  <a:lnTo>
                    <a:pt x="10763" y="7822"/>
                  </a:lnTo>
                  <a:cubicBezTo>
                    <a:pt x="10713" y="7835"/>
                    <a:pt x="10666" y="7843"/>
                    <a:pt x="10615" y="7843"/>
                  </a:cubicBezTo>
                  <a:cubicBezTo>
                    <a:pt x="10564" y="7843"/>
                    <a:pt x="10508" y="7835"/>
                    <a:pt x="10458" y="7822"/>
                  </a:cubicBezTo>
                  <a:lnTo>
                    <a:pt x="1708" y="5513"/>
                  </a:lnTo>
                  <a:cubicBezTo>
                    <a:pt x="1402" y="5433"/>
                    <a:pt x="1182" y="5123"/>
                    <a:pt x="1182" y="4765"/>
                  </a:cubicBezTo>
                  <a:cubicBezTo>
                    <a:pt x="1182" y="4407"/>
                    <a:pt x="1402" y="4097"/>
                    <a:pt x="1708" y="4016"/>
                  </a:cubicBezTo>
                  <a:lnTo>
                    <a:pt x="10458" y="1708"/>
                  </a:lnTo>
                  <a:cubicBezTo>
                    <a:pt x="10508" y="1695"/>
                    <a:pt x="10564" y="1687"/>
                    <a:pt x="10615" y="1687"/>
                  </a:cubicBezTo>
                  <a:close/>
                  <a:moveTo>
                    <a:pt x="4726" y="7759"/>
                  </a:moveTo>
                  <a:lnTo>
                    <a:pt x="10338" y="9235"/>
                  </a:lnTo>
                  <a:cubicBezTo>
                    <a:pt x="10486" y="9272"/>
                    <a:pt x="10642" y="9298"/>
                    <a:pt x="10791" y="9298"/>
                  </a:cubicBezTo>
                  <a:cubicBezTo>
                    <a:pt x="10939" y="9298"/>
                    <a:pt x="11086" y="9275"/>
                    <a:pt x="11243" y="9235"/>
                  </a:cubicBezTo>
                  <a:lnTo>
                    <a:pt x="16846" y="7759"/>
                  </a:lnTo>
                  <a:cubicBezTo>
                    <a:pt x="16846" y="7759"/>
                    <a:pt x="16846" y="13915"/>
                    <a:pt x="16846" y="13915"/>
                  </a:cubicBezTo>
                  <a:cubicBezTo>
                    <a:pt x="16846" y="14765"/>
                    <a:pt x="14832" y="16213"/>
                    <a:pt x="10791" y="16213"/>
                  </a:cubicBezTo>
                  <a:cubicBezTo>
                    <a:pt x="6749" y="16213"/>
                    <a:pt x="4726" y="14765"/>
                    <a:pt x="4726" y="13915"/>
                  </a:cubicBezTo>
                  <a:lnTo>
                    <a:pt x="4726" y="7759"/>
                  </a:lnTo>
                  <a:close/>
                  <a:moveTo>
                    <a:pt x="20252" y="7759"/>
                  </a:moveTo>
                  <a:cubicBezTo>
                    <a:pt x="19881" y="7759"/>
                    <a:pt x="19578" y="8103"/>
                    <a:pt x="19578" y="8528"/>
                  </a:cubicBezTo>
                  <a:lnTo>
                    <a:pt x="19578" y="15454"/>
                  </a:lnTo>
                  <a:cubicBezTo>
                    <a:pt x="19578" y="15880"/>
                    <a:pt x="19881" y="16224"/>
                    <a:pt x="20252" y="16224"/>
                  </a:cubicBezTo>
                  <a:cubicBezTo>
                    <a:pt x="20624" y="16224"/>
                    <a:pt x="20926" y="15880"/>
                    <a:pt x="20926" y="15454"/>
                  </a:cubicBezTo>
                  <a:lnTo>
                    <a:pt x="20926" y="8528"/>
                  </a:lnTo>
                  <a:cubicBezTo>
                    <a:pt x="20926" y="8103"/>
                    <a:pt x="20624" y="7759"/>
                    <a:pt x="20252" y="7759"/>
                  </a:cubicBezTo>
                  <a:close/>
                  <a:moveTo>
                    <a:pt x="20252" y="16993"/>
                  </a:moveTo>
                  <a:cubicBezTo>
                    <a:pt x="19509" y="16993"/>
                    <a:pt x="18905" y="19222"/>
                    <a:pt x="18905" y="20071"/>
                  </a:cubicBezTo>
                  <a:cubicBezTo>
                    <a:pt x="18905" y="20920"/>
                    <a:pt x="19509" y="21600"/>
                    <a:pt x="20252" y="21600"/>
                  </a:cubicBezTo>
                  <a:cubicBezTo>
                    <a:pt x="20995" y="21600"/>
                    <a:pt x="21600" y="20920"/>
                    <a:pt x="21600" y="20071"/>
                  </a:cubicBezTo>
                  <a:cubicBezTo>
                    <a:pt x="21600" y="19222"/>
                    <a:pt x="20995" y="16993"/>
                    <a:pt x="20252" y="169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20" name="Group 120">
            <a:extLst>
              <a:ext uri="{FF2B5EF4-FFF2-40B4-BE49-F238E27FC236}">
                <a16:creationId xmlns:a16="http://schemas.microsoft.com/office/drawing/2014/main" id="{E30088F7-9780-47ED-AE60-0C14D2007AEB}"/>
              </a:ext>
            </a:extLst>
          </p:cNvPr>
          <p:cNvGrpSpPr/>
          <p:nvPr/>
        </p:nvGrpSpPr>
        <p:grpSpPr>
          <a:xfrm>
            <a:off x="1269560" y="4748827"/>
            <a:ext cx="442502" cy="442503"/>
            <a:chOff x="0" y="0"/>
            <a:chExt cx="885002" cy="885002"/>
          </a:xfrm>
        </p:grpSpPr>
        <p:sp>
          <p:nvSpPr>
            <p:cNvPr id="121" name="Freeform: Shape 121">
              <a:extLst>
                <a:ext uri="{FF2B5EF4-FFF2-40B4-BE49-F238E27FC236}">
                  <a16:creationId xmlns:a16="http://schemas.microsoft.com/office/drawing/2014/main" id="{520611D3-9E9F-4BB8-847C-E590A81A418F}"/>
                </a:ext>
              </a:extLst>
            </p:cNvPr>
            <p:cNvSpPr/>
            <p:nvPr/>
          </p:nvSpPr>
          <p:spPr>
            <a:xfrm>
              <a:off x="0" y="0"/>
              <a:ext cx="885002" cy="885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63500" cap="flat">
              <a:solidFill>
                <a:schemeClr val="accent3"/>
              </a:solidFill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2" name="Freeform: Shape 122">
              <a:extLst>
                <a:ext uri="{FF2B5EF4-FFF2-40B4-BE49-F238E27FC236}">
                  <a16:creationId xmlns:a16="http://schemas.microsoft.com/office/drawing/2014/main" id="{9719D17D-9758-4139-B216-E58B37BE05CC}"/>
                </a:ext>
              </a:extLst>
            </p:cNvPr>
            <p:cNvSpPr/>
            <p:nvPr/>
          </p:nvSpPr>
          <p:spPr>
            <a:xfrm>
              <a:off x="176755" y="241509"/>
              <a:ext cx="531491" cy="415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6" h="21600" extrusionOk="0">
                  <a:moveTo>
                    <a:pt x="10547" y="0"/>
                  </a:moveTo>
                  <a:cubicBezTo>
                    <a:pt x="7670" y="0"/>
                    <a:pt x="4754" y="229"/>
                    <a:pt x="1879" y="686"/>
                  </a:cubicBezTo>
                  <a:cubicBezTo>
                    <a:pt x="1331" y="773"/>
                    <a:pt x="883" y="1299"/>
                    <a:pt x="755" y="2002"/>
                  </a:cubicBezTo>
                  <a:cubicBezTo>
                    <a:pt x="-252" y="7551"/>
                    <a:pt x="-252" y="13178"/>
                    <a:pt x="755" y="18728"/>
                  </a:cubicBezTo>
                  <a:cubicBezTo>
                    <a:pt x="883" y="19431"/>
                    <a:pt x="1331" y="19958"/>
                    <a:pt x="1879" y="20044"/>
                  </a:cubicBezTo>
                  <a:cubicBezTo>
                    <a:pt x="3264" y="20265"/>
                    <a:pt x="4658" y="20428"/>
                    <a:pt x="6053" y="20543"/>
                  </a:cubicBezTo>
                  <a:cubicBezTo>
                    <a:pt x="5978" y="20604"/>
                    <a:pt x="5931" y="20669"/>
                    <a:pt x="5931" y="20734"/>
                  </a:cubicBezTo>
                  <a:cubicBezTo>
                    <a:pt x="5931" y="21212"/>
                    <a:pt x="7997" y="21600"/>
                    <a:pt x="10547" y="21600"/>
                  </a:cubicBezTo>
                  <a:cubicBezTo>
                    <a:pt x="13097" y="21600"/>
                    <a:pt x="15163" y="21212"/>
                    <a:pt x="15163" y="20734"/>
                  </a:cubicBezTo>
                  <a:cubicBezTo>
                    <a:pt x="15163" y="20669"/>
                    <a:pt x="15114" y="20604"/>
                    <a:pt x="15038" y="20543"/>
                  </a:cubicBezTo>
                  <a:cubicBezTo>
                    <a:pt x="16433" y="20428"/>
                    <a:pt x="17830" y="20265"/>
                    <a:pt x="19215" y="20044"/>
                  </a:cubicBezTo>
                  <a:cubicBezTo>
                    <a:pt x="19762" y="19958"/>
                    <a:pt x="20212" y="19431"/>
                    <a:pt x="20339" y="18728"/>
                  </a:cubicBezTo>
                  <a:cubicBezTo>
                    <a:pt x="21348" y="13178"/>
                    <a:pt x="21348" y="7551"/>
                    <a:pt x="20339" y="2002"/>
                  </a:cubicBezTo>
                  <a:cubicBezTo>
                    <a:pt x="20212" y="1299"/>
                    <a:pt x="19762" y="773"/>
                    <a:pt x="19215" y="686"/>
                  </a:cubicBezTo>
                  <a:cubicBezTo>
                    <a:pt x="16339" y="229"/>
                    <a:pt x="13423" y="0"/>
                    <a:pt x="10547" y="0"/>
                  </a:cubicBezTo>
                  <a:close/>
                  <a:moveTo>
                    <a:pt x="10602" y="1795"/>
                  </a:moveTo>
                  <a:cubicBezTo>
                    <a:pt x="13438" y="1795"/>
                    <a:pt x="16273" y="2018"/>
                    <a:pt x="19109" y="2469"/>
                  </a:cubicBezTo>
                  <a:cubicBezTo>
                    <a:pt x="20074" y="7778"/>
                    <a:pt x="20074" y="13088"/>
                    <a:pt x="19109" y="18397"/>
                  </a:cubicBezTo>
                  <a:cubicBezTo>
                    <a:pt x="13437" y="19298"/>
                    <a:pt x="7764" y="19298"/>
                    <a:pt x="2092" y="18397"/>
                  </a:cubicBezTo>
                  <a:cubicBezTo>
                    <a:pt x="1127" y="13088"/>
                    <a:pt x="1127" y="7778"/>
                    <a:pt x="2092" y="2469"/>
                  </a:cubicBezTo>
                  <a:cubicBezTo>
                    <a:pt x="4928" y="2018"/>
                    <a:pt x="7766" y="1795"/>
                    <a:pt x="10602" y="1795"/>
                  </a:cubicBezTo>
                  <a:close/>
                  <a:moveTo>
                    <a:pt x="9332" y="3231"/>
                  </a:moveTo>
                  <a:cubicBezTo>
                    <a:pt x="7547" y="3231"/>
                    <a:pt x="5731" y="3472"/>
                    <a:pt x="3946" y="3953"/>
                  </a:cubicBezTo>
                  <a:cubicBezTo>
                    <a:pt x="3715" y="4016"/>
                    <a:pt x="3527" y="4238"/>
                    <a:pt x="3453" y="4531"/>
                  </a:cubicBezTo>
                  <a:cubicBezTo>
                    <a:pt x="2502" y="8317"/>
                    <a:pt x="2502" y="12151"/>
                    <a:pt x="3453" y="15936"/>
                  </a:cubicBezTo>
                  <a:cubicBezTo>
                    <a:pt x="3527" y="16230"/>
                    <a:pt x="3715" y="16452"/>
                    <a:pt x="3946" y="16514"/>
                  </a:cubicBezTo>
                  <a:cubicBezTo>
                    <a:pt x="5731" y="16996"/>
                    <a:pt x="7547" y="17240"/>
                    <a:pt x="9332" y="17240"/>
                  </a:cubicBezTo>
                  <a:cubicBezTo>
                    <a:pt x="11120" y="17240"/>
                    <a:pt x="12929" y="16996"/>
                    <a:pt x="14715" y="16514"/>
                  </a:cubicBezTo>
                  <a:cubicBezTo>
                    <a:pt x="14947" y="16452"/>
                    <a:pt x="15135" y="16230"/>
                    <a:pt x="15209" y="15936"/>
                  </a:cubicBezTo>
                  <a:cubicBezTo>
                    <a:pt x="16161" y="12151"/>
                    <a:pt x="16161" y="8317"/>
                    <a:pt x="15209" y="4531"/>
                  </a:cubicBezTo>
                  <a:cubicBezTo>
                    <a:pt x="15135" y="4238"/>
                    <a:pt x="14947" y="4016"/>
                    <a:pt x="14715" y="3953"/>
                  </a:cubicBezTo>
                  <a:cubicBezTo>
                    <a:pt x="12929" y="3472"/>
                    <a:pt x="11120" y="3231"/>
                    <a:pt x="9332" y="3231"/>
                  </a:cubicBezTo>
                  <a:close/>
                  <a:moveTo>
                    <a:pt x="9223" y="3949"/>
                  </a:moveTo>
                  <a:cubicBezTo>
                    <a:pt x="10973" y="3949"/>
                    <a:pt x="12724" y="4184"/>
                    <a:pt x="14475" y="4655"/>
                  </a:cubicBezTo>
                  <a:cubicBezTo>
                    <a:pt x="15385" y="8277"/>
                    <a:pt x="15385" y="11899"/>
                    <a:pt x="14475" y="15521"/>
                  </a:cubicBezTo>
                  <a:cubicBezTo>
                    <a:pt x="10973" y="16463"/>
                    <a:pt x="7472" y="16463"/>
                    <a:pt x="3971" y="15521"/>
                  </a:cubicBezTo>
                  <a:cubicBezTo>
                    <a:pt x="3060" y="11899"/>
                    <a:pt x="3060" y="8277"/>
                    <a:pt x="3971" y="4655"/>
                  </a:cubicBezTo>
                  <a:cubicBezTo>
                    <a:pt x="5721" y="4184"/>
                    <a:pt x="7472" y="3949"/>
                    <a:pt x="9223" y="3949"/>
                  </a:cubicBezTo>
                  <a:close/>
                  <a:moveTo>
                    <a:pt x="17434" y="4308"/>
                  </a:moveTo>
                  <a:cubicBezTo>
                    <a:pt x="16888" y="4308"/>
                    <a:pt x="16445" y="4888"/>
                    <a:pt x="16445" y="5604"/>
                  </a:cubicBezTo>
                  <a:cubicBezTo>
                    <a:pt x="16445" y="6320"/>
                    <a:pt x="16888" y="6901"/>
                    <a:pt x="17434" y="6901"/>
                  </a:cubicBezTo>
                  <a:cubicBezTo>
                    <a:pt x="17980" y="6901"/>
                    <a:pt x="18421" y="6320"/>
                    <a:pt x="18421" y="5604"/>
                  </a:cubicBezTo>
                  <a:cubicBezTo>
                    <a:pt x="18421" y="4888"/>
                    <a:pt x="17980" y="4308"/>
                    <a:pt x="17434" y="4308"/>
                  </a:cubicBezTo>
                  <a:close/>
                  <a:moveTo>
                    <a:pt x="17410" y="5170"/>
                  </a:moveTo>
                  <a:cubicBezTo>
                    <a:pt x="17591" y="5170"/>
                    <a:pt x="17739" y="5366"/>
                    <a:pt x="17739" y="5604"/>
                  </a:cubicBezTo>
                  <a:cubicBezTo>
                    <a:pt x="17739" y="5841"/>
                    <a:pt x="17591" y="6035"/>
                    <a:pt x="17410" y="6035"/>
                  </a:cubicBezTo>
                  <a:cubicBezTo>
                    <a:pt x="17229" y="6035"/>
                    <a:pt x="17081" y="5841"/>
                    <a:pt x="17081" y="5604"/>
                  </a:cubicBezTo>
                  <a:cubicBezTo>
                    <a:pt x="17081" y="5366"/>
                    <a:pt x="17229" y="5170"/>
                    <a:pt x="17410" y="5170"/>
                  </a:cubicBezTo>
                  <a:close/>
                  <a:moveTo>
                    <a:pt x="9089" y="6821"/>
                  </a:moveTo>
                  <a:lnTo>
                    <a:pt x="6065" y="7132"/>
                  </a:lnTo>
                  <a:cubicBezTo>
                    <a:pt x="5886" y="7160"/>
                    <a:pt x="5713" y="7373"/>
                    <a:pt x="5682" y="7607"/>
                  </a:cubicBezTo>
                  <a:lnTo>
                    <a:pt x="5481" y="10016"/>
                  </a:lnTo>
                  <a:cubicBezTo>
                    <a:pt x="5473" y="10254"/>
                    <a:pt x="5614" y="10447"/>
                    <a:pt x="5794" y="10447"/>
                  </a:cubicBezTo>
                  <a:cubicBezTo>
                    <a:pt x="5975" y="10447"/>
                    <a:pt x="6128" y="10251"/>
                    <a:pt x="6135" y="10012"/>
                  </a:cubicBezTo>
                  <a:lnTo>
                    <a:pt x="6245" y="8377"/>
                  </a:lnTo>
                  <a:cubicBezTo>
                    <a:pt x="6269" y="8141"/>
                    <a:pt x="6436" y="7930"/>
                    <a:pt x="6617" y="7906"/>
                  </a:cubicBezTo>
                  <a:lnTo>
                    <a:pt x="9089" y="7683"/>
                  </a:lnTo>
                  <a:cubicBezTo>
                    <a:pt x="9270" y="7674"/>
                    <a:pt x="9421" y="7474"/>
                    <a:pt x="9421" y="7236"/>
                  </a:cubicBezTo>
                  <a:cubicBezTo>
                    <a:pt x="9421" y="6998"/>
                    <a:pt x="9270" y="6812"/>
                    <a:pt x="9089" y="6821"/>
                  </a:cubicBezTo>
                  <a:close/>
                  <a:moveTo>
                    <a:pt x="17002" y="10447"/>
                  </a:moveTo>
                  <a:cubicBezTo>
                    <a:pt x="16820" y="10447"/>
                    <a:pt x="16673" y="10639"/>
                    <a:pt x="16673" y="10878"/>
                  </a:cubicBezTo>
                  <a:cubicBezTo>
                    <a:pt x="16673" y="11116"/>
                    <a:pt x="16820" y="11309"/>
                    <a:pt x="17002" y="11309"/>
                  </a:cubicBezTo>
                  <a:lnTo>
                    <a:pt x="18981" y="11309"/>
                  </a:lnTo>
                  <a:cubicBezTo>
                    <a:pt x="19163" y="11309"/>
                    <a:pt x="19310" y="11116"/>
                    <a:pt x="19310" y="10878"/>
                  </a:cubicBezTo>
                  <a:cubicBezTo>
                    <a:pt x="19310" y="10639"/>
                    <a:pt x="19163" y="10447"/>
                    <a:pt x="18981" y="10447"/>
                  </a:cubicBezTo>
                  <a:lnTo>
                    <a:pt x="17002" y="10447"/>
                  </a:lnTo>
                  <a:close/>
                  <a:moveTo>
                    <a:pt x="17002" y="13040"/>
                  </a:moveTo>
                  <a:cubicBezTo>
                    <a:pt x="16820" y="13040"/>
                    <a:pt x="16673" y="13232"/>
                    <a:pt x="16673" y="13471"/>
                  </a:cubicBezTo>
                  <a:cubicBezTo>
                    <a:pt x="16673" y="13708"/>
                    <a:pt x="16820" y="13901"/>
                    <a:pt x="17002" y="13901"/>
                  </a:cubicBezTo>
                  <a:lnTo>
                    <a:pt x="18981" y="13901"/>
                  </a:lnTo>
                  <a:cubicBezTo>
                    <a:pt x="19163" y="13901"/>
                    <a:pt x="19310" y="13708"/>
                    <a:pt x="19310" y="13471"/>
                  </a:cubicBezTo>
                  <a:cubicBezTo>
                    <a:pt x="19310" y="13232"/>
                    <a:pt x="19163" y="13040"/>
                    <a:pt x="18981" y="13040"/>
                  </a:cubicBezTo>
                  <a:lnTo>
                    <a:pt x="17002" y="13040"/>
                  </a:lnTo>
                  <a:close/>
                  <a:moveTo>
                    <a:pt x="16344" y="15629"/>
                  </a:moveTo>
                  <a:cubicBezTo>
                    <a:pt x="16162" y="15629"/>
                    <a:pt x="16015" y="15825"/>
                    <a:pt x="16015" y="16063"/>
                  </a:cubicBezTo>
                  <a:cubicBezTo>
                    <a:pt x="16015" y="16302"/>
                    <a:pt x="16162" y="16494"/>
                    <a:pt x="16344" y="16494"/>
                  </a:cubicBezTo>
                  <a:lnTo>
                    <a:pt x="18323" y="16494"/>
                  </a:lnTo>
                  <a:cubicBezTo>
                    <a:pt x="18505" y="16494"/>
                    <a:pt x="18652" y="16302"/>
                    <a:pt x="18652" y="16063"/>
                  </a:cubicBezTo>
                  <a:cubicBezTo>
                    <a:pt x="18652" y="15825"/>
                    <a:pt x="18505" y="15629"/>
                    <a:pt x="18323" y="15629"/>
                  </a:cubicBezTo>
                  <a:lnTo>
                    <a:pt x="16344" y="15629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103" name="Rectangle 124">
            <a:extLst>
              <a:ext uri="{FF2B5EF4-FFF2-40B4-BE49-F238E27FC236}">
                <a16:creationId xmlns:a16="http://schemas.microsoft.com/office/drawing/2014/main" id="{31156B81-C30A-4D8E-8640-7F50DC8E89B1}"/>
              </a:ext>
            </a:extLst>
          </p:cNvPr>
          <p:cNvSpPr/>
          <p:nvPr/>
        </p:nvSpPr>
        <p:spPr>
          <a:xfrm>
            <a:off x="9506579" y="2161392"/>
            <a:ext cx="1920479" cy="4035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p14="http://schemas.microsoft.com/office/powerpoint/2010/main" xmlns:ma14="http://schemas.microsoft.com/office/mac/drawingml/2011/main" xmlns:p15="http://schemas.microsoft.com/office/powerpoint/2012/main" xmlns:mc="http://schemas.openxmlformats.org/markup-compatibility/2006" xmlns:a16="http://schemas.microsoft.com/office/drawing/2014/main" xmlns="" val="1"/>
            </a:ext>
          </a:extLst>
        </p:spPr>
        <p:txBody>
          <a:bodyPr wrap="square" lIns="0" tIns="0" rIns="0" bIns="0" anchor="t" anchorCtr="0">
            <a:normAutofit fontScale="77500" lnSpcReduction="20000"/>
          </a:bodyPr>
          <a:lstStyle/>
          <a:p>
            <a:pPr lvl="0">
              <a:lnSpc>
                <a:spcPct val="120000"/>
              </a:lnSpc>
              <a:defRPr sz="1800"/>
            </a:pPr>
            <a:r>
              <a:rPr lang="zh-CN" altLang="en-US" sz="1000"/>
              <a:t>This section is displayed as a text-typesetting placeholder</a:t>
            </a:r>
            <a:br>
              <a:rPr lang="zh-CN" altLang="en-US" sz="1000"/>
            </a:br>
            <a:r>
              <a:rPr lang="zh-CN" altLang="en-US" sz="1000"/>
              <a:t>(It is recommended to use theme Fonts)</a:t>
            </a:r>
          </a:p>
        </p:txBody>
      </p:sp>
      <p:sp>
        <p:nvSpPr>
          <p:cNvPr id="104" name="Rectangle 125">
            <a:extLst>
              <a:ext uri="{FF2B5EF4-FFF2-40B4-BE49-F238E27FC236}">
                <a16:creationId xmlns:a16="http://schemas.microsoft.com/office/drawing/2014/main" id="{5B06B47A-5750-4E56-9E7A-CFECC48B5D6B}"/>
              </a:ext>
            </a:extLst>
          </p:cNvPr>
          <p:cNvSpPr/>
          <p:nvPr/>
        </p:nvSpPr>
        <p:spPr>
          <a:xfrm>
            <a:off x="9506579" y="1943061"/>
            <a:ext cx="1920479" cy="2094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p14="http://schemas.microsoft.com/office/powerpoint/2010/main" xmlns:ma14="http://schemas.microsoft.com/office/mac/drawingml/2011/main" xmlns:p15="http://schemas.microsoft.com/office/powerpoint/2012/main" xmlns:mc="http://schemas.openxmlformats.org/markup-compatibility/2006" xmlns:a16="http://schemas.microsoft.com/office/drawing/2014/main" xmlns="" val="1"/>
            </a:ext>
          </a:extLst>
        </p:spPr>
        <p:txBody>
          <a:bodyPr wrap="none" lIns="0" tIns="0" rIns="0" bIns="0" anchor="b" anchorCtr="0">
            <a:normAutofit/>
          </a:bodyPr>
          <a:lstStyle/>
          <a:p>
            <a:pPr lvl="0">
              <a:defRPr sz="1800"/>
            </a:pPr>
            <a:r>
              <a:rPr lang="zh-CN" altLang="en-US" sz="1000" b="1">
                <a:solidFill>
                  <a:schemeClr val="accent4"/>
                </a:solidFill>
              </a:rPr>
              <a:t>Title Text Preset</a:t>
            </a:r>
          </a:p>
        </p:txBody>
      </p:sp>
      <p:sp>
        <p:nvSpPr>
          <p:cNvPr id="101" name="Rectangle 127">
            <a:extLst>
              <a:ext uri="{FF2B5EF4-FFF2-40B4-BE49-F238E27FC236}">
                <a16:creationId xmlns:a16="http://schemas.microsoft.com/office/drawing/2014/main" id="{B3F2D17B-E437-4601-BE45-A63A76F94235}"/>
              </a:ext>
            </a:extLst>
          </p:cNvPr>
          <p:cNvSpPr/>
          <p:nvPr/>
        </p:nvSpPr>
        <p:spPr>
          <a:xfrm>
            <a:off x="9506579" y="3144792"/>
            <a:ext cx="1920479" cy="4035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p14="http://schemas.microsoft.com/office/powerpoint/2010/main" xmlns:ma14="http://schemas.microsoft.com/office/mac/drawingml/2011/main" xmlns:p15="http://schemas.microsoft.com/office/powerpoint/2012/main" xmlns:mc="http://schemas.openxmlformats.org/markup-compatibility/2006" xmlns:a16="http://schemas.microsoft.com/office/drawing/2014/main" xmlns="" val="1"/>
            </a:ext>
          </a:extLst>
        </p:spPr>
        <p:txBody>
          <a:bodyPr wrap="square" lIns="0" tIns="0" rIns="0" bIns="0" anchor="t" anchorCtr="0">
            <a:normAutofit fontScale="77500" lnSpcReduction="20000"/>
          </a:bodyPr>
          <a:lstStyle/>
          <a:p>
            <a:pPr lvl="0">
              <a:lnSpc>
                <a:spcPct val="120000"/>
              </a:lnSpc>
              <a:defRPr sz="1800"/>
            </a:pPr>
            <a:r>
              <a:rPr lang="zh-CN" altLang="en-US" sz="1000"/>
              <a:t>This section is displayed as a text-typesetting placeholder</a:t>
            </a:r>
            <a:br>
              <a:rPr lang="zh-CN" altLang="en-US" sz="1000"/>
            </a:br>
            <a:r>
              <a:rPr lang="zh-CN" altLang="en-US" sz="1000"/>
              <a:t>(It is recommended to use theme Fonts)</a:t>
            </a:r>
          </a:p>
        </p:txBody>
      </p:sp>
      <p:sp>
        <p:nvSpPr>
          <p:cNvPr id="102" name="Rectangle 128">
            <a:extLst>
              <a:ext uri="{FF2B5EF4-FFF2-40B4-BE49-F238E27FC236}">
                <a16:creationId xmlns:a16="http://schemas.microsoft.com/office/drawing/2014/main" id="{79E74D67-0DA5-4D71-8ED5-D2CCCD9ECDB8}"/>
              </a:ext>
            </a:extLst>
          </p:cNvPr>
          <p:cNvSpPr/>
          <p:nvPr/>
        </p:nvSpPr>
        <p:spPr>
          <a:xfrm>
            <a:off x="9506579" y="2926461"/>
            <a:ext cx="1920479" cy="2094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p14="http://schemas.microsoft.com/office/powerpoint/2010/main" xmlns:ma14="http://schemas.microsoft.com/office/mac/drawingml/2011/main" xmlns:p15="http://schemas.microsoft.com/office/powerpoint/2012/main" xmlns:mc="http://schemas.openxmlformats.org/markup-compatibility/2006" xmlns:a16="http://schemas.microsoft.com/office/drawing/2014/main" xmlns="" val="1"/>
            </a:ext>
          </a:extLst>
        </p:spPr>
        <p:txBody>
          <a:bodyPr wrap="none" lIns="0" tIns="0" rIns="0" bIns="0" anchor="b" anchorCtr="0">
            <a:normAutofit/>
          </a:bodyPr>
          <a:lstStyle/>
          <a:p>
            <a:pPr lvl="0">
              <a:defRPr sz="1800"/>
            </a:pPr>
            <a:r>
              <a:rPr lang="zh-CN" altLang="en-US" sz="1000" b="1">
                <a:solidFill>
                  <a:schemeClr val="accent1">
                    <a:lumMod val="100000"/>
                  </a:schemeClr>
                </a:solidFill>
              </a:rPr>
              <a:t>Title Text Preset</a:t>
            </a:r>
          </a:p>
        </p:txBody>
      </p:sp>
      <p:sp>
        <p:nvSpPr>
          <p:cNvPr id="99" name="Rectangle 130">
            <a:extLst>
              <a:ext uri="{FF2B5EF4-FFF2-40B4-BE49-F238E27FC236}">
                <a16:creationId xmlns:a16="http://schemas.microsoft.com/office/drawing/2014/main" id="{BD9C6B5F-6282-4551-A49D-B686D7105730}"/>
              </a:ext>
            </a:extLst>
          </p:cNvPr>
          <p:cNvSpPr/>
          <p:nvPr/>
        </p:nvSpPr>
        <p:spPr>
          <a:xfrm>
            <a:off x="9506579" y="4084955"/>
            <a:ext cx="1920479" cy="4035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p14="http://schemas.microsoft.com/office/powerpoint/2010/main" xmlns:ma14="http://schemas.microsoft.com/office/mac/drawingml/2011/main" xmlns:p15="http://schemas.microsoft.com/office/powerpoint/2012/main" xmlns:mc="http://schemas.openxmlformats.org/markup-compatibility/2006" xmlns:a16="http://schemas.microsoft.com/office/drawing/2014/main" xmlns="" val="1"/>
            </a:ext>
          </a:extLst>
        </p:spPr>
        <p:txBody>
          <a:bodyPr wrap="square" lIns="0" tIns="0" rIns="0" bIns="0" anchor="t" anchorCtr="0">
            <a:normAutofit fontScale="77500" lnSpcReduction="20000"/>
          </a:bodyPr>
          <a:lstStyle/>
          <a:p>
            <a:pPr lvl="0">
              <a:lnSpc>
                <a:spcPct val="120000"/>
              </a:lnSpc>
              <a:defRPr sz="1800"/>
            </a:pPr>
            <a:r>
              <a:rPr lang="zh-CN" altLang="en-US" sz="1000"/>
              <a:t>This section is displayed as a text-typesetting placeholder</a:t>
            </a:r>
            <a:br>
              <a:rPr lang="zh-CN" altLang="en-US" sz="1000"/>
            </a:br>
            <a:r>
              <a:rPr lang="zh-CN" altLang="en-US" sz="1000"/>
              <a:t>(It is recommended to use theme Fonts)</a:t>
            </a:r>
          </a:p>
        </p:txBody>
      </p:sp>
      <p:sp>
        <p:nvSpPr>
          <p:cNvPr id="100" name="Rectangle 131">
            <a:extLst>
              <a:ext uri="{FF2B5EF4-FFF2-40B4-BE49-F238E27FC236}">
                <a16:creationId xmlns:a16="http://schemas.microsoft.com/office/drawing/2014/main" id="{05B6920F-B8A9-41F9-8C6B-CCFC4DC4361D}"/>
              </a:ext>
            </a:extLst>
          </p:cNvPr>
          <p:cNvSpPr/>
          <p:nvPr/>
        </p:nvSpPr>
        <p:spPr>
          <a:xfrm>
            <a:off x="9506579" y="3866624"/>
            <a:ext cx="1920479" cy="2094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p14="http://schemas.microsoft.com/office/powerpoint/2010/main" xmlns:ma14="http://schemas.microsoft.com/office/mac/drawingml/2011/main" xmlns:p15="http://schemas.microsoft.com/office/powerpoint/2012/main" xmlns:mc="http://schemas.openxmlformats.org/markup-compatibility/2006" xmlns:a16="http://schemas.microsoft.com/office/drawing/2014/main" xmlns="" val="1"/>
            </a:ext>
          </a:extLst>
        </p:spPr>
        <p:txBody>
          <a:bodyPr wrap="none" lIns="0" tIns="0" rIns="0" bIns="0" anchor="b" anchorCtr="0">
            <a:normAutofit/>
          </a:bodyPr>
          <a:lstStyle/>
          <a:p>
            <a:pPr lvl="0">
              <a:defRPr sz="1800"/>
            </a:pPr>
            <a:r>
              <a:rPr lang="zh-CN" altLang="en-US" sz="1000" b="1">
                <a:solidFill>
                  <a:schemeClr val="accent2"/>
                </a:solidFill>
              </a:rPr>
              <a:t>Title Text Preset</a:t>
            </a:r>
          </a:p>
        </p:txBody>
      </p:sp>
      <p:sp>
        <p:nvSpPr>
          <p:cNvPr id="97" name="Rectangle 133">
            <a:extLst>
              <a:ext uri="{FF2B5EF4-FFF2-40B4-BE49-F238E27FC236}">
                <a16:creationId xmlns:a16="http://schemas.microsoft.com/office/drawing/2014/main" id="{5AC18692-F1B9-4827-8C7B-7F9012ECF337}"/>
              </a:ext>
            </a:extLst>
          </p:cNvPr>
          <p:cNvSpPr/>
          <p:nvPr/>
        </p:nvSpPr>
        <p:spPr>
          <a:xfrm>
            <a:off x="9506579" y="5025513"/>
            <a:ext cx="1920479" cy="4035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p14="http://schemas.microsoft.com/office/powerpoint/2010/main" xmlns:ma14="http://schemas.microsoft.com/office/mac/drawingml/2011/main" xmlns:p15="http://schemas.microsoft.com/office/powerpoint/2012/main" xmlns:mc="http://schemas.openxmlformats.org/markup-compatibility/2006" xmlns:a16="http://schemas.microsoft.com/office/drawing/2014/main" xmlns="" val="1"/>
            </a:ext>
          </a:extLst>
        </p:spPr>
        <p:txBody>
          <a:bodyPr wrap="square" lIns="0" tIns="0" rIns="0" bIns="0" anchor="t" anchorCtr="0">
            <a:normAutofit fontScale="77500" lnSpcReduction="20000"/>
          </a:bodyPr>
          <a:lstStyle/>
          <a:p>
            <a:pPr lvl="0">
              <a:lnSpc>
                <a:spcPct val="120000"/>
              </a:lnSpc>
              <a:defRPr sz="1800"/>
            </a:pPr>
            <a:r>
              <a:rPr lang="zh-CN" altLang="en-US" sz="1000"/>
              <a:t>This section is displayed as a text-typesetting placeholder</a:t>
            </a:r>
            <a:br>
              <a:rPr lang="zh-CN" altLang="en-US" sz="1000"/>
            </a:br>
            <a:r>
              <a:rPr lang="zh-CN" altLang="en-US" sz="1000"/>
              <a:t>(It is recommended to use theme Fonts)</a:t>
            </a:r>
          </a:p>
        </p:txBody>
      </p:sp>
      <p:sp>
        <p:nvSpPr>
          <p:cNvPr id="98" name="Rectangle 134">
            <a:extLst>
              <a:ext uri="{FF2B5EF4-FFF2-40B4-BE49-F238E27FC236}">
                <a16:creationId xmlns:a16="http://schemas.microsoft.com/office/drawing/2014/main" id="{FA8805F0-7639-4956-9772-37765FD74403}"/>
              </a:ext>
            </a:extLst>
          </p:cNvPr>
          <p:cNvSpPr/>
          <p:nvPr/>
        </p:nvSpPr>
        <p:spPr>
          <a:xfrm>
            <a:off x="9506579" y="4807182"/>
            <a:ext cx="1920479" cy="2094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p14="http://schemas.microsoft.com/office/powerpoint/2010/main" xmlns:ma14="http://schemas.microsoft.com/office/mac/drawingml/2011/main" xmlns:p15="http://schemas.microsoft.com/office/powerpoint/2012/main" xmlns:mc="http://schemas.openxmlformats.org/markup-compatibility/2006" xmlns:a16="http://schemas.microsoft.com/office/drawing/2014/main" xmlns="" val="1"/>
            </a:ext>
          </a:extLst>
        </p:spPr>
        <p:txBody>
          <a:bodyPr wrap="none" lIns="0" tIns="0" rIns="0" bIns="0" anchor="b" anchorCtr="0">
            <a:normAutofit/>
          </a:bodyPr>
          <a:lstStyle/>
          <a:p>
            <a:pPr lvl="0">
              <a:defRPr sz="1800"/>
            </a:pPr>
            <a:r>
              <a:rPr lang="zh-CN" altLang="en-US" sz="1000" b="1">
                <a:solidFill>
                  <a:schemeClr val="accent3"/>
                </a:solidFill>
              </a:rPr>
              <a:t>Title Text Preset</a:t>
            </a:r>
          </a:p>
        </p:txBody>
      </p:sp>
    </p:spTree>
    <p:extLst>
      <p:ext uri="{BB962C8B-B14F-4D97-AF65-F5344CB8AC3E}">
        <p14:creationId xmlns:p14="http://schemas.microsoft.com/office/powerpoint/2010/main" val="2002684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fallOver"/>
      </p:transition>
    </mc:Choice>
    <mc:Fallback xmlns:lc="http://schemas.openxmlformats.org/drawingml/2006/lockedCanvas" xmlns:p14="http://schemas.microsoft.com/office/powerpoint/2010/main" xmlns:ma14="http://schemas.microsoft.com/office/mac/drawingml/2011/main" xmlns:a16="http://schemas.microsoft.com/office/drawing/2014/main"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25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75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25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75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25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50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750"/>
                            </p:stCondLst>
                            <p:childTnLst>
                              <p:par>
                                <p:cTn id="9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000"/>
                            </p:stCondLst>
                            <p:childTnLst>
                              <p:par>
                                <p:cTn id="1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6250"/>
                            </p:stCondLst>
                            <p:childTnLst>
                              <p:par>
                                <p:cTn id="1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2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6750"/>
                            </p:stCondLst>
                            <p:childTnLst>
                              <p:par>
                                <p:cTn id="1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2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7000"/>
                            </p:stCondLst>
                            <p:childTnLst>
                              <p:par>
                                <p:cTn id="1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2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7250"/>
                            </p:stCondLst>
                            <p:childTnLst>
                              <p:par>
                                <p:cTn id="1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500"/>
                            </p:stCondLst>
                            <p:childTnLst>
                              <p:par>
                                <p:cTn id="1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7750"/>
                            </p:stCondLst>
                            <p:childTnLst>
                              <p:par>
                                <p:cTn id="1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8000"/>
                            </p:stCondLst>
                            <p:childTnLst>
                              <p:par>
                                <p:cTn id="1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2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8250"/>
                            </p:stCondLst>
                            <p:childTnLst>
                              <p:par>
                                <p:cTn id="1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2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8500"/>
                            </p:stCondLst>
                            <p:childTnLst>
                              <p:par>
                                <p:cTn id="1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2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8750"/>
                            </p:stCondLst>
                            <p:childTnLst>
                              <p:par>
                                <p:cTn id="1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2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2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2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2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9250"/>
                            </p:stCondLst>
                            <p:childTnLst>
                              <p:par>
                                <p:cTn id="1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2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9500"/>
                            </p:stCondLst>
                            <p:childTnLst>
                              <p:par>
                                <p:cTn id="1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2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2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9750"/>
                            </p:stCondLst>
                            <p:childTnLst>
                              <p:par>
                                <p:cTn id="1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2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2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0250"/>
                            </p:stCondLst>
                            <p:childTnLst>
                              <p:par>
                                <p:cTn id="20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0500"/>
                            </p:stCondLst>
                            <p:childTnLst>
                              <p:par>
                                <p:cTn id="2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10750"/>
                            </p:stCondLst>
                            <p:childTnLst>
                              <p:par>
                                <p:cTn id="2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25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25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11250"/>
                            </p:stCondLst>
                            <p:childTnLst>
                              <p:par>
                                <p:cTn id="2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2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2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2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11500"/>
                            </p:stCondLst>
                            <p:childTnLst>
                              <p:par>
                                <p:cTn id="2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1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11750"/>
                            </p:stCondLst>
                            <p:childTnLst>
                              <p:par>
                                <p:cTn id="2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2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2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7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2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2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3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12250"/>
                            </p:stCondLst>
                            <p:childTnLst>
                              <p:par>
                                <p:cTn id="2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2500"/>
                            </p:stCondLst>
                            <p:childTnLst>
                              <p:par>
                                <p:cTn id="2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12750"/>
                            </p:stCondLst>
                            <p:childTnLst>
                              <p:par>
                                <p:cTn id="2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2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2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1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13000"/>
                            </p:stCondLst>
                            <p:childTnLst>
                              <p:par>
                                <p:cTn id="2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5" dur="2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2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7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13250"/>
                            </p:stCondLst>
                            <p:childTnLst>
                              <p:par>
                                <p:cTn id="2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2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2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3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13500"/>
                            </p:stCondLst>
                            <p:childTnLst>
                              <p:par>
                                <p:cTn id="2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7" dur="2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2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9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13750"/>
                            </p:stCondLst>
                            <p:childTnLst>
                              <p:par>
                                <p:cTn id="2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3" dur="2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2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5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14000"/>
                            </p:stCondLst>
                            <p:childTnLst>
                              <p:par>
                                <p:cTn id="29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9" dur="2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2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1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14250"/>
                            </p:stCondLst>
                            <p:childTnLst>
                              <p:par>
                                <p:cTn id="30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5" dur="2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2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7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14500"/>
                            </p:stCondLst>
                            <p:childTnLst>
                              <p:par>
                                <p:cTn id="30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1" dur="2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2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3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14750"/>
                            </p:stCondLst>
                            <p:childTnLst>
                              <p:par>
                                <p:cTn id="3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7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9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3" dur="2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2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5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5" grpId="0" animBg="1"/>
      <p:bldP spid="46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105" grpId="0" animBg="1"/>
      <p:bldP spid="106" grpId="0" animBg="1"/>
      <p:bldP spid="107" grpId="0"/>
      <p:bldP spid="109" grpId="0" animBg="1"/>
      <p:bldP spid="110" grpId="0" animBg="1"/>
      <p:bldP spid="111" grpId="0"/>
      <p:bldP spid="112" grpId="0" animBg="1"/>
      <p:bldP spid="113" grpId="0" animBg="1"/>
      <p:bldP spid="114" grpId="0"/>
      <p:bldP spid="115" grpId="0" animBg="1"/>
      <p:bldP spid="116" grpId="0" animBg="1"/>
      <p:bldP spid="117" grpId="0"/>
      <p:bldP spid="103" grpId="0" animBg="1"/>
      <p:bldP spid="104" grpId="0" animBg="1"/>
      <p:bldP spid="101" grpId="0" animBg="1"/>
      <p:bldP spid="102" grpId="0" animBg="1"/>
      <p:bldP spid="99" grpId="0" animBg="1"/>
      <p:bldP spid="100" grpId="0" animBg="1"/>
      <p:bldP spid="97" grpId="0" animBg="1"/>
      <p:bldP spid="9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itle 6">
            <a:extLst>
              <a:ext uri="{FF2B5EF4-FFF2-40B4-BE49-F238E27FC236}">
                <a16:creationId xmlns:a16="http://schemas.microsoft.com/office/drawing/2014/main" id="{79C625BB-18EF-4D60-B7F3-BB8DA67CB704}"/>
              </a:ext>
            </a:extLst>
          </p:cNvPr>
          <p:cNvSpPr txBox="1">
            <a:spLocks/>
          </p:cNvSpPr>
          <p:nvPr/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chemeClr val="accent1"/>
                </a:solidFill>
                <a:latin typeface="+mn-lt"/>
                <a:ea typeface="+mn-ea"/>
                <a:cs typeface="+mn-ea"/>
                <a:sym typeface="+mn-lt"/>
              </a:rPr>
              <a:t>Click Add Title</a:t>
            </a:r>
            <a:endParaRPr lang="en-US" altLang="zh-CN" dirty="0">
              <a:solidFill>
                <a:schemeClr val="accen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43" name="Text Placeholder 7">
            <a:extLst>
              <a:ext uri="{FF2B5EF4-FFF2-40B4-BE49-F238E27FC236}">
                <a16:creationId xmlns:a16="http://schemas.microsoft.com/office/drawing/2014/main" id="{52A82DC5-9F43-40D7-B29D-63D2AEA494A4}"/>
              </a:ext>
            </a:extLst>
          </p:cNvPr>
          <p:cNvSpPr txBox="1">
            <a:spLocks/>
          </p:cNvSpPr>
          <p:nvPr/>
        </p:nvSpPr>
        <p:spPr>
          <a:xfrm>
            <a:off x="3352800" y="825950"/>
            <a:ext cx="5486400" cy="267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dirty="0">
                <a:solidFill>
                  <a:schemeClr val="accent1"/>
                </a:solidFill>
                <a:cs typeface="+mn-ea"/>
                <a:sym typeface="+mn-lt"/>
              </a:rPr>
              <a:t>CLICK TO ADD CAPTION TEXT</a:t>
            </a:r>
            <a:endParaRPr lang="zh-CN" altLang="en-US" sz="2400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36" name="Freeform: Shape 2">
            <a:extLst>
              <a:ext uri="{FF2B5EF4-FFF2-40B4-BE49-F238E27FC236}">
                <a16:creationId xmlns:a16="http://schemas.microsoft.com/office/drawing/2014/main" id="{1DD94A7A-54FA-425D-9DA1-C23842C461D0}"/>
              </a:ext>
            </a:extLst>
          </p:cNvPr>
          <p:cNvSpPr>
            <a:spLocks/>
          </p:cNvSpPr>
          <p:nvPr/>
        </p:nvSpPr>
        <p:spPr bwMode="auto">
          <a:xfrm>
            <a:off x="736158" y="3133035"/>
            <a:ext cx="2684622" cy="672266"/>
          </a:xfrm>
          <a:custGeom>
            <a:avLst/>
            <a:gdLst>
              <a:gd name="T0" fmla="*/ 2399507 w 21600"/>
              <a:gd name="T1" fmla="*/ 600869 h 21600"/>
              <a:gd name="T2" fmla="*/ 2399507 w 21600"/>
              <a:gd name="T3" fmla="*/ 600869 h 21600"/>
              <a:gd name="T4" fmla="*/ 2399507 w 21600"/>
              <a:gd name="T5" fmla="*/ 600869 h 21600"/>
              <a:gd name="T6" fmla="*/ 2399507 w 21600"/>
              <a:gd name="T7" fmla="*/ 600869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37" name="Freeform: Shape 3">
            <a:extLst>
              <a:ext uri="{FF2B5EF4-FFF2-40B4-BE49-F238E27FC236}">
                <a16:creationId xmlns:a16="http://schemas.microsoft.com/office/drawing/2014/main" id="{877DB9FB-C3F8-4EA0-A0AC-B42DFFC9B49A}"/>
              </a:ext>
            </a:extLst>
          </p:cNvPr>
          <p:cNvSpPr>
            <a:spLocks/>
          </p:cNvSpPr>
          <p:nvPr/>
        </p:nvSpPr>
        <p:spPr bwMode="auto">
          <a:xfrm>
            <a:off x="3420780" y="3133035"/>
            <a:ext cx="2683734" cy="672266"/>
          </a:xfrm>
          <a:custGeom>
            <a:avLst/>
            <a:gdLst>
              <a:gd name="T0" fmla="*/ 2398713 w 21600"/>
              <a:gd name="T1" fmla="*/ 600869 h 21600"/>
              <a:gd name="T2" fmla="*/ 2398713 w 21600"/>
              <a:gd name="T3" fmla="*/ 600869 h 21600"/>
              <a:gd name="T4" fmla="*/ 2398713 w 21600"/>
              <a:gd name="T5" fmla="*/ 600869 h 21600"/>
              <a:gd name="T6" fmla="*/ 2398713 w 21600"/>
              <a:gd name="T7" fmla="*/ 600869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38" name="Freeform: Shape 4">
            <a:extLst>
              <a:ext uri="{FF2B5EF4-FFF2-40B4-BE49-F238E27FC236}">
                <a16:creationId xmlns:a16="http://schemas.microsoft.com/office/drawing/2014/main" id="{34E09604-D4A6-4281-9065-2BA0DBEE7E60}"/>
              </a:ext>
            </a:extLst>
          </p:cNvPr>
          <p:cNvSpPr>
            <a:spLocks/>
          </p:cNvSpPr>
          <p:nvPr/>
        </p:nvSpPr>
        <p:spPr bwMode="auto">
          <a:xfrm>
            <a:off x="6104514" y="3133035"/>
            <a:ext cx="2683734" cy="672266"/>
          </a:xfrm>
          <a:custGeom>
            <a:avLst/>
            <a:gdLst>
              <a:gd name="T0" fmla="*/ 2398713 w 21600"/>
              <a:gd name="T1" fmla="*/ 600869 h 21600"/>
              <a:gd name="T2" fmla="*/ 2398713 w 21600"/>
              <a:gd name="T3" fmla="*/ 600869 h 21600"/>
              <a:gd name="T4" fmla="*/ 2398713 w 21600"/>
              <a:gd name="T5" fmla="*/ 600869 h 21600"/>
              <a:gd name="T6" fmla="*/ 2398713 w 21600"/>
              <a:gd name="T7" fmla="*/ 600869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39" name="Freeform: Shape 5">
            <a:extLst>
              <a:ext uri="{FF2B5EF4-FFF2-40B4-BE49-F238E27FC236}">
                <a16:creationId xmlns:a16="http://schemas.microsoft.com/office/drawing/2014/main" id="{D0790CE4-7646-495C-998B-14A93E58E905}"/>
              </a:ext>
            </a:extLst>
          </p:cNvPr>
          <p:cNvSpPr>
            <a:spLocks/>
          </p:cNvSpPr>
          <p:nvPr/>
        </p:nvSpPr>
        <p:spPr bwMode="auto">
          <a:xfrm>
            <a:off x="8788248" y="3133035"/>
            <a:ext cx="2684621" cy="672266"/>
          </a:xfrm>
          <a:custGeom>
            <a:avLst/>
            <a:gdLst>
              <a:gd name="T0" fmla="*/ 2399506 w 21600"/>
              <a:gd name="T1" fmla="*/ 600869 h 21600"/>
              <a:gd name="T2" fmla="*/ 2399506 w 21600"/>
              <a:gd name="T3" fmla="*/ 600869 h 21600"/>
              <a:gd name="T4" fmla="*/ 2399506 w 21600"/>
              <a:gd name="T5" fmla="*/ 600869 h 21600"/>
              <a:gd name="T6" fmla="*/ 2399506 w 21600"/>
              <a:gd name="T7" fmla="*/ 600869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40" name="Freeform: Shape 6">
            <a:extLst>
              <a:ext uri="{FF2B5EF4-FFF2-40B4-BE49-F238E27FC236}">
                <a16:creationId xmlns:a16="http://schemas.microsoft.com/office/drawing/2014/main" id="{4102CFFB-0E91-4005-9E06-C6739237C0A8}"/>
              </a:ext>
            </a:extLst>
          </p:cNvPr>
          <p:cNvSpPr>
            <a:spLocks/>
          </p:cNvSpPr>
          <p:nvPr/>
        </p:nvSpPr>
        <p:spPr bwMode="auto">
          <a:xfrm>
            <a:off x="1909293" y="2689890"/>
            <a:ext cx="168732" cy="168732"/>
          </a:xfrm>
          <a:custGeom>
            <a:avLst/>
            <a:gdLst>
              <a:gd name="T0" fmla="*/ 150813 w 21600"/>
              <a:gd name="T1" fmla="*/ 150813 h 21600"/>
              <a:gd name="T2" fmla="*/ 150813 w 21600"/>
              <a:gd name="T3" fmla="*/ 150813 h 21600"/>
              <a:gd name="T4" fmla="*/ 150813 w 21600"/>
              <a:gd name="T5" fmla="*/ 150813 h 21600"/>
              <a:gd name="T6" fmla="*/ 150813 w 21600"/>
              <a:gd name="T7" fmla="*/ 150813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lnTo>
                  <a:pt x="21599" y="21599"/>
                </a:lnTo>
                <a:lnTo>
                  <a:pt x="0" y="21599"/>
                </a:lnTo>
                <a:lnTo>
                  <a:pt x="108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41" name="Freeform: Shape 7">
            <a:extLst>
              <a:ext uri="{FF2B5EF4-FFF2-40B4-BE49-F238E27FC236}">
                <a16:creationId xmlns:a16="http://schemas.microsoft.com/office/drawing/2014/main" id="{D115987B-80B3-471B-A8C5-49CD672910E7}"/>
              </a:ext>
            </a:extLst>
          </p:cNvPr>
          <p:cNvSpPr>
            <a:spLocks/>
          </p:cNvSpPr>
          <p:nvPr/>
        </p:nvSpPr>
        <p:spPr bwMode="auto">
          <a:xfrm>
            <a:off x="7362015" y="2689890"/>
            <a:ext cx="168732" cy="168732"/>
          </a:xfrm>
          <a:custGeom>
            <a:avLst/>
            <a:gdLst>
              <a:gd name="T0" fmla="*/ 150813 w 21600"/>
              <a:gd name="T1" fmla="*/ 150813 h 21600"/>
              <a:gd name="T2" fmla="*/ 150813 w 21600"/>
              <a:gd name="T3" fmla="*/ 150813 h 21600"/>
              <a:gd name="T4" fmla="*/ 150813 w 21600"/>
              <a:gd name="T5" fmla="*/ 150813 h 21600"/>
              <a:gd name="T6" fmla="*/ 150813 w 21600"/>
              <a:gd name="T7" fmla="*/ 150813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lnTo>
                  <a:pt x="21599" y="21599"/>
                </a:lnTo>
                <a:lnTo>
                  <a:pt x="0" y="21599"/>
                </a:lnTo>
                <a:lnTo>
                  <a:pt x="1080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42" name="Freeform: Shape 8">
            <a:extLst>
              <a:ext uri="{FF2B5EF4-FFF2-40B4-BE49-F238E27FC236}">
                <a16:creationId xmlns:a16="http://schemas.microsoft.com/office/drawing/2014/main" id="{5E5D932F-6BB3-4721-9577-C0C851DEC407}"/>
              </a:ext>
            </a:extLst>
          </p:cNvPr>
          <p:cNvSpPr>
            <a:spLocks/>
          </p:cNvSpPr>
          <p:nvPr/>
        </p:nvSpPr>
        <p:spPr bwMode="auto">
          <a:xfrm rot="10800000" flipH="1">
            <a:off x="4678281" y="4093034"/>
            <a:ext cx="168732" cy="168732"/>
          </a:xfrm>
          <a:custGeom>
            <a:avLst/>
            <a:gdLst>
              <a:gd name="T0" fmla="*/ 150813 w 21600"/>
              <a:gd name="T1" fmla="*/ 150813 h 21600"/>
              <a:gd name="T2" fmla="*/ 150813 w 21600"/>
              <a:gd name="T3" fmla="*/ 150813 h 21600"/>
              <a:gd name="T4" fmla="*/ 150813 w 21600"/>
              <a:gd name="T5" fmla="*/ 150813 h 21600"/>
              <a:gd name="T6" fmla="*/ 150813 w 21600"/>
              <a:gd name="T7" fmla="*/ 150813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lnTo>
                  <a:pt x="21599" y="21599"/>
                </a:lnTo>
                <a:lnTo>
                  <a:pt x="0" y="21599"/>
                </a:lnTo>
                <a:lnTo>
                  <a:pt x="1080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74" name="Freeform: Shape 9">
            <a:extLst>
              <a:ext uri="{FF2B5EF4-FFF2-40B4-BE49-F238E27FC236}">
                <a16:creationId xmlns:a16="http://schemas.microsoft.com/office/drawing/2014/main" id="{D5375A5E-913C-43DD-AE9B-D419CA1FDAC5}"/>
              </a:ext>
            </a:extLst>
          </p:cNvPr>
          <p:cNvSpPr>
            <a:spLocks/>
          </p:cNvSpPr>
          <p:nvPr/>
        </p:nvSpPr>
        <p:spPr bwMode="auto">
          <a:xfrm rot="10800000" flipH="1">
            <a:off x="10045748" y="4093034"/>
            <a:ext cx="169620" cy="168732"/>
          </a:xfrm>
          <a:custGeom>
            <a:avLst/>
            <a:gdLst>
              <a:gd name="T0" fmla="*/ 151606 w 21600"/>
              <a:gd name="T1" fmla="*/ 150813 h 21600"/>
              <a:gd name="T2" fmla="*/ 151606 w 21600"/>
              <a:gd name="T3" fmla="*/ 150813 h 21600"/>
              <a:gd name="T4" fmla="*/ 151606 w 21600"/>
              <a:gd name="T5" fmla="*/ 150813 h 21600"/>
              <a:gd name="T6" fmla="*/ 151606 w 21600"/>
              <a:gd name="T7" fmla="*/ 150813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lnTo>
                  <a:pt x="21599" y="21599"/>
                </a:lnTo>
                <a:lnTo>
                  <a:pt x="0" y="21599"/>
                </a:lnTo>
                <a:lnTo>
                  <a:pt x="1080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75" name="Freeform: Shape 10">
            <a:extLst>
              <a:ext uri="{FF2B5EF4-FFF2-40B4-BE49-F238E27FC236}">
                <a16:creationId xmlns:a16="http://schemas.microsoft.com/office/drawing/2014/main" id="{8BC0721D-39BD-48EE-848F-AA8992E45D3E}"/>
              </a:ext>
            </a:extLst>
          </p:cNvPr>
          <p:cNvSpPr>
            <a:spLocks/>
          </p:cNvSpPr>
          <p:nvPr/>
        </p:nvSpPr>
        <p:spPr bwMode="auto">
          <a:xfrm>
            <a:off x="2030070" y="1484785"/>
            <a:ext cx="2721032" cy="643848"/>
          </a:xfrm>
          <a:custGeom>
            <a:avLst/>
            <a:gdLst>
              <a:gd name="T0" fmla="*/ 2432050 w 21600"/>
              <a:gd name="T1" fmla="*/ 575469 h 21600"/>
              <a:gd name="T2" fmla="*/ 2432050 w 21600"/>
              <a:gd name="T3" fmla="*/ 575469 h 21600"/>
              <a:gd name="T4" fmla="*/ 2432050 w 21600"/>
              <a:gd name="T5" fmla="*/ 575469 h 21600"/>
              <a:gd name="T6" fmla="*/ 2432050 w 21600"/>
              <a:gd name="T7" fmla="*/ 575469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21599"/>
                </a:moveTo>
                <a:lnTo>
                  <a:pt x="0" y="0"/>
                </a:lnTo>
                <a:lnTo>
                  <a:pt x="21599" y="0"/>
                </a:lnTo>
                <a:lnTo>
                  <a:pt x="21599" y="9923"/>
                </a:lnTo>
              </a:path>
            </a:pathLst>
          </a:custGeom>
          <a:noFill/>
          <a:ln w="6350" cap="flat" cmpd="sng">
            <a:solidFill>
              <a:srgbClr val="808180"/>
            </a:solidFill>
            <a:prstDash val="dash"/>
            <a:miter lim="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76" name="Freeform: Shape 11">
            <a:extLst>
              <a:ext uri="{FF2B5EF4-FFF2-40B4-BE49-F238E27FC236}">
                <a16:creationId xmlns:a16="http://schemas.microsoft.com/office/drawing/2014/main" id="{128AD456-7567-41E0-83AC-14C6D8ED1C35}"/>
              </a:ext>
            </a:extLst>
          </p:cNvPr>
          <p:cNvSpPr>
            <a:spLocks/>
          </p:cNvSpPr>
          <p:nvPr/>
        </p:nvSpPr>
        <p:spPr bwMode="auto">
          <a:xfrm>
            <a:off x="7441941" y="1484785"/>
            <a:ext cx="2721032" cy="643848"/>
          </a:xfrm>
          <a:custGeom>
            <a:avLst/>
            <a:gdLst>
              <a:gd name="T0" fmla="*/ 2432050 w 21600"/>
              <a:gd name="T1" fmla="*/ 575469 h 21600"/>
              <a:gd name="T2" fmla="*/ 2432050 w 21600"/>
              <a:gd name="T3" fmla="*/ 575469 h 21600"/>
              <a:gd name="T4" fmla="*/ 2432050 w 21600"/>
              <a:gd name="T5" fmla="*/ 575469 h 21600"/>
              <a:gd name="T6" fmla="*/ 2432050 w 21600"/>
              <a:gd name="T7" fmla="*/ 575469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21599"/>
                </a:moveTo>
                <a:lnTo>
                  <a:pt x="0" y="0"/>
                </a:lnTo>
                <a:lnTo>
                  <a:pt x="21599" y="0"/>
                </a:lnTo>
                <a:lnTo>
                  <a:pt x="21599" y="9923"/>
                </a:lnTo>
              </a:path>
            </a:pathLst>
          </a:custGeom>
          <a:noFill/>
          <a:ln w="6350" cap="flat" cmpd="sng">
            <a:solidFill>
              <a:srgbClr val="808180"/>
            </a:solidFill>
            <a:prstDash val="dash"/>
            <a:miter lim="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77" name="Freeform: Shape 12">
            <a:extLst>
              <a:ext uri="{FF2B5EF4-FFF2-40B4-BE49-F238E27FC236}">
                <a16:creationId xmlns:a16="http://schemas.microsoft.com/office/drawing/2014/main" id="{765313C1-A3AA-46F0-B633-F97283B0CA64}"/>
              </a:ext>
            </a:extLst>
          </p:cNvPr>
          <p:cNvSpPr>
            <a:spLocks/>
          </p:cNvSpPr>
          <p:nvPr/>
        </p:nvSpPr>
        <p:spPr bwMode="auto">
          <a:xfrm rot="10800000">
            <a:off x="2054048" y="4892293"/>
            <a:ext cx="2721032" cy="643847"/>
          </a:xfrm>
          <a:custGeom>
            <a:avLst/>
            <a:gdLst>
              <a:gd name="T0" fmla="*/ 2432050 w 21600"/>
              <a:gd name="T1" fmla="*/ 575469 h 21600"/>
              <a:gd name="T2" fmla="*/ 2432050 w 21600"/>
              <a:gd name="T3" fmla="*/ 575469 h 21600"/>
              <a:gd name="T4" fmla="*/ 2432050 w 21600"/>
              <a:gd name="T5" fmla="*/ 575469 h 21600"/>
              <a:gd name="T6" fmla="*/ 2432050 w 21600"/>
              <a:gd name="T7" fmla="*/ 575469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21599"/>
                </a:moveTo>
                <a:lnTo>
                  <a:pt x="0" y="0"/>
                </a:lnTo>
                <a:lnTo>
                  <a:pt x="21599" y="0"/>
                </a:lnTo>
                <a:lnTo>
                  <a:pt x="21599" y="9923"/>
                </a:lnTo>
              </a:path>
            </a:pathLst>
          </a:custGeom>
          <a:noFill/>
          <a:ln w="6350" cap="flat" cmpd="sng">
            <a:solidFill>
              <a:srgbClr val="808180"/>
            </a:solidFill>
            <a:prstDash val="dash"/>
            <a:miter lim="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78" name="Freeform: Shape 13">
            <a:extLst>
              <a:ext uri="{FF2B5EF4-FFF2-40B4-BE49-F238E27FC236}">
                <a16:creationId xmlns:a16="http://schemas.microsoft.com/office/drawing/2014/main" id="{1121858B-F4BD-43AE-879A-FDD527A826AA}"/>
              </a:ext>
            </a:extLst>
          </p:cNvPr>
          <p:cNvSpPr>
            <a:spLocks/>
          </p:cNvSpPr>
          <p:nvPr/>
        </p:nvSpPr>
        <p:spPr bwMode="auto">
          <a:xfrm rot="10800000">
            <a:off x="7405530" y="4892293"/>
            <a:ext cx="2721921" cy="643847"/>
          </a:xfrm>
          <a:custGeom>
            <a:avLst/>
            <a:gdLst>
              <a:gd name="T0" fmla="*/ 2432844 w 21600"/>
              <a:gd name="T1" fmla="*/ 575469 h 21600"/>
              <a:gd name="T2" fmla="*/ 2432844 w 21600"/>
              <a:gd name="T3" fmla="*/ 575469 h 21600"/>
              <a:gd name="T4" fmla="*/ 2432844 w 21600"/>
              <a:gd name="T5" fmla="*/ 575469 h 21600"/>
              <a:gd name="T6" fmla="*/ 2432844 w 21600"/>
              <a:gd name="T7" fmla="*/ 575469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21599"/>
                </a:moveTo>
                <a:lnTo>
                  <a:pt x="0" y="0"/>
                </a:lnTo>
                <a:lnTo>
                  <a:pt x="21599" y="0"/>
                </a:lnTo>
                <a:lnTo>
                  <a:pt x="21599" y="9923"/>
                </a:lnTo>
              </a:path>
            </a:pathLst>
          </a:custGeom>
          <a:noFill/>
          <a:ln w="6350" cap="flat" cmpd="sng">
            <a:solidFill>
              <a:srgbClr val="808180"/>
            </a:solidFill>
            <a:prstDash val="dash"/>
            <a:miter lim="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79" name="Freeform: Shape 14">
            <a:extLst>
              <a:ext uri="{FF2B5EF4-FFF2-40B4-BE49-F238E27FC236}">
                <a16:creationId xmlns:a16="http://schemas.microsoft.com/office/drawing/2014/main" id="{9B97D3C8-3626-433E-A15D-4E9C6356C6F2}"/>
              </a:ext>
            </a:extLst>
          </p:cNvPr>
          <p:cNvSpPr>
            <a:spLocks/>
          </p:cNvSpPr>
          <p:nvPr/>
        </p:nvSpPr>
        <p:spPr bwMode="auto">
          <a:xfrm rot="5400000">
            <a:off x="3391030" y="3411443"/>
            <a:ext cx="188270" cy="128769"/>
          </a:xfrm>
          <a:custGeom>
            <a:avLst/>
            <a:gdLst>
              <a:gd name="T0" fmla="*/ 168275 w 21600"/>
              <a:gd name="T1" fmla="*/ 115094 h 21600"/>
              <a:gd name="T2" fmla="*/ 168275 w 21600"/>
              <a:gd name="T3" fmla="*/ 115094 h 21600"/>
              <a:gd name="T4" fmla="*/ 168275 w 21600"/>
              <a:gd name="T5" fmla="*/ 115094 h 21600"/>
              <a:gd name="T6" fmla="*/ 168275 w 21600"/>
              <a:gd name="T7" fmla="*/ 115094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lnTo>
                  <a:pt x="21599" y="21600"/>
                </a:lnTo>
                <a:lnTo>
                  <a:pt x="0" y="21600"/>
                </a:lnTo>
                <a:lnTo>
                  <a:pt x="108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80" name="Freeform: Shape 15">
            <a:extLst>
              <a:ext uri="{FF2B5EF4-FFF2-40B4-BE49-F238E27FC236}">
                <a16:creationId xmlns:a16="http://schemas.microsoft.com/office/drawing/2014/main" id="{630DA796-AB50-4E71-A5C0-C07266E9D723}"/>
              </a:ext>
            </a:extLst>
          </p:cNvPr>
          <p:cNvSpPr>
            <a:spLocks/>
          </p:cNvSpPr>
          <p:nvPr/>
        </p:nvSpPr>
        <p:spPr bwMode="auto">
          <a:xfrm rot="5400000">
            <a:off x="6074764" y="3411443"/>
            <a:ext cx="188270" cy="128769"/>
          </a:xfrm>
          <a:custGeom>
            <a:avLst/>
            <a:gdLst>
              <a:gd name="T0" fmla="*/ 168275 w 21600"/>
              <a:gd name="T1" fmla="*/ 115094 h 21600"/>
              <a:gd name="T2" fmla="*/ 168275 w 21600"/>
              <a:gd name="T3" fmla="*/ 115094 h 21600"/>
              <a:gd name="T4" fmla="*/ 168275 w 21600"/>
              <a:gd name="T5" fmla="*/ 115094 h 21600"/>
              <a:gd name="T6" fmla="*/ 168275 w 21600"/>
              <a:gd name="T7" fmla="*/ 115094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lnTo>
                  <a:pt x="21599" y="21600"/>
                </a:lnTo>
                <a:lnTo>
                  <a:pt x="0" y="21600"/>
                </a:lnTo>
                <a:lnTo>
                  <a:pt x="1080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81" name="Freeform: Shape 16">
            <a:extLst>
              <a:ext uri="{FF2B5EF4-FFF2-40B4-BE49-F238E27FC236}">
                <a16:creationId xmlns:a16="http://schemas.microsoft.com/office/drawing/2014/main" id="{A8A3C7DC-26BE-4481-9B9E-5A2BF27F6B59}"/>
              </a:ext>
            </a:extLst>
          </p:cNvPr>
          <p:cNvSpPr>
            <a:spLocks/>
          </p:cNvSpPr>
          <p:nvPr/>
        </p:nvSpPr>
        <p:spPr bwMode="auto">
          <a:xfrm rot="5400000">
            <a:off x="8755833" y="3411443"/>
            <a:ext cx="188270" cy="128770"/>
          </a:xfrm>
          <a:custGeom>
            <a:avLst/>
            <a:gdLst>
              <a:gd name="T0" fmla="*/ 168275 w 21600"/>
              <a:gd name="T1" fmla="*/ 115094 h 21600"/>
              <a:gd name="T2" fmla="*/ 168275 w 21600"/>
              <a:gd name="T3" fmla="*/ 115094 h 21600"/>
              <a:gd name="T4" fmla="*/ 168275 w 21600"/>
              <a:gd name="T5" fmla="*/ 115094 h 21600"/>
              <a:gd name="T6" fmla="*/ 168275 w 21600"/>
              <a:gd name="T7" fmla="*/ 115094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lnTo>
                  <a:pt x="21599" y="21600"/>
                </a:lnTo>
                <a:lnTo>
                  <a:pt x="0" y="21600"/>
                </a:lnTo>
                <a:lnTo>
                  <a:pt x="1080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82" name="Freeform: Shape 17">
            <a:extLst>
              <a:ext uri="{FF2B5EF4-FFF2-40B4-BE49-F238E27FC236}">
                <a16:creationId xmlns:a16="http://schemas.microsoft.com/office/drawing/2014/main" id="{4AFFA194-5718-4E07-AEC2-E4E6222AC6D9}"/>
              </a:ext>
            </a:extLst>
          </p:cNvPr>
          <p:cNvSpPr>
            <a:spLocks/>
          </p:cNvSpPr>
          <p:nvPr/>
        </p:nvSpPr>
        <p:spPr bwMode="auto">
          <a:xfrm>
            <a:off x="3456303" y="1964340"/>
            <a:ext cx="2527434" cy="75752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p14="http://schemas.microsoft.com/office/powerpoint/2010/main" xmlns:a14="http://schemas.microsoft.com/office/drawing/2010/main" xmlns:mc="http://schemas.openxmlformats.org/markup-compatibility/2006" xmlns:a16="http://schemas.microsoft.com/office/drawing/2014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p14="http://schemas.microsoft.com/office/powerpoint/2010/main" xmlns:a14="http://schemas.microsoft.com/office/drawing/2010/main" xmlns:mc="http://schemas.openxmlformats.org/markup-compatibility/2006" xmlns:a16="http://schemas.microsoft.com/office/drawing/2014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p14="http://schemas.microsoft.com/office/powerpoint/2010/main" xmlns:a14="http://schemas.microsoft.com/office/drawing/2010/main" xmlns:mc="http://schemas.openxmlformats.org/markup-compatibility/2006" xmlns:a16="http://schemas.microsoft.com/office/drawing/2014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norm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zh-CN" altLang="en-US" sz="1200">
                <a:solidFill>
                  <a:srgbClr val="4D4E4C"/>
                </a:solidFill>
              </a:rPr>
              <a:t>This section is displayed as a text-typesetting placeholder</a:t>
            </a:r>
            <a:br>
              <a:rPr lang="zh-CN" altLang="en-US" sz="1200">
                <a:solidFill>
                  <a:srgbClr val="4D4E4C"/>
                </a:solidFill>
              </a:rPr>
            </a:br>
            <a:r>
              <a:rPr lang="zh-CN" altLang="en-US" sz="1200">
                <a:solidFill>
                  <a:srgbClr val="4D4E4C"/>
                </a:solidFill>
              </a:rPr>
              <a:t>(It is recommended that you use a theme font).</a:t>
            </a:r>
          </a:p>
        </p:txBody>
      </p:sp>
      <p:sp>
        <p:nvSpPr>
          <p:cNvPr id="83" name="Freeform: Shape 18">
            <a:extLst>
              <a:ext uri="{FF2B5EF4-FFF2-40B4-BE49-F238E27FC236}">
                <a16:creationId xmlns:a16="http://schemas.microsoft.com/office/drawing/2014/main" id="{1B950C32-CB52-4867-A5ED-4ACD48075700}"/>
              </a:ext>
            </a:extLst>
          </p:cNvPr>
          <p:cNvSpPr>
            <a:spLocks/>
          </p:cNvSpPr>
          <p:nvPr/>
        </p:nvSpPr>
        <p:spPr bwMode="auto">
          <a:xfrm>
            <a:off x="8870837" y="1964340"/>
            <a:ext cx="2527434" cy="75752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p14="http://schemas.microsoft.com/office/powerpoint/2010/main" xmlns:a14="http://schemas.microsoft.com/office/drawing/2010/main" xmlns:mc="http://schemas.openxmlformats.org/markup-compatibility/2006" xmlns:a16="http://schemas.microsoft.com/office/drawing/2014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p14="http://schemas.microsoft.com/office/powerpoint/2010/main" xmlns:a14="http://schemas.microsoft.com/office/drawing/2010/main" xmlns:mc="http://schemas.openxmlformats.org/markup-compatibility/2006" xmlns:a16="http://schemas.microsoft.com/office/drawing/2014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p14="http://schemas.microsoft.com/office/powerpoint/2010/main" xmlns:a14="http://schemas.microsoft.com/office/drawing/2010/main" xmlns:mc="http://schemas.openxmlformats.org/markup-compatibility/2006" xmlns:a16="http://schemas.microsoft.com/office/drawing/2014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norm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zh-CN" altLang="en-US" sz="1200">
                <a:solidFill>
                  <a:srgbClr val="4D4E4C"/>
                </a:solidFill>
              </a:rPr>
              <a:t>This section is displayed as a text-typesetting placeholder</a:t>
            </a:r>
            <a:br>
              <a:rPr lang="zh-CN" altLang="en-US" sz="1200">
                <a:solidFill>
                  <a:srgbClr val="4D4E4C"/>
                </a:solidFill>
              </a:rPr>
            </a:br>
            <a:r>
              <a:rPr lang="zh-CN" altLang="en-US" sz="1200">
                <a:solidFill>
                  <a:srgbClr val="4D4E4C"/>
                </a:solidFill>
              </a:rPr>
              <a:t>(It is recommended that you use a theme font).</a:t>
            </a:r>
          </a:p>
        </p:txBody>
      </p:sp>
      <p:sp>
        <p:nvSpPr>
          <p:cNvPr id="84" name="Freeform: Shape 19">
            <a:extLst>
              <a:ext uri="{FF2B5EF4-FFF2-40B4-BE49-F238E27FC236}">
                <a16:creationId xmlns:a16="http://schemas.microsoft.com/office/drawing/2014/main" id="{04B0D27B-803E-480E-886D-9E7234D6777F}"/>
              </a:ext>
            </a:extLst>
          </p:cNvPr>
          <p:cNvSpPr>
            <a:spLocks/>
          </p:cNvSpPr>
          <p:nvPr/>
        </p:nvSpPr>
        <p:spPr bwMode="auto">
          <a:xfrm>
            <a:off x="6120499" y="4156086"/>
            <a:ext cx="2528322" cy="75663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p14="http://schemas.microsoft.com/office/powerpoint/2010/main" xmlns:a14="http://schemas.microsoft.com/office/drawing/2010/main" xmlns:mc="http://schemas.openxmlformats.org/markup-compatibility/2006" xmlns:a16="http://schemas.microsoft.com/office/drawing/2014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p14="http://schemas.microsoft.com/office/powerpoint/2010/main" xmlns:a14="http://schemas.microsoft.com/office/drawing/2010/main" xmlns:mc="http://schemas.openxmlformats.org/markup-compatibility/2006" xmlns:a16="http://schemas.microsoft.com/office/drawing/2014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p14="http://schemas.microsoft.com/office/powerpoint/2010/main" xmlns:a14="http://schemas.microsoft.com/office/drawing/2010/main" xmlns:mc="http://schemas.openxmlformats.org/markup-compatibility/2006" xmlns:a16="http://schemas.microsoft.com/office/drawing/2014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norm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zh-CN" altLang="en-US" sz="1200">
                <a:solidFill>
                  <a:srgbClr val="4D4E4C"/>
                </a:solidFill>
              </a:rPr>
              <a:t>This section is displayed as a text-typesetting placeholder</a:t>
            </a:r>
            <a:br>
              <a:rPr lang="zh-CN" altLang="en-US" sz="1200">
                <a:solidFill>
                  <a:srgbClr val="4D4E4C"/>
                </a:solidFill>
              </a:rPr>
            </a:br>
            <a:r>
              <a:rPr lang="zh-CN" altLang="en-US" sz="1200">
                <a:solidFill>
                  <a:srgbClr val="4D4E4C"/>
                </a:solidFill>
              </a:rPr>
              <a:t>(It is recommended that you use a theme font).</a:t>
            </a:r>
          </a:p>
        </p:txBody>
      </p:sp>
      <p:sp>
        <p:nvSpPr>
          <p:cNvPr id="85" name="Freeform: Shape 20">
            <a:extLst>
              <a:ext uri="{FF2B5EF4-FFF2-40B4-BE49-F238E27FC236}">
                <a16:creationId xmlns:a16="http://schemas.microsoft.com/office/drawing/2014/main" id="{3BB753EF-E871-4DBF-8606-AAD77B5EF8B5}"/>
              </a:ext>
            </a:extLst>
          </p:cNvPr>
          <p:cNvSpPr>
            <a:spLocks/>
          </p:cNvSpPr>
          <p:nvPr/>
        </p:nvSpPr>
        <p:spPr bwMode="auto">
          <a:xfrm>
            <a:off x="769017" y="4156086"/>
            <a:ext cx="2527434" cy="75663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p14="http://schemas.microsoft.com/office/powerpoint/2010/main" xmlns:a14="http://schemas.microsoft.com/office/drawing/2010/main" xmlns:mc="http://schemas.openxmlformats.org/markup-compatibility/2006" xmlns:a16="http://schemas.microsoft.com/office/drawing/2014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p14="http://schemas.microsoft.com/office/powerpoint/2010/main" xmlns:a14="http://schemas.microsoft.com/office/drawing/2010/main" xmlns:mc="http://schemas.openxmlformats.org/markup-compatibility/2006" xmlns:a16="http://schemas.microsoft.com/office/drawing/2014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p14="http://schemas.microsoft.com/office/powerpoint/2010/main" xmlns:a14="http://schemas.microsoft.com/office/drawing/2010/main" xmlns:mc="http://schemas.openxmlformats.org/markup-compatibility/2006" xmlns:a16="http://schemas.microsoft.com/office/drawing/2014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norm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zh-CN" altLang="en-US" sz="1200">
                <a:solidFill>
                  <a:srgbClr val="4D4E4C"/>
                </a:solidFill>
              </a:rPr>
              <a:t>This section is displayed as a text-typesetting placeholder</a:t>
            </a:r>
            <a:br>
              <a:rPr lang="zh-CN" altLang="en-US" sz="1200">
                <a:solidFill>
                  <a:srgbClr val="4D4E4C"/>
                </a:solidFill>
              </a:rPr>
            </a:br>
            <a:r>
              <a:rPr lang="zh-CN" altLang="en-US" sz="1200">
                <a:solidFill>
                  <a:srgbClr val="4D4E4C"/>
                </a:solidFill>
              </a:rPr>
              <a:t>(It is recommended that you use a theme font).</a:t>
            </a:r>
          </a:p>
        </p:txBody>
      </p:sp>
      <p:sp>
        <p:nvSpPr>
          <p:cNvPr id="86" name="Freeform: Shape 21">
            <a:extLst>
              <a:ext uri="{FF2B5EF4-FFF2-40B4-BE49-F238E27FC236}">
                <a16:creationId xmlns:a16="http://schemas.microsoft.com/office/drawing/2014/main" id="{251E4CD4-8F0B-4A1F-B006-59DF82BA8F07}"/>
              </a:ext>
            </a:extLst>
          </p:cNvPr>
          <p:cNvSpPr>
            <a:spLocks/>
          </p:cNvSpPr>
          <p:nvPr/>
        </p:nvSpPr>
        <p:spPr bwMode="auto">
          <a:xfrm>
            <a:off x="4335488" y="4436715"/>
            <a:ext cx="840998" cy="29839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p14="http://schemas.microsoft.com/office/powerpoint/2010/main" xmlns:a14="http://schemas.microsoft.com/office/drawing/2010/main" xmlns:mc="http://schemas.openxmlformats.org/markup-compatibility/2006" xmlns:a16="http://schemas.microsoft.com/office/drawing/2014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p14="http://schemas.microsoft.com/office/powerpoint/2010/main" xmlns:a14="http://schemas.microsoft.com/office/drawing/2010/main" xmlns:mc="http://schemas.openxmlformats.org/markup-compatibility/2006" xmlns:a16="http://schemas.microsoft.com/office/drawing/2014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p14="http://schemas.microsoft.com/office/powerpoint/2010/main" xmlns:a14="http://schemas.microsoft.com/office/drawing/2010/main" xmlns:mc="http://schemas.openxmlformats.org/markup-compatibility/2006" xmlns:a16="http://schemas.microsoft.com/office/drawing/2014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rmAutofit/>
          </a:bodyPr>
          <a:lstStyle/>
          <a:p>
            <a:pPr algn="ctr">
              <a:defRPr/>
            </a:pPr>
            <a:r>
              <a:rPr lang="zh-CN" altLang="en-US" b="1">
                <a:solidFill>
                  <a:srgbClr val="4D4E4C"/>
                </a:solidFill>
              </a:rPr>
              <a:t>Keywords</a:t>
            </a:r>
          </a:p>
        </p:txBody>
      </p:sp>
      <p:sp>
        <p:nvSpPr>
          <p:cNvPr id="87" name="Freeform: Shape 22">
            <a:extLst>
              <a:ext uri="{FF2B5EF4-FFF2-40B4-BE49-F238E27FC236}">
                <a16:creationId xmlns:a16="http://schemas.microsoft.com/office/drawing/2014/main" id="{D7EB4A8E-07C8-433C-B6D8-055E918154D1}"/>
              </a:ext>
            </a:extLst>
          </p:cNvPr>
          <p:cNvSpPr>
            <a:spLocks/>
          </p:cNvSpPr>
          <p:nvPr/>
        </p:nvSpPr>
        <p:spPr bwMode="auto">
          <a:xfrm>
            <a:off x="9475610" y="4436715"/>
            <a:ext cx="1309896" cy="29839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p14="http://schemas.microsoft.com/office/powerpoint/2010/main" xmlns:a14="http://schemas.microsoft.com/office/drawing/2010/main" xmlns:mc="http://schemas.openxmlformats.org/markup-compatibility/2006" xmlns:a16="http://schemas.microsoft.com/office/drawing/2014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p14="http://schemas.microsoft.com/office/powerpoint/2010/main" xmlns:a14="http://schemas.microsoft.com/office/drawing/2010/main" xmlns:mc="http://schemas.openxmlformats.org/markup-compatibility/2006" xmlns:a16="http://schemas.microsoft.com/office/drawing/2014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p14="http://schemas.microsoft.com/office/powerpoint/2010/main" xmlns:a14="http://schemas.microsoft.com/office/drawing/2010/main" xmlns:mc="http://schemas.openxmlformats.org/markup-compatibility/2006" xmlns:a16="http://schemas.microsoft.com/office/drawing/2014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rmAutofit/>
          </a:bodyPr>
          <a:lstStyle/>
          <a:p>
            <a:pPr algn="ctr">
              <a:defRPr/>
            </a:pPr>
            <a:r>
              <a:rPr lang="zh-CN" altLang="en-US" b="1">
                <a:solidFill>
                  <a:srgbClr val="4D4E4C"/>
                </a:solidFill>
              </a:rPr>
              <a:t>Keywords</a:t>
            </a:r>
          </a:p>
        </p:txBody>
      </p:sp>
      <p:sp>
        <p:nvSpPr>
          <p:cNvPr id="88" name="Freeform: Shape 23">
            <a:extLst>
              <a:ext uri="{FF2B5EF4-FFF2-40B4-BE49-F238E27FC236}">
                <a16:creationId xmlns:a16="http://schemas.microsoft.com/office/drawing/2014/main" id="{D8B4338E-29EF-4964-9AF7-98DED9B73589}"/>
              </a:ext>
            </a:extLst>
          </p:cNvPr>
          <p:cNvSpPr>
            <a:spLocks/>
          </p:cNvSpPr>
          <p:nvPr/>
        </p:nvSpPr>
        <p:spPr bwMode="auto">
          <a:xfrm>
            <a:off x="7016557" y="2268059"/>
            <a:ext cx="979536" cy="29839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p14="http://schemas.microsoft.com/office/powerpoint/2010/main" xmlns:a14="http://schemas.microsoft.com/office/drawing/2010/main" xmlns:mc="http://schemas.openxmlformats.org/markup-compatibility/2006" xmlns:a16="http://schemas.microsoft.com/office/drawing/2014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p14="http://schemas.microsoft.com/office/powerpoint/2010/main" xmlns:a14="http://schemas.microsoft.com/office/drawing/2010/main" xmlns:mc="http://schemas.openxmlformats.org/markup-compatibility/2006" xmlns:a16="http://schemas.microsoft.com/office/drawing/2014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p14="http://schemas.microsoft.com/office/powerpoint/2010/main" xmlns:a14="http://schemas.microsoft.com/office/drawing/2010/main" xmlns:mc="http://schemas.openxmlformats.org/markup-compatibility/2006" xmlns:a16="http://schemas.microsoft.com/office/drawing/2014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rmAutofit/>
          </a:bodyPr>
          <a:lstStyle/>
          <a:p>
            <a:pPr algn="ctr">
              <a:defRPr/>
            </a:pPr>
            <a:r>
              <a:rPr lang="zh-CN" altLang="en-US" b="1">
                <a:solidFill>
                  <a:srgbClr val="4D4E4C"/>
                </a:solidFill>
              </a:rPr>
              <a:t>Keywords</a:t>
            </a:r>
          </a:p>
        </p:txBody>
      </p:sp>
      <p:sp>
        <p:nvSpPr>
          <p:cNvPr id="89" name="Freeform: Shape 24">
            <a:extLst>
              <a:ext uri="{FF2B5EF4-FFF2-40B4-BE49-F238E27FC236}">
                <a16:creationId xmlns:a16="http://schemas.microsoft.com/office/drawing/2014/main" id="{B19A0BFC-2319-4430-94FC-9617295D3E4F}"/>
              </a:ext>
            </a:extLst>
          </p:cNvPr>
          <p:cNvSpPr>
            <a:spLocks/>
          </p:cNvSpPr>
          <p:nvPr/>
        </p:nvSpPr>
        <p:spPr bwMode="auto">
          <a:xfrm>
            <a:off x="1617119" y="2268059"/>
            <a:ext cx="753079" cy="29839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p14="http://schemas.microsoft.com/office/powerpoint/2010/main" xmlns:a14="http://schemas.microsoft.com/office/drawing/2010/main" xmlns:mc="http://schemas.openxmlformats.org/markup-compatibility/2006" xmlns:a16="http://schemas.microsoft.com/office/drawing/2014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p14="http://schemas.microsoft.com/office/powerpoint/2010/main" xmlns:a14="http://schemas.microsoft.com/office/drawing/2010/main" xmlns:mc="http://schemas.openxmlformats.org/markup-compatibility/2006" xmlns:a16="http://schemas.microsoft.com/office/drawing/2014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p14="http://schemas.microsoft.com/office/powerpoint/2010/main" xmlns:a14="http://schemas.microsoft.com/office/drawing/2010/main" xmlns:mc="http://schemas.openxmlformats.org/markup-compatibility/2006" xmlns:a16="http://schemas.microsoft.com/office/drawing/2014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rmAutofit/>
          </a:bodyPr>
          <a:lstStyle/>
          <a:p>
            <a:pPr algn="ctr">
              <a:defRPr/>
            </a:pPr>
            <a:r>
              <a:rPr lang="zh-CN" altLang="en-US" b="1">
                <a:solidFill>
                  <a:srgbClr val="4D4E4C"/>
                </a:solidFill>
              </a:rPr>
              <a:t>Keywords</a:t>
            </a:r>
          </a:p>
        </p:txBody>
      </p:sp>
      <p:sp>
        <p:nvSpPr>
          <p:cNvPr id="90" name="Freeform: Shape 25">
            <a:extLst>
              <a:ext uri="{FF2B5EF4-FFF2-40B4-BE49-F238E27FC236}">
                <a16:creationId xmlns:a16="http://schemas.microsoft.com/office/drawing/2014/main" id="{845D64F0-5357-45B2-98D3-19418D8B7F39}"/>
              </a:ext>
            </a:extLst>
          </p:cNvPr>
          <p:cNvSpPr>
            <a:spLocks/>
          </p:cNvSpPr>
          <p:nvPr/>
        </p:nvSpPr>
        <p:spPr bwMode="auto">
          <a:xfrm>
            <a:off x="1578933" y="3345283"/>
            <a:ext cx="817020" cy="24155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p14="http://schemas.microsoft.com/office/powerpoint/2010/main" xmlns:a14="http://schemas.microsoft.com/office/drawing/2010/main" xmlns:mc="http://schemas.openxmlformats.org/markup-compatibility/2006" xmlns:a16="http://schemas.microsoft.com/office/drawing/2014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p14="http://schemas.microsoft.com/office/powerpoint/2010/main" xmlns:a14="http://schemas.microsoft.com/office/drawing/2010/main" xmlns:mc="http://schemas.openxmlformats.org/markup-compatibility/2006" xmlns:a16="http://schemas.microsoft.com/office/drawing/2014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p14="http://schemas.microsoft.com/office/powerpoint/2010/main" xmlns:a14="http://schemas.microsoft.com/office/drawing/2010/main" xmlns:mc="http://schemas.openxmlformats.org/markup-compatibility/2006" xmlns:a16="http://schemas.microsoft.com/office/drawing/2014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rmAutofit fontScale="92500" lnSpcReduction="10000"/>
          </a:bodyPr>
          <a:lstStyle/>
          <a:p>
            <a:pPr algn="ctr">
              <a:defRPr/>
            </a:pPr>
            <a:r>
              <a:rPr lang="zh-CN" altLang="en-US" b="1">
                <a:solidFill>
                  <a:srgbClr val="FFFFFF"/>
                </a:solidFill>
              </a:rPr>
              <a:t>Title Text Preset</a:t>
            </a:r>
          </a:p>
        </p:txBody>
      </p:sp>
      <p:sp>
        <p:nvSpPr>
          <p:cNvPr id="91" name="Freeform: Shape 26">
            <a:extLst>
              <a:ext uri="{FF2B5EF4-FFF2-40B4-BE49-F238E27FC236}">
                <a16:creationId xmlns:a16="http://schemas.microsoft.com/office/drawing/2014/main" id="{75252586-C5FB-45C2-A3E9-1ED4EC647FA6}"/>
              </a:ext>
            </a:extLst>
          </p:cNvPr>
          <p:cNvSpPr>
            <a:spLocks/>
          </p:cNvSpPr>
          <p:nvPr/>
        </p:nvSpPr>
        <p:spPr bwMode="auto">
          <a:xfrm>
            <a:off x="4354137" y="3355051"/>
            <a:ext cx="817020" cy="24155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p14="http://schemas.microsoft.com/office/powerpoint/2010/main" xmlns:a14="http://schemas.microsoft.com/office/drawing/2010/main" xmlns:mc="http://schemas.openxmlformats.org/markup-compatibility/2006" xmlns:a16="http://schemas.microsoft.com/office/drawing/2014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p14="http://schemas.microsoft.com/office/powerpoint/2010/main" xmlns:a14="http://schemas.microsoft.com/office/drawing/2010/main" xmlns:mc="http://schemas.openxmlformats.org/markup-compatibility/2006" xmlns:a16="http://schemas.microsoft.com/office/drawing/2014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p14="http://schemas.microsoft.com/office/powerpoint/2010/main" xmlns:a14="http://schemas.microsoft.com/office/drawing/2010/main" xmlns:mc="http://schemas.openxmlformats.org/markup-compatibility/2006" xmlns:a16="http://schemas.microsoft.com/office/drawing/2014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rmAutofit fontScale="92500" lnSpcReduction="10000"/>
          </a:bodyPr>
          <a:lstStyle/>
          <a:p>
            <a:pPr algn="ctr">
              <a:defRPr/>
            </a:pPr>
            <a:r>
              <a:rPr lang="zh-CN" altLang="en-US" b="1">
                <a:solidFill>
                  <a:srgbClr val="FFFFFF"/>
                </a:solidFill>
              </a:rPr>
              <a:t>Title Text Preset</a:t>
            </a:r>
          </a:p>
        </p:txBody>
      </p:sp>
      <p:sp>
        <p:nvSpPr>
          <p:cNvPr id="92" name="Freeform: Shape 27">
            <a:extLst>
              <a:ext uri="{FF2B5EF4-FFF2-40B4-BE49-F238E27FC236}">
                <a16:creationId xmlns:a16="http://schemas.microsoft.com/office/drawing/2014/main" id="{E20B6289-FE6C-4753-ACF1-245346F86D13}"/>
              </a:ext>
            </a:extLst>
          </p:cNvPr>
          <p:cNvSpPr>
            <a:spLocks/>
          </p:cNvSpPr>
          <p:nvPr/>
        </p:nvSpPr>
        <p:spPr bwMode="auto">
          <a:xfrm>
            <a:off x="7029878" y="3355051"/>
            <a:ext cx="817020" cy="24155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p14="http://schemas.microsoft.com/office/powerpoint/2010/main" xmlns:a14="http://schemas.microsoft.com/office/drawing/2010/main" xmlns:mc="http://schemas.openxmlformats.org/markup-compatibility/2006" xmlns:a16="http://schemas.microsoft.com/office/drawing/2014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p14="http://schemas.microsoft.com/office/powerpoint/2010/main" xmlns:a14="http://schemas.microsoft.com/office/drawing/2010/main" xmlns:mc="http://schemas.openxmlformats.org/markup-compatibility/2006" xmlns:a16="http://schemas.microsoft.com/office/drawing/2014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p14="http://schemas.microsoft.com/office/powerpoint/2010/main" xmlns:a14="http://schemas.microsoft.com/office/drawing/2010/main" xmlns:mc="http://schemas.openxmlformats.org/markup-compatibility/2006" xmlns:a16="http://schemas.microsoft.com/office/drawing/2014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rmAutofit fontScale="92500" lnSpcReduction="10000"/>
          </a:bodyPr>
          <a:lstStyle/>
          <a:p>
            <a:pPr algn="ctr">
              <a:defRPr/>
            </a:pPr>
            <a:r>
              <a:rPr lang="zh-CN" altLang="en-US" b="1">
                <a:solidFill>
                  <a:srgbClr val="FFFFFF"/>
                </a:solidFill>
              </a:rPr>
              <a:t>Title Text Preset</a:t>
            </a:r>
          </a:p>
        </p:txBody>
      </p:sp>
      <p:sp>
        <p:nvSpPr>
          <p:cNvPr id="93" name="Freeform: Shape 28">
            <a:extLst>
              <a:ext uri="{FF2B5EF4-FFF2-40B4-BE49-F238E27FC236}">
                <a16:creationId xmlns:a16="http://schemas.microsoft.com/office/drawing/2014/main" id="{D474F533-EB1F-4652-9AEF-F269B97DDA10}"/>
              </a:ext>
            </a:extLst>
          </p:cNvPr>
          <p:cNvSpPr>
            <a:spLocks/>
          </p:cNvSpPr>
          <p:nvPr/>
        </p:nvSpPr>
        <p:spPr bwMode="auto">
          <a:xfrm>
            <a:off x="9726045" y="3355051"/>
            <a:ext cx="817020" cy="24155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p14="http://schemas.microsoft.com/office/powerpoint/2010/main" xmlns:a14="http://schemas.microsoft.com/office/drawing/2010/main" xmlns:mc="http://schemas.openxmlformats.org/markup-compatibility/2006" xmlns:a16="http://schemas.microsoft.com/office/drawing/2014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p14="http://schemas.microsoft.com/office/powerpoint/2010/main" xmlns:a14="http://schemas.microsoft.com/office/drawing/2010/main" xmlns:mc="http://schemas.openxmlformats.org/markup-compatibility/2006" xmlns:a16="http://schemas.microsoft.com/office/drawing/2014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p14="http://schemas.microsoft.com/office/powerpoint/2010/main" xmlns:a14="http://schemas.microsoft.com/office/drawing/2010/main" xmlns:mc="http://schemas.openxmlformats.org/markup-compatibility/2006" xmlns:a16="http://schemas.microsoft.com/office/drawing/2014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rmAutofit fontScale="92500" lnSpcReduction="10000"/>
          </a:bodyPr>
          <a:lstStyle/>
          <a:p>
            <a:pPr algn="ctr">
              <a:defRPr/>
            </a:pPr>
            <a:r>
              <a:rPr lang="zh-CN" altLang="en-US" b="1">
                <a:solidFill>
                  <a:srgbClr val="FFFFFF"/>
                </a:solidFill>
              </a:rPr>
              <a:t>Title Text Preset</a:t>
            </a:r>
          </a:p>
        </p:txBody>
      </p:sp>
    </p:spTree>
    <p:extLst>
      <p:ext uri="{BB962C8B-B14F-4D97-AF65-F5344CB8AC3E}">
        <p14:creationId xmlns:p14="http://schemas.microsoft.com/office/powerpoint/2010/main" val="79116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:lc="http://schemas.openxmlformats.org/drawingml/2006/lockedCanvas" xmlns:a14="http://schemas.microsoft.com/office/drawing/2010/main" xmlns:a16="http://schemas.microsoft.com/office/drawing/2014/main"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25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75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25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75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25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75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25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75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25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75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250"/>
                            </p:stCondLst>
                            <p:childTnLst>
                              <p:par>
                                <p:cTn id="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750"/>
                            </p:stCondLst>
                            <p:childTnLst>
                              <p:par>
                                <p:cTn id="10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250"/>
                            </p:stCondLst>
                            <p:childTnLst>
                              <p:par>
                                <p:cTn id="1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750"/>
                            </p:stCondLst>
                            <p:childTnLst>
                              <p:par>
                                <p:cTn id="1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1250"/>
                            </p:stCondLst>
                            <p:childTnLst>
                              <p:par>
                                <p:cTn id="1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1750"/>
                            </p:stCondLst>
                            <p:childTnLst>
                              <p:par>
                                <p:cTn id="1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2250"/>
                            </p:stCondLst>
                            <p:childTnLst>
                              <p:par>
                                <p:cTn id="1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2750"/>
                            </p:stCondLst>
                            <p:childTnLst>
                              <p:par>
                                <p:cTn id="1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3250"/>
                            </p:stCondLst>
                            <p:childTnLst>
                              <p:par>
                                <p:cTn id="1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3750"/>
                            </p:stCondLst>
                            <p:childTnLst>
                              <p:par>
                                <p:cTn id="1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4250"/>
                            </p:stCondLst>
                            <p:childTnLst>
                              <p:par>
                                <p:cTn id="1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4750"/>
                            </p:stCondLst>
                            <p:childTnLst>
                              <p:par>
                                <p:cTn id="1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5250"/>
                            </p:stCondLst>
                            <p:childTnLst>
                              <p:par>
                                <p:cTn id="1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/>
      <p:bldP spid="143" grpId="0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6">
            <a:extLst>
              <a:ext uri="{FF2B5EF4-FFF2-40B4-BE49-F238E27FC236}">
                <a16:creationId xmlns:a16="http://schemas.microsoft.com/office/drawing/2014/main" id="{1C09843D-E705-46FB-8BE8-A088C3528656}"/>
              </a:ext>
            </a:extLst>
          </p:cNvPr>
          <p:cNvSpPr txBox="1">
            <a:spLocks/>
          </p:cNvSpPr>
          <p:nvPr/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chemeClr val="accent1"/>
                </a:solidFill>
                <a:latin typeface="+mn-lt"/>
                <a:ea typeface="+mn-ea"/>
                <a:cs typeface="+mn-ea"/>
                <a:sym typeface="+mn-lt"/>
              </a:rPr>
              <a:t>Click Add Title</a:t>
            </a:r>
            <a:endParaRPr lang="en-US" altLang="zh-CN" dirty="0">
              <a:solidFill>
                <a:schemeClr val="accen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A635CC2A-0000-41D9-86EA-6ECDDD4E1117}"/>
              </a:ext>
            </a:extLst>
          </p:cNvPr>
          <p:cNvSpPr txBox="1">
            <a:spLocks/>
          </p:cNvSpPr>
          <p:nvPr/>
        </p:nvSpPr>
        <p:spPr>
          <a:xfrm>
            <a:off x="3352800" y="825950"/>
            <a:ext cx="5486400" cy="267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dirty="0">
                <a:solidFill>
                  <a:schemeClr val="accent1"/>
                </a:solidFill>
                <a:cs typeface="+mn-ea"/>
                <a:sym typeface="+mn-lt"/>
              </a:rPr>
              <a:t>CLICK TO ADD CAPTION TEXT</a:t>
            </a:r>
            <a:endParaRPr lang="zh-CN" altLang="en-US" sz="2400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26" name="Freeform: Shape 4">
            <a:extLst>
              <a:ext uri="{FF2B5EF4-FFF2-40B4-BE49-F238E27FC236}">
                <a16:creationId xmlns:a16="http://schemas.microsoft.com/office/drawing/2014/main" id="{430F6EDD-FEC9-44C6-B5F1-A174C5CDA921}"/>
              </a:ext>
            </a:extLst>
          </p:cNvPr>
          <p:cNvSpPr/>
          <p:nvPr/>
        </p:nvSpPr>
        <p:spPr>
          <a:xfrm rot="19458485">
            <a:off x="5269751" y="4006535"/>
            <a:ext cx="2255381" cy="2212711"/>
          </a:xfrm>
          <a:custGeom>
            <a:avLst/>
            <a:gdLst/>
            <a:ahLst/>
            <a:cxnLst/>
            <a:rect l="l" t="t" r="r" b="b"/>
            <a:pathLst>
              <a:path w="2255381" h="2212711">
                <a:moveTo>
                  <a:pt x="1762831" y="96037"/>
                </a:moveTo>
                <a:cubicBezTo>
                  <a:pt x="1774596" y="109887"/>
                  <a:pt x="1762506" y="174600"/>
                  <a:pt x="1646561" y="364996"/>
                </a:cubicBezTo>
                <a:cubicBezTo>
                  <a:pt x="1623126" y="418934"/>
                  <a:pt x="1525944" y="582825"/>
                  <a:pt x="1395435" y="793156"/>
                </a:cubicBezTo>
                <a:cubicBezTo>
                  <a:pt x="1536134" y="778726"/>
                  <a:pt x="1697692" y="765828"/>
                  <a:pt x="1831180" y="756058"/>
                </a:cubicBezTo>
                <a:cubicBezTo>
                  <a:pt x="1885036" y="696233"/>
                  <a:pt x="2021048" y="583933"/>
                  <a:pt x="2043438" y="565200"/>
                </a:cubicBezTo>
                <a:cubicBezTo>
                  <a:pt x="2069261" y="543593"/>
                  <a:pt x="2073675" y="543820"/>
                  <a:pt x="2083864" y="544092"/>
                </a:cubicBezTo>
                <a:cubicBezTo>
                  <a:pt x="2090767" y="551669"/>
                  <a:pt x="2104986" y="572225"/>
                  <a:pt x="2104573" y="566823"/>
                </a:cubicBezTo>
                <a:cubicBezTo>
                  <a:pt x="2104160" y="561422"/>
                  <a:pt x="2125877" y="554426"/>
                  <a:pt x="2087839" y="600560"/>
                </a:cubicBezTo>
                <a:cubicBezTo>
                  <a:pt x="2079107" y="615047"/>
                  <a:pt x="2020535" y="684486"/>
                  <a:pt x="1965963" y="746391"/>
                </a:cubicBezTo>
                <a:cubicBezTo>
                  <a:pt x="2026433" y="742222"/>
                  <a:pt x="2071795" y="739277"/>
                  <a:pt x="2092922" y="737850"/>
                </a:cubicBezTo>
                <a:cubicBezTo>
                  <a:pt x="2199976" y="730624"/>
                  <a:pt x="2210042" y="735764"/>
                  <a:pt x="2233807" y="747211"/>
                </a:cubicBezTo>
                <a:cubicBezTo>
                  <a:pt x="2234375" y="766987"/>
                  <a:pt x="2225153" y="815763"/>
                  <a:pt x="2235515" y="806537"/>
                </a:cubicBezTo>
                <a:cubicBezTo>
                  <a:pt x="2245877" y="797311"/>
                  <a:pt x="2312434" y="809401"/>
                  <a:pt x="2124682" y="843303"/>
                </a:cubicBezTo>
                <a:cubicBezTo>
                  <a:pt x="2055381" y="862379"/>
                  <a:pt x="1557988" y="946248"/>
                  <a:pt x="1273593" y="987844"/>
                </a:cubicBezTo>
                <a:cubicBezTo>
                  <a:pt x="978139" y="1456310"/>
                  <a:pt x="595298" y="2038503"/>
                  <a:pt x="457887" y="2212711"/>
                </a:cubicBezTo>
                <a:lnTo>
                  <a:pt x="0" y="1868127"/>
                </a:lnTo>
                <a:cubicBezTo>
                  <a:pt x="68157" y="1710476"/>
                  <a:pt x="330540" y="1371156"/>
                  <a:pt x="606728" y="1037009"/>
                </a:cubicBezTo>
                <a:cubicBezTo>
                  <a:pt x="600981" y="804918"/>
                  <a:pt x="634997" y="289980"/>
                  <a:pt x="640268" y="205084"/>
                </a:cubicBezTo>
                <a:cubicBezTo>
                  <a:pt x="646314" y="107709"/>
                  <a:pt x="652129" y="99237"/>
                  <a:pt x="665240" y="79152"/>
                </a:cubicBezTo>
                <a:cubicBezTo>
                  <a:pt x="683136" y="80960"/>
                  <a:pt x="726034" y="94999"/>
                  <a:pt x="718931" y="84573"/>
                </a:cubicBezTo>
                <a:cubicBezTo>
                  <a:pt x="711827" y="74148"/>
                  <a:pt x="730538" y="15554"/>
                  <a:pt x="739077" y="188821"/>
                </a:cubicBezTo>
                <a:cubicBezTo>
                  <a:pt x="746782" y="243817"/>
                  <a:pt x="760402" y="582985"/>
                  <a:pt x="766840" y="844003"/>
                </a:cubicBezTo>
                <a:cubicBezTo>
                  <a:pt x="1026532" y="535400"/>
                  <a:pt x="1266755" y="263580"/>
                  <a:pt x="1333595" y="187146"/>
                </a:cubicBezTo>
                <a:cubicBezTo>
                  <a:pt x="1484649" y="14408"/>
                  <a:pt x="1513353" y="10556"/>
                  <a:pt x="1579414" y="0"/>
                </a:cubicBezTo>
                <a:cubicBezTo>
                  <a:pt x="1629596" y="41269"/>
                  <a:pt x="1736593" y="158682"/>
                  <a:pt x="1729962" y="123807"/>
                </a:cubicBezTo>
                <a:cubicBezTo>
                  <a:pt x="1727475" y="110728"/>
                  <a:pt x="1744940" y="92417"/>
                  <a:pt x="1756562" y="92996"/>
                </a:cubicBezTo>
                <a:cubicBezTo>
                  <a:pt x="1758983" y="93117"/>
                  <a:pt x="1761150" y="94058"/>
                  <a:pt x="1762831" y="96037"/>
                </a:cubicBezTo>
                <a:close/>
              </a:path>
            </a:pathLst>
          </a:custGeom>
          <a:solidFill>
            <a:schemeClr val="tx2"/>
          </a:solidFill>
          <a:ln w="1905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anchor="ctr"/>
          <a:lstStyle/>
          <a:p>
            <a:pPr algn="ctr"/>
            <a:endParaRPr/>
          </a:p>
        </p:txBody>
      </p:sp>
      <p:grpSp>
        <p:nvGrpSpPr>
          <p:cNvPr id="27" name="Group 5">
            <a:extLst>
              <a:ext uri="{FF2B5EF4-FFF2-40B4-BE49-F238E27FC236}">
                <a16:creationId xmlns:a16="http://schemas.microsoft.com/office/drawing/2014/main" id="{C12D6AD4-2558-4D83-A327-8CB04F233C91}"/>
              </a:ext>
            </a:extLst>
          </p:cNvPr>
          <p:cNvGrpSpPr/>
          <p:nvPr/>
        </p:nvGrpSpPr>
        <p:grpSpPr>
          <a:xfrm>
            <a:off x="6114488" y="1549451"/>
            <a:ext cx="1061946" cy="1061946"/>
            <a:chOff x="5076056" y="2996952"/>
            <a:chExt cx="1800200" cy="18002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98" name="Oval 6">
              <a:extLst>
                <a:ext uri="{FF2B5EF4-FFF2-40B4-BE49-F238E27FC236}">
                  <a16:creationId xmlns:a16="http://schemas.microsoft.com/office/drawing/2014/main" id="{E7ACA7CE-3241-4DB7-A05E-939BBE432B08}"/>
                </a:ext>
              </a:extLst>
            </p:cNvPr>
            <p:cNvSpPr/>
            <p:nvPr/>
          </p:nvSpPr>
          <p:spPr>
            <a:xfrm>
              <a:off x="5076056" y="2996952"/>
              <a:ext cx="1800200" cy="18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50000">
                  <a:schemeClr val="accent5"/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9" name="Oval 7">
              <a:extLst>
                <a:ext uri="{FF2B5EF4-FFF2-40B4-BE49-F238E27FC236}">
                  <a16:creationId xmlns:a16="http://schemas.microsoft.com/office/drawing/2014/main" id="{4E8F051B-C765-456E-B287-9B3A9691C8F8}"/>
                </a:ext>
              </a:extLst>
            </p:cNvPr>
            <p:cNvSpPr/>
            <p:nvPr/>
          </p:nvSpPr>
          <p:spPr>
            <a:xfrm>
              <a:off x="5270130" y="3191026"/>
              <a:ext cx="1412052" cy="1412052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0" name="Oval 8">
              <a:extLst>
                <a:ext uri="{FF2B5EF4-FFF2-40B4-BE49-F238E27FC236}">
                  <a16:creationId xmlns:a16="http://schemas.microsoft.com/office/drawing/2014/main" id="{DF67BF19-F927-4F66-96FA-CB7A7B43D7FD}"/>
                </a:ext>
              </a:extLst>
            </p:cNvPr>
            <p:cNvSpPr/>
            <p:nvPr/>
          </p:nvSpPr>
          <p:spPr>
            <a:xfrm>
              <a:off x="5499115" y="3420011"/>
              <a:ext cx="954083" cy="954083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50000">
                  <a:schemeClr val="accent5"/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1" name="Oval 9">
              <a:extLst>
                <a:ext uri="{FF2B5EF4-FFF2-40B4-BE49-F238E27FC236}">
                  <a16:creationId xmlns:a16="http://schemas.microsoft.com/office/drawing/2014/main" id="{CDF7DD20-8491-4BDD-B75F-1FC210AC36CD}"/>
                </a:ext>
              </a:extLst>
            </p:cNvPr>
            <p:cNvSpPr/>
            <p:nvPr/>
          </p:nvSpPr>
          <p:spPr>
            <a:xfrm>
              <a:off x="5690650" y="3611546"/>
              <a:ext cx="571013" cy="571013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28" name="Group 10">
            <a:extLst>
              <a:ext uri="{FF2B5EF4-FFF2-40B4-BE49-F238E27FC236}">
                <a16:creationId xmlns:a16="http://schemas.microsoft.com/office/drawing/2014/main" id="{FA75C4DB-69A1-4A2F-B1AA-290132E25BFD}"/>
              </a:ext>
            </a:extLst>
          </p:cNvPr>
          <p:cNvGrpSpPr/>
          <p:nvPr/>
        </p:nvGrpSpPr>
        <p:grpSpPr>
          <a:xfrm>
            <a:off x="5663100" y="1412980"/>
            <a:ext cx="695454" cy="695454"/>
            <a:chOff x="5076056" y="2996952"/>
            <a:chExt cx="1800200" cy="18002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94" name="Oval 11">
              <a:extLst>
                <a:ext uri="{FF2B5EF4-FFF2-40B4-BE49-F238E27FC236}">
                  <a16:creationId xmlns:a16="http://schemas.microsoft.com/office/drawing/2014/main" id="{30BCB68D-A9D0-48F5-BC93-FAB9E467AA4D}"/>
                </a:ext>
              </a:extLst>
            </p:cNvPr>
            <p:cNvSpPr/>
            <p:nvPr/>
          </p:nvSpPr>
          <p:spPr>
            <a:xfrm>
              <a:off x="5076056" y="2996952"/>
              <a:ext cx="1800200" cy="1800200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50000">
                  <a:schemeClr val="accent3"/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5" name="Oval 12">
              <a:extLst>
                <a:ext uri="{FF2B5EF4-FFF2-40B4-BE49-F238E27FC236}">
                  <a16:creationId xmlns:a16="http://schemas.microsoft.com/office/drawing/2014/main" id="{E3B35CA0-B125-4240-893E-18D3E05BC296}"/>
                </a:ext>
              </a:extLst>
            </p:cNvPr>
            <p:cNvSpPr/>
            <p:nvPr/>
          </p:nvSpPr>
          <p:spPr>
            <a:xfrm>
              <a:off x="5270130" y="3191026"/>
              <a:ext cx="1412052" cy="1412052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6" name="Oval 13">
              <a:extLst>
                <a:ext uri="{FF2B5EF4-FFF2-40B4-BE49-F238E27FC236}">
                  <a16:creationId xmlns:a16="http://schemas.microsoft.com/office/drawing/2014/main" id="{581AC3DD-97E5-4243-AACC-29E283BEA2C4}"/>
                </a:ext>
              </a:extLst>
            </p:cNvPr>
            <p:cNvSpPr/>
            <p:nvPr/>
          </p:nvSpPr>
          <p:spPr>
            <a:xfrm>
              <a:off x="5499115" y="3420011"/>
              <a:ext cx="954083" cy="954083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50000">
                  <a:schemeClr val="accent3"/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7" name="Oval 14">
              <a:extLst>
                <a:ext uri="{FF2B5EF4-FFF2-40B4-BE49-F238E27FC236}">
                  <a16:creationId xmlns:a16="http://schemas.microsoft.com/office/drawing/2014/main" id="{EAFFF6DC-3F64-4665-917F-35CA64DA6207}"/>
                </a:ext>
              </a:extLst>
            </p:cNvPr>
            <p:cNvSpPr/>
            <p:nvPr/>
          </p:nvSpPr>
          <p:spPr>
            <a:xfrm>
              <a:off x="5690650" y="3611546"/>
              <a:ext cx="571013" cy="571013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29" name="Group 15">
            <a:extLst>
              <a:ext uri="{FF2B5EF4-FFF2-40B4-BE49-F238E27FC236}">
                <a16:creationId xmlns:a16="http://schemas.microsoft.com/office/drawing/2014/main" id="{BCE26A38-C50C-4E81-9E7C-F86669EADB34}"/>
              </a:ext>
            </a:extLst>
          </p:cNvPr>
          <p:cNvGrpSpPr/>
          <p:nvPr/>
        </p:nvGrpSpPr>
        <p:grpSpPr>
          <a:xfrm>
            <a:off x="4155152" y="2876308"/>
            <a:ext cx="973766" cy="973766"/>
            <a:chOff x="5076056" y="2996952"/>
            <a:chExt cx="1800200" cy="18002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90" name="Oval 16">
              <a:extLst>
                <a:ext uri="{FF2B5EF4-FFF2-40B4-BE49-F238E27FC236}">
                  <a16:creationId xmlns:a16="http://schemas.microsoft.com/office/drawing/2014/main" id="{6AE96220-CB0A-4480-AB5C-61265CE620B2}"/>
                </a:ext>
              </a:extLst>
            </p:cNvPr>
            <p:cNvSpPr/>
            <p:nvPr/>
          </p:nvSpPr>
          <p:spPr>
            <a:xfrm>
              <a:off x="5076056" y="2996952"/>
              <a:ext cx="1800200" cy="1800200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50000">
                  <a:schemeClr val="accent6"/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1" name="Oval 17">
              <a:extLst>
                <a:ext uri="{FF2B5EF4-FFF2-40B4-BE49-F238E27FC236}">
                  <a16:creationId xmlns:a16="http://schemas.microsoft.com/office/drawing/2014/main" id="{1DA7B551-3691-45AF-BA3F-4BE2FE57AADC}"/>
                </a:ext>
              </a:extLst>
            </p:cNvPr>
            <p:cNvSpPr/>
            <p:nvPr/>
          </p:nvSpPr>
          <p:spPr>
            <a:xfrm>
              <a:off x="5270130" y="3191026"/>
              <a:ext cx="1412052" cy="1412052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2" name="Oval 18">
              <a:extLst>
                <a:ext uri="{FF2B5EF4-FFF2-40B4-BE49-F238E27FC236}">
                  <a16:creationId xmlns:a16="http://schemas.microsoft.com/office/drawing/2014/main" id="{352750FF-A178-456B-B025-394C99459BE1}"/>
                </a:ext>
              </a:extLst>
            </p:cNvPr>
            <p:cNvSpPr/>
            <p:nvPr/>
          </p:nvSpPr>
          <p:spPr>
            <a:xfrm>
              <a:off x="5499115" y="3420011"/>
              <a:ext cx="954083" cy="95408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50000">
                  <a:schemeClr val="accent6"/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3" name="Oval 19">
              <a:extLst>
                <a:ext uri="{FF2B5EF4-FFF2-40B4-BE49-F238E27FC236}">
                  <a16:creationId xmlns:a16="http://schemas.microsoft.com/office/drawing/2014/main" id="{100F1762-83CF-43F6-9198-1B24437F56C8}"/>
                </a:ext>
              </a:extLst>
            </p:cNvPr>
            <p:cNvSpPr/>
            <p:nvPr/>
          </p:nvSpPr>
          <p:spPr>
            <a:xfrm>
              <a:off x="5690650" y="3611546"/>
              <a:ext cx="571013" cy="571013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30" name="Group 20">
            <a:extLst>
              <a:ext uri="{FF2B5EF4-FFF2-40B4-BE49-F238E27FC236}">
                <a16:creationId xmlns:a16="http://schemas.microsoft.com/office/drawing/2014/main" id="{C866B072-DC4D-4140-9C6E-07E4F63E6EE8}"/>
              </a:ext>
            </a:extLst>
          </p:cNvPr>
          <p:cNvGrpSpPr/>
          <p:nvPr/>
        </p:nvGrpSpPr>
        <p:grpSpPr>
          <a:xfrm>
            <a:off x="4220462" y="1597106"/>
            <a:ext cx="1942311" cy="1942312"/>
            <a:chOff x="5076056" y="2996952"/>
            <a:chExt cx="1800200" cy="18002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86" name="Oval 21">
              <a:extLst>
                <a:ext uri="{FF2B5EF4-FFF2-40B4-BE49-F238E27FC236}">
                  <a16:creationId xmlns:a16="http://schemas.microsoft.com/office/drawing/2014/main" id="{1E9DE6F5-6898-427A-A62E-EBCC0D99C4B0}"/>
                </a:ext>
              </a:extLst>
            </p:cNvPr>
            <p:cNvSpPr/>
            <p:nvPr/>
          </p:nvSpPr>
          <p:spPr>
            <a:xfrm>
              <a:off x="5076056" y="2996952"/>
              <a:ext cx="1800200" cy="1800200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75000"/>
                  </a:schemeClr>
                </a:gs>
                <a:gs pos="50000">
                  <a:schemeClr val="accent4"/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7" name="Oval 22">
              <a:extLst>
                <a:ext uri="{FF2B5EF4-FFF2-40B4-BE49-F238E27FC236}">
                  <a16:creationId xmlns:a16="http://schemas.microsoft.com/office/drawing/2014/main" id="{8CAB0FA1-DB44-48A0-8F0D-DDE7B13C419C}"/>
                </a:ext>
              </a:extLst>
            </p:cNvPr>
            <p:cNvSpPr/>
            <p:nvPr/>
          </p:nvSpPr>
          <p:spPr>
            <a:xfrm>
              <a:off x="5270130" y="3191026"/>
              <a:ext cx="1412052" cy="1412052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8" name="Oval 23">
              <a:extLst>
                <a:ext uri="{FF2B5EF4-FFF2-40B4-BE49-F238E27FC236}">
                  <a16:creationId xmlns:a16="http://schemas.microsoft.com/office/drawing/2014/main" id="{210AC7BC-6B50-4749-BFEF-3091D53BEBED}"/>
                </a:ext>
              </a:extLst>
            </p:cNvPr>
            <p:cNvSpPr/>
            <p:nvPr/>
          </p:nvSpPr>
          <p:spPr>
            <a:xfrm>
              <a:off x="5499115" y="3420011"/>
              <a:ext cx="954083" cy="95408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75000"/>
                  </a:schemeClr>
                </a:gs>
                <a:gs pos="50000">
                  <a:schemeClr val="accent4"/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9" name="Oval 24">
              <a:extLst>
                <a:ext uri="{FF2B5EF4-FFF2-40B4-BE49-F238E27FC236}">
                  <a16:creationId xmlns:a16="http://schemas.microsoft.com/office/drawing/2014/main" id="{CF413C58-FBD5-4325-9376-F3EED7A37698}"/>
                </a:ext>
              </a:extLst>
            </p:cNvPr>
            <p:cNvSpPr/>
            <p:nvPr/>
          </p:nvSpPr>
          <p:spPr>
            <a:xfrm>
              <a:off x="5690650" y="3611546"/>
              <a:ext cx="571013" cy="571013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31" name="Group 25">
            <a:extLst>
              <a:ext uri="{FF2B5EF4-FFF2-40B4-BE49-F238E27FC236}">
                <a16:creationId xmlns:a16="http://schemas.microsoft.com/office/drawing/2014/main" id="{A8AFDEB5-8144-46DF-8BC1-51D0B4BEF1FB}"/>
              </a:ext>
            </a:extLst>
          </p:cNvPr>
          <p:cNvGrpSpPr/>
          <p:nvPr/>
        </p:nvGrpSpPr>
        <p:grpSpPr>
          <a:xfrm>
            <a:off x="5815213" y="2179318"/>
            <a:ext cx="2315833" cy="2315833"/>
            <a:chOff x="5076056" y="2996952"/>
            <a:chExt cx="1800200" cy="18002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82" name="Oval 26">
              <a:extLst>
                <a:ext uri="{FF2B5EF4-FFF2-40B4-BE49-F238E27FC236}">
                  <a16:creationId xmlns:a16="http://schemas.microsoft.com/office/drawing/2014/main" id="{B7C64631-0D28-41C3-855D-DDE057D67F3A}"/>
                </a:ext>
              </a:extLst>
            </p:cNvPr>
            <p:cNvSpPr/>
            <p:nvPr/>
          </p:nvSpPr>
          <p:spPr>
            <a:xfrm>
              <a:off x="5076056" y="2996952"/>
              <a:ext cx="1800200" cy="18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50000">
                  <a:schemeClr val="accent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3" name="Oval 27">
              <a:extLst>
                <a:ext uri="{FF2B5EF4-FFF2-40B4-BE49-F238E27FC236}">
                  <a16:creationId xmlns:a16="http://schemas.microsoft.com/office/drawing/2014/main" id="{412B5173-5505-4096-9C20-DD2685C526F1}"/>
                </a:ext>
              </a:extLst>
            </p:cNvPr>
            <p:cNvSpPr/>
            <p:nvPr/>
          </p:nvSpPr>
          <p:spPr>
            <a:xfrm>
              <a:off x="5270130" y="3191026"/>
              <a:ext cx="1412052" cy="1412052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4" name="Oval 28">
              <a:extLst>
                <a:ext uri="{FF2B5EF4-FFF2-40B4-BE49-F238E27FC236}">
                  <a16:creationId xmlns:a16="http://schemas.microsoft.com/office/drawing/2014/main" id="{F2CBDFCA-9368-4D40-9D1C-4E0230BC1F25}"/>
                </a:ext>
              </a:extLst>
            </p:cNvPr>
            <p:cNvSpPr/>
            <p:nvPr/>
          </p:nvSpPr>
          <p:spPr>
            <a:xfrm>
              <a:off x="5499115" y="3420011"/>
              <a:ext cx="954083" cy="954083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50000">
                  <a:schemeClr val="accent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5" name="Oval 29">
              <a:extLst>
                <a:ext uri="{FF2B5EF4-FFF2-40B4-BE49-F238E27FC236}">
                  <a16:creationId xmlns:a16="http://schemas.microsoft.com/office/drawing/2014/main" id="{6D4FA6B2-4581-40DA-8424-85AEDB660220}"/>
                </a:ext>
              </a:extLst>
            </p:cNvPr>
            <p:cNvSpPr/>
            <p:nvPr/>
          </p:nvSpPr>
          <p:spPr>
            <a:xfrm>
              <a:off x="5690650" y="3611546"/>
              <a:ext cx="571013" cy="571013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32" name="Group 30">
            <a:extLst>
              <a:ext uri="{FF2B5EF4-FFF2-40B4-BE49-F238E27FC236}">
                <a16:creationId xmlns:a16="http://schemas.microsoft.com/office/drawing/2014/main" id="{6383865C-CA57-4428-887A-0535F85552A6}"/>
              </a:ext>
            </a:extLst>
          </p:cNvPr>
          <p:cNvGrpSpPr/>
          <p:nvPr/>
        </p:nvGrpSpPr>
        <p:grpSpPr>
          <a:xfrm>
            <a:off x="4774599" y="3326754"/>
            <a:ext cx="1388175" cy="1388175"/>
            <a:chOff x="5076056" y="2996952"/>
            <a:chExt cx="1800200" cy="18002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78" name="Oval 31">
              <a:extLst>
                <a:ext uri="{FF2B5EF4-FFF2-40B4-BE49-F238E27FC236}">
                  <a16:creationId xmlns:a16="http://schemas.microsoft.com/office/drawing/2014/main" id="{0A938BA3-29CB-48C4-B682-D27C53B767E3}"/>
                </a:ext>
              </a:extLst>
            </p:cNvPr>
            <p:cNvSpPr/>
            <p:nvPr/>
          </p:nvSpPr>
          <p:spPr>
            <a:xfrm>
              <a:off x="5076056" y="2996952"/>
              <a:ext cx="1800200" cy="180020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0000">
                  <a:schemeClr val="accent2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9" name="Oval 32">
              <a:extLst>
                <a:ext uri="{FF2B5EF4-FFF2-40B4-BE49-F238E27FC236}">
                  <a16:creationId xmlns:a16="http://schemas.microsoft.com/office/drawing/2014/main" id="{085D6064-A599-4029-86DE-018D6D819696}"/>
                </a:ext>
              </a:extLst>
            </p:cNvPr>
            <p:cNvSpPr/>
            <p:nvPr/>
          </p:nvSpPr>
          <p:spPr>
            <a:xfrm>
              <a:off x="5270130" y="3191026"/>
              <a:ext cx="1412052" cy="1412052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0" name="Oval 33">
              <a:extLst>
                <a:ext uri="{FF2B5EF4-FFF2-40B4-BE49-F238E27FC236}">
                  <a16:creationId xmlns:a16="http://schemas.microsoft.com/office/drawing/2014/main" id="{87CDF3E9-6452-4D97-BA7C-EE18A91BD819}"/>
                </a:ext>
              </a:extLst>
            </p:cNvPr>
            <p:cNvSpPr/>
            <p:nvPr/>
          </p:nvSpPr>
          <p:spPr>
            <a:xfrm>
              <a:off x="5499115" y="3420011"/>
              <a:ext cx="954083" cy="95408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0000">
                  <a:schemeClr val="accent2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1" name="Oval 34">
              <a:extLst>
                <a:ext uri="{FF2B5EF4-FFF2-40B4-BE49-F238E27FC236}">
                  <a16:creationId xmlns:a16="http://schemas.microsoft.com/office/drawing/2014/main" id="{A3BFAF39-ED8C-45E1-965B-8BDB0B2BF263}"/>
                </a:ext>
              </a:extLst>
            </p:cNvPr>
            <p:cNvSpPr/>
            <p:nvPr/>
          </p:nvSpPr>
          <p:spPr>
            <a:xfrm>
              <a:off x="5690650" y="3611546"/>
              <a:ext cx="571013" cy="571013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35" name="Group 35">
            <a:extLst>
              <a:ext uri="{FF2B5EF4-FFF2-40B4-BE49-F238E27FC236}">
                <a16:creationId xmlns:a16="http://schemas.microsoft.com/office/drawing/2014/main" id="{22F50B35-836B-4856-BC40-29C4BFBF2F09}"/>
              </a:ext>
            </a:extLst>
          </p:cNvPr>
          <p:cNvGrpSpPr/>
          <p:nvPr/>
        </p:nvGrpSpPr>
        <p:grpSpPr>
          <a:xfrm>
            <a:off x="7486389" y="1863363"/>
            <a:ext cx="1064712" cy="860191"/>
            <a:chOff x="7486389" y="2051648"/>
            <a:chExt cx="1064712" cy="860191"/>
          </a:xfrm>
        </p:grpSpPr>
        <p:sp>
          <p:nvSpPr>
            <p:cNvPr id="76" name="Freeform: Shape 36">
              <a:extLst>
                <a:ext uri="{FF2B5EF4-FFF2-40B4-BE49-F238E27FC236}">
                  <a16:creationId xmlns:a16="http://schemas.microsoft.com/office/drawing/2014/main" id="{DAA9EA51-56E7-41B2-9E7B-15CB85BB7E0B}"/>
                </a:ext>
              </a:extLst>
            </p:cNvPr>
            <p:cNvSpPr/>
            <p:nvPr/>
          </p:nvSpPr>
          <p:spPr>
            <a:xfrm>
              <a:off x="7486389" y="2051648"/>
              <a:ext cx="1064712" cy="651354"/>
            </a:xfrm>
            <a:custGeom>
              <a:avLst/>
              <a:gdLst>
                <a:gd name="connsiteX0" fmla="*/ 0 w 1064712"/>
                <a:gd name="connsiteY0" fmla="*/ 651354 h 651354"/>
                <a:gd name="connsiteX1" fmla="*/ 413359 w 1064712"/>
                <a:gd name="connsiteY1" fmla="*/ 0 h 651354"/>
                <a:gd name="connsiteX2" fmla="*/ 1064712 w 1064712"/>
                <a:gd name="connsiteY2" fmla="*/ 0 h 651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64712" h="651354">
                  <a:moveTo>
                    <a:pt x="0" y="651354"/>
                  </a:moveTo>
                  <a:lnTo>
                    <a:pt x="413359" y="0"/>
                  </a:lnTo>
                  <a:lnTo>
                    <a:pt x="1064712" y="0"/>
                  </a:lnTo>
                </a:path>
              </a:pathLst>
            </a:custGeom>
            <a:noFill/>
            <a:ln w="12700" cap="flat" cmpd="sng" algn="ctr">
              <a:solidFill>
                <a:schemeClr val="accent1"/>
              </a:solidFill>
              <a:prstDash val="solid"/>
              <a:headEnd type="oval" w="med" len="med"/>
              <a:tailEnd type="oval" w="med" len="med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cxnSp>
          <p:nvCxnSpPr>
            <p:cNvPr id="77" name="Straight Connector 37">
              <a:extLst>
                <a:ext uri="{FF2B5EF4-FFF2-40B4-BE49-F238E27FC236}">
                  <a16:creationId xmlns:a16="http://schemas.microsoft.com/office/drawing/2014/main" id="{2848EC22-A323-4958-AF85-9708AC314DDC}"/>
                </a:ext>
              </a:extLst>
            </p:cNvPr>
            <p:cNvCxnSpPr/>
            <p:nvPr/>
          </p:nvCxnSpPr>
          <p:spPr>
            <a:xfrm>
              <a:off x="8551101" y="2051648"/>
              <a:ext cx="0" cy="860191"/>
            </a:xfrm>
            <a:prstGeom prst="line">
              <a:avLst/>
            </a:prstGeom>
            <a:noFill/>
            <a:ln w="12700" cap="flat" cmpd="sng" algn="ctr">
              <a:solidFill>
                <a:schemeClr val="accent1"/>
              </a:solidFill>
              <a:prstDash val="solid"/>
              <a:headEnd type="oval" w="med" len="med"/>
              <a:tailEnd type="oval" w="med" len="med"/>
            </a:ln>
            <a:effectLst/>
          </p:spPr>
        </p:cxnSp>
      </p:grpSp>
      <p:grpSp>
        <p:nvGrpSpPr>
          <p:cNvPr id="36" name="Group 38">
            <a:extLst>
              <a:ext uri="{FF2B5EF4-FFF2-40B4-BE49-F238E27FC236}">
                <a16:creationId xmlns:a16="http://schemas.microsoft.com/office/drawing/2014/main" id="{D0EFDF3A-6B83-4CED-B026-0245BDE93D18}"/>
              </a:ext>
            </a:extLst>
          </p:cNvPr>
          <p:cNvGrpSpPr/>
          <p:nvPr/>
        </p:nvGrpSpPr>
        <p:grpSpPr>
          <a:xfrm>
            <a:off x="3640898" y="3767319"/>
            <a:ext cx="1365337" cy="860191"/>
            <a:chOff x="3640898" y="3955604"/>
            <a:chExt cx="1365337" cy="860191"/>
          </a:xfrm>
        </p:grpSpPr>
        <p:sp>
          <p:nvSpPr>
            <p:cNvPr id="74" name="Freeform: Shape 39">
              <a:extLst>
                <a:ext uri="{FF2B5EF4-FFF2-40B4-BE49-F238E27FC236}">
                  <a16:creationId xmlns:a16="http://schemas.microsoft.com/office/drawing/2014/main" id="{99FF8A22-DCFC-4E0F-9129-3E5AB23EA8E0}"/>
                </a:ext>
              </a:extLst>
            </p:cNvPr>
            <p:cNvSpPr/>
            <p:nvPr/>
          </p:nvSpPr>
          <p:spPr>
            <a:xfrm>
              <a:off x="3653424" y="3955604"/>
              <a:ext cx="1352811" cy="400833"/>
            </a:xfrm>
            <a:custGeom>
              <a:avLst/>
              <a:gdLst>
                <a:gd name="connsiteX0" fmla="*/ 1352811 w 1352811"/>
                <a:gd name="connsiteY0" fmla="*/ 400833 h 400833"/>
                <a:gd name="connsiteX1" fmla="*/ 325677 w 1352811"/>
                <a:gd name="connsiteY1" fmla="*/ 0 h 400833"/>
                <a:gd name="connsiteX2" fmla="*/ 0 w 1352811"/>
                <a:gd name="connsiteY2" fmla="*/ 0 h 400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52811" h="400833">
                  <a:moveTo>
                    <a:pt x="1352811" y="400833"/>
                  </a:moveTo>
                  <a:lnTo>
                    <a:pt x="325677" y="0"/>
                  </a:lnTo>
                  <a:lnTo>
                    <a:pt x="0" y="0"/>
                  </a:lnTo>
                </a:path>
              </a:pathLst>
            </a:custGeom>
            <a:noFill/>
            <a:ln w="12700" cap="flat" cmpd="sng" algn="ctr">
              <a:solidFill>
                <a:schemeClr val="accent2"/>
              </a:solidFill>
              <a:prstDash val="solid"/>
              <a:headEnd type="oval" w="med" len="med"/>
              <a:tailEnd type="oval" w="med" len="med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cxnSp>
          <p:nvCxnSpPr>
            <p:cNvPr id="75" name="Straight Connector 40">
              <a:extLst>
                <a:ext uri="{FF2B5EF4-FFF2-40B4-BE49-F238E27FC236}">
                  <a16:creationId xmlns:a16="http://schemas.microsoft.com/office/drawing/2014/main" id="{D0ADAE8F-1BED-4CD7-9E97-AE85C22C853A}"/>
                </a:ext>
              </a:extLst>
            </p:cNvPr>
            <p:cNvCxnSpPr/>
            <p:nvPr/>
          </p:nvCxnSpPr>
          <p:spPr>
            <a:xfrm>
              <a:off x="3640898" y="3955604"/>
              <a:ext cx="0" cy="860191"/>
            </a:xfrm>
            <a:prstGeom prst="line">
              <a:avLst/>
            </a:prstGeom>
            <a:noFill/>
            <a:ln w="12700" cap="flat" cmpd="sng" algn="ctr">
              <a:solidFill>
                <a:schemeClr val="accent2"/>
              </a:solidFill>
              <a:prstDash val="solid"/>
              <a:headEnd type="oval" w="med" len="med"/>
              <a:tailEnd type="oval" w="med" len="med"/>
            </a:ln>
            <a:effectLst/>
          </p:spPr>
        </p:cxnSp>
      </p:grpSp>
      <p:grpSp>
        <p:nvGrpSpPr>
          <p:cNvPr id="37" name="Group 41">
            <a:extLst>
              <a:ext uri="{FF2B5EF4-FFF2-40B4-BE49-F238E27FC236}">
                <a16:creationId xmlns:a16="http://schemas.microsoft.com/office/drawing/2014/main" id="{D3765B68-FC7F-43F9-BBB3-35A2E7537360}"/>
              </a:ext>
            </a:extLst>
          </p:cNvPr>
          <p:cNvGrpSpPr/>
          <p:nvPr/>
        </p:nvGrpSpPr>
        <p:grpSpPr>
          <a:xfrm>
            <a:off x="3738558" y="1452056"/>
            <a:ext cx="804214" cy="860191"/>
            <a:chOff x="3738558" y="1640341"/>
            <a:chExt cx="804214" cy="860191"/>
          </a:xfrm>
        </p:grpSpPr>
        <p:sp>
          <p:nvSpPr>
            <p:cNvPr id="72" name="Freeform: Shape 42">
              <a:extLst>
                <a:ext uri="{FF2B5EF4-FFF2-40B4-BE49-F238E27FC236}">
                  <a16:creationId xmlns:a16="http://schemas.microsoft.com/office/drawing/2014/main" id="{1AD74CE6-B155-4946-9E6D-749EC9ADBCBE}"/>
                </a:ext>
              </a:extLst>
            </p:cNvPr>
            <p:cNvSpPr/>
            <p:nvPr/>
          </p:nvSpPr>
          <p:spPr>
            <a:xfrm>
              <a:off x="3745059" y="1650815"/>
              <a:ext cx="797713" cy="839244"/>
            </a:xfrm>
            <a:custGeom>
              <a:avLst/>
              <a:gdLst>
                <a:gd name="connsiteX0" fmla="*/ 563671 w 563671"/>
                <a:gd name="connsiteY0" fmla="*/ 839244 h 839244"/>
                <a:gd name="connsiteX1" fmla="*/ 501041 w 563671"/>
                <a:gd name="connsiteY1" fmla="*/ 0 h 839244"/>
                <a:gd name="connsiteX2" fmla="*/ 0 w 563671"/>
                <a:gd name="connsiteY2" fmla="*/ 0 h 83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3671" h="839244">
                  <a:moveTo>
                    <a:pt x="563671" y="839244"/>
                  </a:moveTo>
                  <a:lnTo>
                    <a:pt x="501041" y="0"/>
                  </a:lnTo>
                  <a:lnTo>
                    <a:pt x="0" y="0"/>
                  </a:lnTo>
                </a:path>
              </a:pathLst>
            </a:custGeom>
            <a:noFill/>
            <a:ln w="12700" cap="flat" cmpd="sng" algn="ctr">
              <a:solidFill>
                <a:schemeClr val="accent4"/>
              </a:solidFill>
              <a:prstDash val="solid"/>
              <a:headEnd type="oval" w="med" len="med"/>
              <a:tailEnd type="oval" w="med" len="med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cxnSp>
          <p:nvCxnSpPr>
            <p:cNvPr id="73" name="Straight Connector 43">
              <a:extLst>
                <a:ext uri="{FF2B5EF4-FFF2-40B4-BE49-F238E27FC236}">
                  <a16:creationId xmlns:a16="http://schemas.microsoft.com/office/drawing/2014/main" id="{F168739F-B75B-48F4-822E-48A1F8747BFE}"/>
                </a:ext>
              </a:extLst>
            </p:cNvPr>
            <p:cNvCxnSpPr/>
            <p:nvPr/>
          </p:nvCxnSpPr>
          <p:spPr>
            <a:xfrm>
              <a:off x="3738558" y="1640341"/>
              <a:ext cx="0" cy="860191"/>
            </a:xfrm>
            <a:prstGeom prst="line">
              <a:avLst/>
            </a:prstGeom>
            <a:noFill/>
            <a:ln w="12700" cap="flat" cmpd="sng" algn="ctr">
              <a:solidFill>
                <a:schemeClr val="accent4"/>
              </a:solidFill>
              <a:prstDash val="solid"/>
              <a:headEnd type="oval" w="med" len="med"/>
              <a:tailEnd type="oval" w="med" len="med"/>
            </a:ln>
            <a:effectLst/>
          </p:spPr>
        </p:cxnSp>
      </p:grpSp>
      <p:grpSp>
        <p:nvGrpSpPr>
          <p:cNvPr id="38" name="Group 1">
            <a:extLst>
              <a:ext uri="{FF2B5EF4-FFF2-40B4-BE49-F238E27FC236}">
                <a16:creationId xmlns:a16="http://schemas.microsoft.com/office/drawing/2014/main" id="{0C4B96D1-35D9-4E97-9981-DF018241EB1E}"/>
              </a:ext>
            </a:extLst>
          </p:cNvPr>
          <p:cNvGrpSpPr/>
          <p:nvPr/>
        </p:nvGrpSpPr>
        <p:grpSpPr>
          <a:xfrm>
            <a:off x="987345" y="1476221"/>
            <a:ext cx="2751213" cy="829138"/>
            <a:chOff x="774253" y="1173757"/>
            <a:chExt cx="2751213" cy="829138"/>
          </a:xfrm>
        </p:grpSpPr>
        <p:sp>
          <p:nvSpPr>
            <p:cNvPr id="70" name="TextBox 45">
              <a:extLst>
                <a:ext uri="{FF2B5EF4-FFF2-40B4-BE49-F238E27FC236}">
                  <a16:creationId xmlns:a16="http://schemas.microsoft.com/office/drawing/2014/main" id="{6D01CBB4-7FAB-4C7D-A6CC-72502991C720}"/>
                </a:ext>
              </a:extLst>
            </p:cNvPr>
            <p:cNvSpPr txBox="1"/>
            <p:nvPr/>
          </p:nvSpPr>
          <p:spPr>
            <a:xfrm>
              <a:off x="774253" y="1173757"/>
              <a:ext cx="2751213" cy="307777"/>
            </a:xfrm>
            <a:prstGeom prst="rect">
              <a:avLst/>
            </a:prstGeom>
            <a:noFill/>
          </p:spPr>
          <p:txBody>
            <a:bodyPr wrap="none" lIns="144000" tIns="0" rIns="144000" bIns="0" anchor="ctr">
              <a:normAutofit/>
            </a:bodyPr>
            <a:lstStyle/>
            <a:p>
              <a:pPr algn="r"/>
              <a:r>
                <a:rPr lang="zh-CN" altLang="en-US" sz="2000" b="1">
                  <a:solidFill>
                    <a:schemeClr val="accent4"/>
                  </a:solidFill>
                </a:rPr>
                <a:t>Title Text Preset</a:t>
              </a:r>
            </a:p>
          </p:txBody>
        </p:sp>
        <p:sp>
          <p:nvSpPr>
            <p:cNvPr id="71" name="Rectangle 46">
              <a:extLst>
                <a:ext uri="{FF2B5EF4-FFF2-40B4-BE49-F238E27FC236}">
                  <a16:creationId xmlns:a16="http://schemas.microsoft.com/office/drawing/2014/main" id="{F95A4460-9F8A-4B7D-A98F-6DFA443EC677}"/>
                </a:ext>
              </a:extLst>
            </p:cNvPr>
            <p:cNvSpPr/>
            <p:nvPr/>
          </p:nvSpPr>
          <p:spPr>
            <a:xfrm>
              <a:off x="774253" y="1481534"/>
              <a:ext cx="2751213" cy="521361"/>
            </a:xfrm>
            <a:prstGeom prst="rect">
              <a:avLst/>
            </a:prstGeom>
          </p:spPr>
          <p:txBody>
            <a:bodyPr wrap="square" lIns="144000" tIns="0" rIns="144000" bIns="0">
              <a:normAutofit fontScale="92500" lnSpcReduction="20000"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200"/>
                <a:t>This section is displayed as a text-typesetting placeholder</a:t>
              </a:r>
              <a:br>
                <a:rPr lang="zh-CN" altLang="en-US" sz="1200"/>
              </a:br>
              <a:r>
                <a:rPr lang="zh-CN" altLang="en-US" sz="1200"/>
                <a:t>(It is recommended to use theme Fonts)</a:t>
              </a:r>
            </a:p>
          </p:txBody>
        </p:sp>
      </p:grpSp>
      <p:grpSp>
        <p:nvGrpSpPr>
          <p:cNvPr id="39" name="Group 44">
            <a:extLst>
              <a:ext uri="{FF2B5EF4-FFF2-40B4-BE49-F238E27FC236}">
                <a16:creationId xmlns:a16="http://schemas.microsoft.com/office/drawing/2014/main" id="{61B9F262-2602-472D-934D-BAAC6425014A}"/>
              </a:ext>
            </a:extLst>
          </p:cNvPr>
          <p:cNvGrpSpPr/>
          <p:nvPr/>
        </p:nvGrpSpPr>
        <p:grpSpPr>
          <a:xfrm>
            <a:off x="8551101" y="1845181"/>
            <a:ext cx="2751213" cy="829138"/>
            <a:chOff x="8638766" y="1542717"/>
            <a:chExt cx="2751213" cy="829138"/>
          </a:xfrm>
        </p:grpSpPr>
        <p:sp>
          <p:nvSpPr>
            <p:cNvPr id="68" name="TextBox 48">
              <a:extLst>
                <a:ext uri="{FF2B5EF4-FFF2-40B4-BE49-F238E27FC236}">
                  <a16:creationId xmlns:a16="http://schemas.microsoft.com/office/drawing/2014/main" id="{5CBD2447-B2A3-49DF-BD10-AF4C869ACAEF}"/>
                </a:ext>
              </a:extLst>
            </p:cNvPr>
            <p:cNvSpPr txBox="1"/>
            <p:nvPr/>
          </p:nvSpPr>
          <p:spPr>
            <a:xfrm>
              <a:off x="8638766" y="1542717"/>
              <a:ext cx="2751213" cy="307777"/>
            </a:xfrm>
            <a:prstGeom prst="rect">
              <a:avLst/>
            </a:prstGeom>
            <a:noFill/>
          </p:spPr>
          <p:txBody>
            <a:bodyPr wrap="none" lIns="144000" tIns="0" rIns="144000" bIns="0" anchor="ctr">
              <a:normAutofit/>
            </a:bodyPr>
            <a:lstStyle/>
            <a:p>
              <a:r>
                <a:rPr lang="zh-CN" altLang="en-US" sz="2000" b="1">
                  <a:solidFill>
                    <a:schemeClr val="accent1"/>
                  </a:solidFill>
                </a:rPr>
                <a:t>Title Text Preset</a:t>
              </a:r>
            </a:p>
          </p:txBody>
        </p:sp>
        <p:sp>
          <p:nvSpPr>
            <p:cNvPr id="69" name="Rectangle 49">
              <a:extLst>
                <a:ext uri="{FF2B5EF4-FFF2-40B4-BE49-F238E27FC236}">
                  <a16:creationId xmlns:a16="http://schemas.microsoft.com/office/drawing/2014/main" id="{FE7C2DBF-0363-4C75-BBDC-167FECE87120}"/>
                </a:ext>
              </a:extLst>
            </p:cNvPr>
            <p:cNvSpPr/>
            <p:nvPr/>
          </p:nvSpPr>
          <p:spPr>
            <a:xfrm>
              <a:off x="8638766" y="1850494"/>
              <a:ext cx="2751213" cy="521361"/>
            </a:xfrm>
            <a:prstGeom prst="rect">
              <a:avLst/>
            </a:prstGeom>
          </p:spPr>
          <p:txBody>
            <a:bodyPr wrap="square" lIns="144000" tIns="0" rIns="144000" bIns="0">
              <a:normAutofit fontScale="92500" lnSpcReduction="200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200"/>
                <a:t>This section is displayed as a text-typesetting placeholder</a:t>
              </a:r>
              <a:br>
                <a:rPr lang="zh-CN" altLang="en-US" sz="1200"/>
              </a:br>
              <a:r>
                <a:rPr lang="zh-CN" altLang="en-US" sz="1200"/>
                <a:t>(It is recommended to use theme Fonts)</a:t>
              </a:r>
            </a:p>
          </p:txBody>
        </p:sp>
      </p:grpSp>
      <p:grpSp>
        <p:nvGrpSpPr>
          <p:cNvPr id="40" name="Group 2">
            <a:extLst>
              <a:ext uri="{FF2B5EF4-FFF2-40B4-BE49-F238E27FC236}">
                <a16:creationId xmlns:a16="http://schemas.microsoft.com/office/drawing/2014/main" id="{17934CE3-7CCB-483D-9945-725EE912E2C6}"/>
              </a:ext>
            </a:extLst>
          </p:cNvPr>
          <p:cNvGrpSpPr/>
          <p:nvPr/>
        </p:nvGrpSpPr>
        <p:grpSpPr>
          <a:xfrm>
            <a:off x="889685" y="3716629"/>
            <a:ext cx="2751213" cy="829138"/>
            <a:chOff x="774252" y="3414165"/>
            <a:chExt cx="2751213" cy="829138"/>
          </a:xfrm>
        </p:grpSpPr>
        <p:sp>
          <p:nvSpPr>
            <p:cNvPr id="66" name="TextBox 51">
              <a:extLst>
                <a:ext uri="{FF2B5EF4-FFF2-40B4-BE49-F238E27FC236}">
                  <a16:creationId xmlns:a16="http://schemas.microsoft.com/office/drawing/2014/main" id="{9192D975-0B0B-4462-8EAF-6050B11D8D3B}"/>
                </a:ext>
              </a:extLst>
            </p:cNvPr>
            <p:cNvSpPr txBox="1"/>
            <p:nvPr/>
          </p:nvSpPr>
          <p:spPr>
            <a:xfrm>
              <a:off x="774252" y="3414165"/>
              <a:ext cx="2751213" cy="307777"/>
            </a:xfrm>
            <a:prstGeom prst="rect">
              <a:avLst/>
            </a:prstGeom>
            <a:noFill/>
          </p:spPr>
          <p:txBody>
            <a:bodyPr wrap="none" lIns="144000" tIns="0" rIns="144000" bIns="0" anchor="ctr">
              <a:normAutofit/>
            </a:bodyPr>
            <a:lstStyle/>
            <a:p>
              <a:pPr algn="r"/>
              <a:r>
                <a:rPr lang="zh-CN" altLang="en-US" sz="2000" b="1">
                  <a:solidFill>
                    <a:schemeClr val="accent2"/>
                  </a:solidFill>
                </a:rPr>
                <a:t>Title Text Preset</a:t>
              </a:r>
            </a:p>
          </p:txBody>
        </p:sp>
        <p:sp>
          <p:nvSpPr>
            <p:cNvPr id="67" name="Rectangle 52">
              <a:extLst>
                <a:ext uri="{FF2B5EF4-FFF2-40B4-BE49-F238E27FC236}">
                  <a16:creationId xmlns:a16="http://schemas.microsoft.com/office/drawing/2014/main" id="{1AF0BF63-A18B-4C49-9984-E2A4A1671DC3}"/>
                </a:ext>
              </a:extLst>
            </p:cNvPr>
            <p:cNvSpPr/>
            <p:nvPr/>
          </p:nvSpPr>
          <p:spPr>
            <a:xfrm>
              <a:off x="774252" y="3721942"/>
              <a:ext cx="2751213" cy="521361"/>
            </a:xfrm>
            <a:prstGeom prst="rect">
              <a:avLst/>
            </a:prstGeom>
          </p:spPr>
          <p:txBody>
            <a:bodyPr wrap="square" lIns="144000" tIns="0" rIns="144000" bIns="0">
              <a:normAutofit fontScale="92500" lnSpcReduction="20000"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200"/>
                <a:t>This section is displayed as a text-typesetting placeholder</a:t>
              </a:r>
              <a:br>
                <a:rPr lang="zh-CN" altLang="en-US" sz="1200"/>
              </a:br>
              <a:r>
                <a:rPr lang="zh-CN" altLang="en-US" sz="1200"/>
                <a:t>(It is recommended to use theme Fonts)</a:t>
              </a:r>
            </a:p>
          </p:txBody>
        </p:sp>
      </p:grpSp>
      <p:cxnSp>
        <p:nvCxnSpPr>
          <p:cNvPr id="62" name="Straight Connector 53">
            <a:extLst>
              <a:ext uri="{FF2B5EF4-FFF2-40B4-BE49-F238E27FC236}">
                <a16:creationId xmlns:a16="http://schemas.microsoft.com/office/drawing/2014/main" id="{2D02D3FD-178C-41C1-B33F-182569478467}"/>
              </a:ext>
            </a:extLst>
          </p:cNvPr>
          <p:cNvCxnSpPr/>
          <p:nvPr/>
        </p:nvCxnSpPr>
        <p:spPr>
          <a:xfrm>
            <a:off x="6369427" y="5231992"/>
            <a:ext cx="1217384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headEnd type="oval" w="med" len="med"/>
            <a:tailEnd type="oval" w="med" len="med"/>
          </a:ln>
          <a:effectLst/>
        </p:spPr>
      </p:cxnSp>
      <p:grpSp>
        <p:nvGrpSpPr>
          <p:cNvPr id="63" name="Group 47">
            <a:extLst>
              <a:ext uri="{FF2B5EF4-FFF2-40B4-BE49-F238E27FC236}">
                <a16:creationId xmlns:a16="http://schemas.microsoft.com/office/drawing/2014/main" id="{FD347FA0-E9EF-4F40-8EEE-7BCE53DCDF6E}"/>
              </a:ext>
            </a:extLst>
          </p:cNvPr>
          <p:cNvGrpSpPr/>
          <p:nvPr/>
        </p:nvGrpSpPr>
        <p:grpSpPr>
          <a:xfrm>
            <a:off x="7586811" y="4662753"/>
            <a:ext cx="2751213" cy="829138"/>
            <a:chOff x="7763429" y="4360289"/>
            <a:chExt cx="2751213" cy="829138"/>
          </a:xfrm>
        </p:grpSpPr>
        <p:sp>
          <p:nvSpPr>
            <p:cNvPr id="64" name="Rectangle 55">
              <a:extLst>
                <a:ext uri="{FF2B5EF4-FFF2-40B4-BE49-F238E27FC236}">
                  <a16:creationId xmlns:a16="http://schemas.microsoft.com/office/drawing/2014/main" id="{4DF288EB-C798-4B30-909D-8D1886056DFB}"/>
                </a:ext>
              </a:extLst>
            </p:cNvPr>
            <p:cNvSpPr/>
            <p:nvPr/>
          </p:nvSpPr>
          <p:spPr>
            <a:xfrm>
              <a:off x="7763429" y="4668066"/>
              <a:ext cx="2751213" cy="521361"/>
            </a:xfrm>
            <a:prstGeom prst="rect">
              <a:avLst/>
            </a:prstGeom>
          </p:spPr>
          <p:txBody>
            <a:bodyPr wrap="square" lIns="144000" tIns="0" rIns="144000" bIns="0">
              <a:normAutofit fontScale="92500" lnSpcReduction="200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200"/>
                <a:t>This section is displayed as a text-typesetting placeholder</a:t>
              </a:r>
              <a:br>
                <a:rPr lang="zh-CN" altLang="en-US" sz="1200"/>
              </a:br>
              <a:r>
                <a:rPr lang="zh-CN" altLang="en-US" sz="1200"/>
                <a:t>(It is recommended to use theme Fonts)</a:t>
              </a:r>
            </a:p>
          </p:txBody>
        </p:sp>
        <p:sp>
          <p:nvSpPr>
            <p:cNvPr id="65" name="TextBox 56">
              <a:extLst>
                <a:ext uri="{FF2B5EF4-FFF2-40B4-BE49-F238E27FC236}">
                  <a16:creationId xmlns:a16="http://schemas.microsoft.com/office/drawing/2014/main" id="{921FA4D1-4AC3-49E6-B964-BD5401884FEE}"/>
                </a:ext>
              </a:extLst>
            </p:cNvPr>
            <p:cNvSpPr txBox="1"/>
            <p:nvPr/>
          </p:nvSpPr>
          <p:spPr>
            <a:xfrm>
              <a:off x="7763429" y="4360289"/>
              <a:ext cx="2751213" cy="307777"/>
            </a:xfrm>
            <a:prstGeom prst="rect">
              <a:avLst/>
            </a:prstGeom>
            <a:noFill/>
          </p:spPr>
          <p:txBody>
            <a:bodyPr wrap="none" lIns="144000" tIns="0" rIns="144000" bIns="0" anchor="ctr">
              <a:normAutofit/>
            </a:bodyPr>
            <a:lstStyle/>
            <a:p>
              <a:r>
                <a:rPr lang="zh-CN" altLang="en-US" sz="2000" b="1"/>
                <a:t>Title Text Preset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435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ripple/>
      </p:transition>
    </mc:Choice>
    <mc:Fallback xmlns:a16="http://schemas.microsoft.com/office/drawing/2014/main"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25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75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25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75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25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75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25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75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25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75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250"/>
                            </p:stCondLst>
                            <p:childTnLst>
                              <p:par>
                                <p:cTn id="9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任意多边形 5">
            <a:extLst>
              <a:ext uri="{FF2B5EF4-FFF2-40B4-BE49-F238E27FC236}">
                <a16:creationId xmlns:a16="http://schemas.microsoft.com/office/drawing/2014/main" id="{1476C876-C5EC-4A93-BA2A-E217B9B7A8F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819900" y="0"/>
            <a:ext cx="3848100" cy="6858000"/>
          </a:xfrm>
          <a:custGeom>
            <a:avLst/>
            <a:gdLst>
              <a:gd name="connsiteX0" fmla="*/ 0 w 3848100"/>
              <a:gd name="connsiteY0" fmla="*/ 0 h 6858000"/>
              <a:gd name="connsiteX1" fmla="*/ 3848100 w 3848100"/>
              <a:gd name="connsiteY1" fmla="*/ 0 h 6858000"/>
              <a:gd name="connsiteX2" fmla="*/ 3848100 w 3848100"/>
              <a:gd name="connsiteY2" fmla="*/ 6858000 h 6858000"/>
              <a:gd name="connsiteX3" fmla="*/ 0 w 3848100"/>
              <a:gd name="connsiteY3" fmla="*/ 6858000 h 6858000"/>
              <a:gd name="connsiteX4" fmla="*/ 2387600 w 3848100"/>
              <a:gd name="connsiteY4" fmla="*/ 3429000 h 6858000"/>
              <a:gd name="connsiteX5" fmla="*/ 0 w 38481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48100" h="6858000">
                <a:moveTo>
                  <a:pt x="0" y="0"/>
                </a:moveTo>
                <a:lnTo>
                  <a:pt x="3848100" y="0"/>
                </a:lnTo>
                <a:lnTo>
                  <a:pt x="3848100" y="6858000"/>
                </a:lnTo>
                <a:lnTo>
                  <a:pt x="0" y="6858000"/>
                </a:lnTo>
                <a:cubicBezTo>
                  <a:pt x="1318635" y="6858000"/>
                  <a:pt x="2387600" y="5322784"/>
                  <a:pt x="2387600" y="3429000"/>
                </a:cubicBezTo>
                <a:cubicBezTo>
                  <a:pt x="2387600" y="1535216"/>
                  <a:pt x="1318635" y="0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0000"/>
                </a:schemeClr>
              </a:gs>
              <a:gs pos="53000">
                <a:schemeClr val="accent1">
                  <a:lumMod val="60000"/>
                  <a:lumOff val="40000"/>
                  <a:alpha val="2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2" name="PA_椭圆 2">
            <a:extLst>
              <a:ext uri="{FF2B5EF4-FFF2-40B4-BE49-F238E27FC236}">
                <a16:creationId xmlns:a16="http://schemas.microsoft.com/office/drawing/2014/main" id="{9FE4C830-2BB3-4F15-9683-31F76894E82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819900" y="0"/>
            <a:ext cx="2387600" cy="6858000"/>
          </a:xfrm>
          <a:custGeom>
            <a:avLst/>
            <a:gdLst>
              <a:gd name="connsiteX0" fmla="*/ 0 w 4775200"/>
              <a:gd name="connsiteY0" fmla="*/ 3429000 h 6858000"/>
              <a:gd name="connsiteX1" fmla="*/ 2387600 w 4775200"/>
              <a:gd name="connsiteY1" fmla="*/ 0 h 6858000"/>
              <a:gd name="connsiteX2" fmla="*/ 4775200 w 4775200"/>
              <a:gd name="connsiteY2" fmla="*/ 3429000 h 6858000"/>
              <a:gd name="connsiteX3" fmla="*/ 2387600 w 4775200"/>
              <a:gd name="connsiteY3" fmla="*/ 6858000 h 6858000"/>
              <a:gd name="connsiteX4" fmla="*/ 0 w 4775200"/>
              <a:gd name="connsiteY4" fmla="*/ 3429000 h 6858000"/>
              <a:gd name="connsiteX0" fmla="*/ 0 w 4775200"/>
              <a:gd name="connsiteY0" fmla="*/ 3429000 h 6858000"/>
              <a:gd name="connsiteX1" fmla="*/ 2387600 w 4775200"/>
              <a:gd name="connsiteY1" fmla="*/ 0 h 6858000"/>
              <a:gd name="connsiteX2" fmla="*/ 4775200 w 4775200"/>
              <a:gd name="connsiteY2" fmla="*/ 3429000 h 6858000"/>
              <a:gd name="connsiteX3" fmla="*/ 2387600 w 4775200"/>
              <a:gd name="connsiteY3" fmla="*/ 6858000 h 6858000"/>
              <a:gd name="connsiteX4" fmla="*/ 91440 w 4775200"/>
              <a:gd name="connsiteY4" fmla="*/ 3520440 h 6858000"/>
              <a:gd name="connsiteX0" fmla="*/ 0 w 4775200"/>
              <a:gd name="connsiteY0" fmla="*/ 3429000 h 6858000"/>
              <a:gd name="connsiteX1" fmla="*/ 2387600 w 4775200"/>
              <a:gd name="connsiteY1" fmla="*/ 0 h 6858000"/>
              <a:gd name="connsiteX2" fmla="*/ 4775200 w 4775200"/>
              <a:gd name="connsiteY2" fmla="*/ 3429000 h 6858000"/>
              <a:gd name="connsiteX3" fmla="*/ 2387600 w 4775200"/>
              <a:gd name="connsiteY3" fmla="*/ 6858000 h 6858000"/>
              <a:gd name="connsiteX0" fmla="*/ 0 w 2387600"/>
              <a:gd name="connsiteY0" fmla="*/ 0 h 6858000"/>
              <a:gd name="connsiteX1" fmla="*/ 2387600 w 2387600"/>
              <a:gd name="connsiteY1" fmla="*/ 3429000 h 6858000"/>
              <a:gd name="connsiteX2" fmla="*/ 0 w 23876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87600" h="6858000">
                <a:moveTo>
                  <a:pt x="0" y="0"/>
                </a:moveTo>
                <a:cubicBezTo>
                  <a:pt x="1318635" y="0"/>
                  <a:pt x="2387600" y="1535216"/>
                  <a:pt x="2387600" y="3429000"/>
                </a:cubicBezTo>
                <a:cubicBezTo>
                  <a:pt x="2387600" y="5322784"/>
                  <a:pt x="1318635" y="6858000"/>
                  <a:pt x="0" y="6858000"/>
                </a:cubicBezTo>
              </a:path>
            </a:pathLst>
          </a:custGeom>
          <a:noFill/>
          <a:ln w="12700">
            <a:gradFill flip="none" rotWithShape="1">
              <a:gsLst>
                <a:gs pos="0">
                  <a:schemeClr val="accent1">
                    <a:alpha val="50000"/>
                  </a:schemeClr>
                </a:gs>
                <a:gs pos="53000">
                  <a:schemeClr val="accent1">
                    <a:lumMod val="60000"/>
                    <a:lumOff val="40000"/>
                    <a:alpha val="5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3" name="PA_椭圆 2">
            <a:extLst>
              <a:ext uri="{FF2B5EF4-FFF2-40B4-BE49-F238E27FC236}">
                <a16:creationId xmlns:a16="http://schemas.microsoft.com/office/drawing/2014/main" id="{05C05CF3-5B10-42E4-961F-5F1AA954149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648450" y="0"/>
            <a:ext cx="2387600" cy="6858000"/>
          </a:xfrm>
          <a:custGeom>
            <a:avLst/>
            <a:gdLst>
              <a:gd name="connsiteX0" fmla="*/ 0 w 4775200"/>
              <a:gd name="connsiteY0" fmla="*/ 3429000 h 6858000"/>
              <a:gd name="connsiteX1" fmla="*/ 2387600 w 4775200"/>
              <a:gd name="connsiteY1" fmla="*/ 0 h 6858000"/>
              <a:gd name="connsiteX2" fmla="*/ 4775200 w 4775200"/>
              <a:gd name="connsiteY2" fmla="*/ 3429000 h 6858000"/>
              <a:gd name="connsiteX3" fmla="*/ 2387600 w 4775200"/>
              <a:gd name="connsiteY3" fmla="*/ 6858000 h 6858000"/>
              <a:gd name="connsiteX4" fmla="*/ 0 w 4775200"/>
              <a:gd name="connsiteY4" fmla="*/ 3429000 h 6858000"/>
              <a:gd name="connsiteX0" fmla="*/ 0 w 4775200"/>
              <a:gd name="connsiteY0" fmla="*/ 3429000 h 6858000"/>
              <a:gd name="connsiteX1" fmla="*/ 2387600 w 4775200"/>
              <a:gd name="connsiteY1" fmla="*/ 0 h 6858000"/>
              <a:gd name="connsiteX2" fmla="*/ 4775200 w 4775200"/>
              <a:gd name="connsiteY2" fmla="*/ 3429000 h 6858000"/>
              <a:gd name="connsiteX3" fmla="*/ 2387600 w 4775200"/>
              <a:gd name="connsiteY3" fmla="*/ 6858000 h 6858000"/>
              <a:gd name="connsiteX4" fmla="*/ 91440 w 4775200"/>
              <a:gd name="connsiteY4" fmla="*/ 3520440 h 6858000"/>
              <a:gd name="connsiteX0" fmla="*/ 0 w 4775200"/>
              <a:gd name="connsiteY0" fmla="*/ 3429000 h 6858000"/>
              <a:gd name="connsiteX1" fmla="*/ 2387600 w 4775200"/>
              <a:gd name="connsiteY1" fmla="*/ 0 h 6858000"/>
              <a:gd name="connsiteX2" fmla="*/ 4775200 w 4775200"/>
              <a:gd name="connsiteY2" fmla="*/ 3429000 h 6858000"/>
              <a:gd name="connsiteX3" fmla="*/ 2387600 w 4775200"/>
              <a:gd name="connsiteY3" fmla="*/ 6858000 h 6858000"/>
              <a:gd name="connsiteX0" fmla="*/ 0 w 2387600"/>
              <a:gd name="connsiteY0" fmla="*/ 0 h 6858000"/>
              <a:gd name="connsiteX1" fmla="*/ 2387600 w 2387600"/>
              <a:gd name="connsiteY1" fmla="*/ 3429000 h 6858000"/>
              <a:gd name="connsiteX2" fmla="*/ 0 w 23876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87600" h="6858000">
                <a:moveTo>
                  <a:pt x="0" y="0"/>
                </a:moveTo>
                <a:cubicBezTo>
                  <a:pt x="1318635" y="0"/>
                  <a:pt x="2387600" y="1535216"/>
                  <a:pt x="2387600" y="3429000"/>
                </a:cubicBezTo>
                <a:cubicBezTo>
                  <a:pt x="2387600" y="5322784"/>
                  <a:pt x="1318635" y="6858000"/>
                  <a:pt x="0" y="6858000"/>
                </a:cubicBezTo>
              </a:path>
            </a:pathLst>
          </a:custGeom>
          <a:noFill/>
          <a:ln w="12700">
            <a:gradFill flip="none" rotWithShape="1">
              <a:gsLst>
                <a:gs pos="0">
                  <a:schemeClr val="accent1">
                    <a:alpha val="50000"/>
                  </a:schemeClr>
                </a:gs>
                <a:gs pos="53000">
                  <a:schemeClr val="accent1">
                    <a:lumMod val="60000"/>
                    <a:lumOff val="40000"/>
                    <a:alpha val="5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4" name="PA_文本框 13">
            <a:extLst>
              <a:ext uri="{FF2B5EF4-FFF2-40B4-BE49-F238E27FC236}">
                <a16:creationId xmlns:a16="http://schemas.microsoft.com/office/drawing/2014/main" id="{2B287900-1AA6-4373-A7E4-BC6D3D2C931C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194050" y="2598739"/>
            <a:ext cx="5670550" cy="815975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r">
              <a:defRPr/>
            </a:pPr>
            <a:r>
              <a:rPr lang="en-US" altLang="zh-CN" sz="3600">
                <a:solidFill>
                  <a:schemeClr val="accent1">
                    <a:lumMod val="75000"/>
                  </a:schemeClr>
                </a:solidFill>
              </a:rPr>
              <a:t>LOREM IPSUM DOLOR</a:t>
            </a:r>
            <a:endParaRPr lang="zh-CN" alt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5" name="PA_直接连接符 14">
            <a:extLst>
              <a:ext uri="{FF2B5EF4-FFF2-40B4-BE49-F238E27FC236}">
                <a16:creationId xmlns:a16="http://schemas.microsoft.com/office/drawing/2014/main" id="{EB1FDFCD-8AFB-4C60-BEB0-9C87E53BAA71}"/>
              </a:ext>
            </a:extLst>
          </p:cNvPr>
          <p:cNvCxnSpPr/>
          <p:nvPr>
            <p:custDataLst>
              <p:tags r:id="rId6"/>
            </p:custDataLst>
          </p:nvPr>
        </p:nvCxnSpPr>
        <p:spPr>
          <a:xfrm>
            <a:off x="4737100" y="3340100"/>
            <a:ext cx="400685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A_文本框 20">
            <a:extLst>
              <a:ext uri="{FF2B5EF4-FFF2-40B4-BE49-F238E27FC236}">
                <a16:creationId xmlns:a16="http://schemas.microsoft.com/office/drawing/2014/main" id="{FE03B78B-9BF4-4A92-B355-05B63187293F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365500" y="3352800"/>
            <a:ext cx="5499100" cy="477838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r>
              <a:rPr lang="en-US" altLang="zh-CN" sz="25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Click here to add your title</a:t>
            </a:r>
          </a:p>
        </p:txBody>
      </p:sp>
      <p:sp>
        <p:nvSpPr>
          <p:cNvPr id="22" name="PA_任意多边形 16">
            <a:extLst>
              <a:ext uri="{FF2B5EF4-FFF2-40B4-BE49-F238E27FC236}">
                <a16:creationId xmlns:a16="http://schemas.microsoft.com/office/drawing/2014/main" id="{8A7543D9-D64B-4425-8EFB-32CFA4B7251F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3522664" y="2767013"/>
            <a:ext cx="1042987" cy="1047750"/>
          </a:xfrm>
          <a:custGeom>
            <a:avLst/>
            <a:gdLst>
              <a:gd name="connsiteX0" fmla="*/ 619655 w 1042987"/>
              <a:gd name="connsiteY0" fmla="*/ 539750 h 1047750"/>
              <a:gd name="connsiteX1" fmla="*/ 958319 w 1042987"/>
              <a:gd name="connsiteY1" fmla="*/ 539750 h 1047750"/>
              <a:gd name="connsiteX2" fmla="*/ 1042987 w 1042987"/>
              <a:gd name="connsiteY2" fmla="*/ 624418 h 1047750"/>
              <a:gd name="connsiteX3" fmla="*/ 1042987 w 1042987"/>
              <a:gd name="connsiteY3" fmla="*/ 963082 h 1047750"/>
              <a:gd name="connsiteX4" fmla="*/ 958319 w 1042987"/>
              <a:gd name="connsiteY4" fmla="*/ 1047750 h 1047750"/>
              <a:gd name="connsiteX5" fmla="*/ 619655 w 1042987"/>
              <a:gd name="connsiteY5" fmla="*/ 1047750 h 1047750"/>
              <a:gd name="connsiteX6" fmla="*/ 534987 w 1042987"/>
              <a:gd name="connsiteY6" fmla="*/ 963082 h 1047750"/>
              <a:gd name="connsiteX7" fmla="*/ 534987 w 1042987"/>
              <a:gd name="connsiteY7" fmla="*/ 624418 h 1047750"/>
              <a:gd name="connsiteX8" fmla="*/ 619655 w 1042987"/>
              <a:gd name="connsiteY8" fmla="*/ 539750 h 1047750"/>
              <a:gd name="connsiteX9" fmla="*/ 84668 w 1042987"/>
              <a:gd name="connsiteY9" fmla="*/ 539750 h 1047750"/>
              <a:gd name="connsiteX10" fmla="*/ 423332 w 1042987"/>
              <a:gd name="connsiteY10" fmla="*/ 539750 h 1047750"/>
              <a:gd name="connsiteX11" fmla="*/ 508000 w 1042987"/>
              <a:gd name="connsiteY11" fmla="*/ 624418 h 1047750"/>
              <a:gd name="connsiteX12" fmla="*/ 508000 w 1042987"/>
              <a:gd name="connsiteY12" fmla="*/ 963082 h 1047750"/>
              <a:gd name="connsiteX13" fmla="*/ 423332 w 1042987"/>
              <a:gd name="connsiteY13" fmla="*/ 1047750 h 1047750"/>
              <a:gd name="connsiteX14" fmla="*/ 84668 w 1042987"/>
              <a:gd name="connsiteY14" fmla="*/ 1047750 h 1047750"/>
              <a:gd name="connsiteX15" fmla="*/ 0 w 1042987"/>
              <a:gd name="connsiteY15" fmla="*/ 963082 h 1047750"/>
              <a:gd name="connsiteX16" fmla="*/ 0 w 1042987"/>
              <a:gd name="connsiteY16" fmla="*/ 624418 h 1047750"/>
              <a:gd name="connsiteX17" fmla="*/ 84668 w 1042987"/>
              <a:gd name="connsiteY17" fmla="*/ 539750 h 1047750"/>
              <a:gd name="connsiteX18" fmla="*/ 619655 w 1042987"/>
              <a:gd name="connsiteY18" fmla="*/ 0 h 1047750"/>
              <a:gd name="connsiteX19" fmla="*/ 958319 w 1042987"/>
              <a:gd name="connsiteY19" fmla="*/ 0 h 1047750"/>
              <a:gd name="connsiteX20" fmla="*/ 1042987 w 1042987"/>
              <a:gd name="connsiteY20" fmla="*/ 84668 h 1047750"/>
              <a:gd name="connsiteX21" fmla="*/ 1042987 w 1042987"/>
              <a:gd name="connsiteY21" fmla="*/ 423332 h 1047750"/>
              <a:gd name="connsiteX22" fmla="*/ 958319 w 1042987"/>
              <a:gd name="connsiteY22" fmla="*/ 508000 h 1047750"/>
              <a:gd name="connsiteX23" fmla="*/ 619655 w 1042987"/>
              <a:gd name="connsiteY23" fmla="*/ 508000 h 1047750"/>
              <a:gd name="connsiteX24" fmla="*/ 534987 w 1042987"/>
              <a:gd name="connsiteY24" fmla="*/ 423332 h 1047750"/>
              <a:gd name="connsiteX25" fmla="*/ 534987 w 1042987"/>
              <a:gd name="connsiteY25" fmla="*/ 84668 h 1047750"/>
              <a:gd name="connsiteX26" fmla="*/ 619655 w 1042987"/>
              <a:gd name="connsiteY26" fmla="*/ 0 h 1047750"/>
              <a:gd name="connsiteX27" fmla="*/ 84668 w 1042987"/>
              <a:gd name="connsiteY27" fmla="*/ 0 h 1047750"/>
              <a:gd name="connsiteX28" fmla="*/ 423332 w 1042987"/>
              <a:gd name="connsiteY28" fmla="*/ 0 h 1047750"/>
              <a:gd name="connsiteX29" fmla="*/ 508000 w 1042987"/>
              <a:gd name="connsiteY29" fmla="*/ 84668 h 1047750"/>
              <a:gd name="connsiteX30" fmla="*/ 508000 w 1042987"/>
              <a:gd name="connsiteY30" fmla="*/ 423332 h 1047750"/>
              <a:gd name="connsiteX31" fmla="*/ 423332 w 1042987"/>
              <a:gd name="connsiteY31" fmla="*/ 508000 h 1047750"/>
              <a:gd name="connsiteX32" fmla="*/ 84668 w 1042987"/>
              <a:gd name="connsiteY32" fmla="*/ 508000 h 1047750"/>
              <a:gd name="connsiteX33" fmla="*/ 0 w 1042987"/>
              <a:gd name="connsiteY33" fmla="*/ 423332 h 1047750"/>
              <a:gd name="connsiteX34" fmla="*/ 0 w 1042987"/>
              <a:gd name="connsiteY34" fmla="*/ 84668 h 1047750"/>
              <a:gd name="connsiteX35" fmla="*/ 84668 w 1042987"/>
              <a:gd name="connsiteY35" fmla="*/ 0 h 104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42987" h="1047750">
                <a:moveTo>
                  <a:pt x="619655" y="539750"/>
                </a:moveTo>
                <a:lnTo>
                  <a:pt x="958319" y="539750"/>
                </a:lnTo>
                <a:cubicBezTo>
                  <a:pt x="1005080" y="539750"/>
                  <a:pt x="1042987" y="577657"/>
                  <a:pt x="1042987" y="624418"/>
                </a:cubicBezTo>
                <a:lnTo>
                  <a:pt x="1042987" y="963082"/>
                </a:lnTo>
                <a:cubicBezTo>
                  <a:pt x="1042987" y="1009843"/>
                  <a:pt x="1005080" y="1047750"/>
                  <a:pt x="958319" y="1047750"/>
                </a:cubicBezTo>
                <a:lnTo>
                  <a:pt x="619655" y="1047750"/>
                </a:lnTo>
                <a:cubicBezTo>
                  <a:pt x="572894" y="1047750"/>
                  <a:pt x="534987" y="1009843"/>
                  <a:pt x="534987" y="963082"/>
                </a:cubicBezTo>
                <a:lnTo>
                  <a:pt x="534987" y="624418"/>
                </a:lnTo>
                <a:cubicBezTo>
                  <a:pt x="534987" y="577657"/>
                  <a:pt x="572894" y="539750"/>
                  <a:pt x="619655" y="539750"/>
                </a:cubicBezTo>
                <a:close/>
                <a:moveTo>
                  <a:pt x="84668" y="539750"/>
                </a:moveTo>
                <a:lnTo>
                  <a:pt x="423332" y="539750"/>
                </a:lnTo>
                <a:cubicBezTo>
                  <a:pt x="470093" y="539750"/>
                  <a:pt x="508000" y="577657"/>
                  <a:pt x="508000" y="624418"/>
                </a:cubicBezTo>
                <a:lnTo>
                  <a:pt x="508000" y="963082"/>
                </a:lnTo>
                <a:cubicBezTo>
                  <a:pt x="508000" y="1009843"/>
                  <a:pt x="470093" y="1047750"/>
                  <a:pt x="423332" y="1047750"/>
                </a:cubicBezTo>
                <a:lnTo>
                  <a:pt x="84668" y="1047750"/>
                </a:lnTo>
                <a:cubicBezTo>
                  <a:pt x="37907" y="1047750"/>
                  <a:pt x="0" y="1009843"/>
                  <a:pt x="0" y="963082"/>
                </a:cubicBezTo>
                <a:lnTo>
                  <a:pt x="0" y="624418"/>
                </a:lnTo>
                <a:cubicBezTo>
                  <a:pt x="0" y="577657"/>
                  <a:pt x="37907" y="539750"/>
                  <a:pt x="84668" y="539750"/>
                </a:cubicBezTo>
                <a:close/>
                <a:moveTo>
                  <a:pt x="619655" y="0"/>
                </a:moveTo>
                <a:lnTo>
                  <a:pt x="958319" y="0"/>
                </a:lnTo>
                <a:cubicBezTo>
                  <a:pt x="1005080" y="0"/>
                  <a:pt x="1042987" y="37907"/>
                  <a:pt x="1042987" y="84668"/>
                </a:cubicBezTo>
                <a:lnTo>
                  <a:pt x="1042987" y="423332"/>
                </a:lnTo>
                <a:cubicBezTo>
                  <a:pt x="1042987" y="470093"/>
                  <a:pt x="1005080" y="508000"/>
                  <a:pt x="958319" y="508000"/>
                </a:cubicBezTo>
                <a:lnTo>
                  <a:pt x="619655" y="508000"/>
                </a:lnTo>
                <a:cubicBezTo>
                  <a:pt x="572894" y="508000"/>
                  <a:pt x="534987" y="470093"/>
                  <a:pt x="534987" y="423332"/>
                </a:cubicBezTo>
                <a:lnTo>
                  <a:pt x="534987" y="84668"/>
                </a:lnTo>
                <a:cubicBezTo>
                  <a:pt x="534987" y="37907"/>
                  <a:pt x="572894" y="0"/>
                  <a:pt x="619655" y="0"/>
                </a:cubicBezTo>
                <a:close/>
                <a:moveTo>
                  <a:pt x="84668" y="0"/>
                </a:moveTo>
                <a:lnTo>
                  <a:pt x="423332" y="0"/>
                </a:lnTo>
                <a:cubicBezTo>
                  <a:pt x="470093" y="0"/>
                  <a:pt x="508000" y="37907"/>
                  <a:pt x="508000" y="84668"/>
                </a:cubicBezTo>
                <a:lnTo>
                  <a:pt x="508000" y="423332"/>
                </a:lnTo>
                <a:cubicBezTo>
                  <a:pt x="508000" y="470093"/>
                  <a:pt x="470093" y="508000"/>
                  <a:pt x="423332" y="508000"/>
                </a:cubicBezTo>
                <a:lnTo>
                  <a:pt x="84668" y="508000"/>
                </a:lnTo>
                <a:cubicBezTo>
                  <a:pt x="37907" y="508000"/>
                  <a:pt x="0" y="470093"/>
                  <a:pt x="0" y="423332"/>
                </a:cubicBezTo>
                <a:lnTo>
                  <a:pt x="0" y="84668"/>
                </a:lnTo>
                <a:cubicBezTo>
                  <a:pt x="0" y="37907"/>
                  <a:pt x="37907" y="0"/>
                  <a:pt x="84668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5400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0"/>
              </a:rPr>
              <a:t>03</a:t>
            </a:r>
            <a:endParaRPr lang="zh-CN" altLang="en-US" sz="5400" dirty="0">
              <a:solidFill>
                <a:schemeClr val="accent1">
                  <a:lumMod val="50000"/>
                </a:schemeClr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15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ferris dir="l"/>
      </p:transition>
    </mc:Choice>
    <mc:Fallback xmlns:a16="http://schemas.microsoft.com/office/drawing/2014/main"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4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/>
      <p:bldP spid="21" grpId="0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6">
            <a:extLst>
              <a:ext uri="{FF2B5EF4-FFF2-40B4-BE49-F238E27FC236}">
                <a16:creationId xmlns:a16="http://schemas.microsoft.com/office/drawing/2014/main" id="{84206A7C-94C2-4204-9726-2A0780698976}"/>
              </a:ext>
            </a:extLst>
          </p:cNvPr>
          <p:cNvSpPr txBox="1">
            <a:spLocks/>
          </p:cNvSpPr>
          <p:nvPr/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chemeClr val="accent1"/>
                </a:solidFill>
                <a:latin typeface="+mn-lt"/>
                <a:ea typeface="+mn-ea"/>
                <a:cs typeface="+mn-ea"/>
                <a:sym typeface="+mn-lt"/>
              </a:rPr>
              <a:t>Click Add Title</a:t>
            </a:r>
            <a:endParaRPr lang="en-US" altLang="zh-CN" dirty="0">
              <a:solidFill>
                <a:schemeClr val="accen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8" name="Text Placeholder 7">
            <a:extLst>
              <a:ext uri="{FF2B5EF4-FFF2-40B4-BE49-F238E27FC236}">
                <a16:creationId xmlns:a16="http://schemas.microsoft.com/office/drawing/2014/main" id="{9AFC9D69-1CC4-4374-9812-B7ADAD23D62F}"/>
              </a:ext>
            </a:extLst>
          </p:cNvPr>
          <p:cNvSpPr txBox="1">
            <a:spLocks/>
          </p:cNvSpPr>
          <p:nvPr/>
        </p:nvSpPr>
        <p:spPr>
          <a:xfrm>
            <a:off x="3352800" y="825950"/>
            <a:ext cx="5486400" cy="267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dirty="0">
                <a:solidFill>
                  <a:schemeClr val="accent1"/>
                </a:solidFill>
                <a:cs typeface="+mn-ea"/>
                <a:sym typeface="+mn-lt"/>
              </a:rPr>
              <a:t>CLICK TO ADD CAPTION TEXT</a:t>
            </a:r>
            <a:endParaRPr lang="zh-CN" altLang="en-US" sz="2400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30" name="Freeform: Shape 106">
            <a:extLst>
              <a:ext uri="{FF2B5EF4-FFF2-40B4-BE49-F238E27FC236}">
                <a16:creationId xmlns:a16="http://schemas.microsoft.com/office/drawing/2014/main" id="{41A3C4B7-61D3-493F-9CBF-03AEB7C7A16E}"/>
              </a:ext>
            </a:extLst>
          </p:cNvPr>
          <p:cNvSpPr>
            <a:spLocks/>
          </p:cNvSpPr>
          <p:nvPr/>
        </p:nvSpPr>
        <p:spPr bwMode="auto">
          <a:xfrm>
            <a:off x="6211618" y="3517011"/>
            <a:ext cx="1554047" cy="63732"/>
          </a:xfrm>
          <a:custGeom>
            <a:avLst/>
            <a:gdLst/>
            <a:ahLst/>
            <a:cxnLst>
              <a:cxn ang="0">
                <a:pos x="370" y="16"/>
              </a:cxn>
              <a:cxn ang="0">
                <a:pos x="8" y="16"/>
              </a:cxn>
              <a:cxn ang="0">
                <a:pos x="0" y="8"/>
              </a:cxn>
              <a:cxn ang="0">
                <a:pos x="8" y="0"/>
              </a:cxn>
              <a:cxn ang="0">
                <a:pos x="370" y="0"/>
              </a:cxn>
              <a:cxn ang="0">
                <a:pos x="378" y="8"/>
              </a:cxn>
              <a:cxn ang="0">
                <a:pos x="370" y="16"/>
              </a:cxn>
            </a:cxnLst>
            <a:rect l="0" t="0" r="r" b="b"/>
            <a:pathLst>
              <a:path w="378" h="16">
                <a:moveTo>
                  <a:pt x="370" y="16"/>
                </a:moveTo>
                <a:cubicBezTo>
                  <a:pt x="8" y="16"/>
                  <a:pt x="8" y="16"/>
                  <a:pt x="8" y="16"/>
                </a:cubicBezTo>
                <a:cubicBezTo>
                  <a:pt x="4" y="16"/>
                  <a:pt x="0" y="16"/>
                  <a:pt x="0" y="8"/>
                </a:cubicBezTo>
                <a:cubicBezTo>
                  <a:pt x="0" y="0"/>
                  <a:pt x="4" y="0"/>
                  <a:pt x="8" y="0"/>
                </a:cubicBezTo>
                <a:cubicBezTo>
                  <a:pt x="370" y="0"/>
                  <a:pt x="370" y="0"/>
                  <a:pt x="370" y="0"/>
                </a:cubicBezTo>
                <a:cubicBezTo>
                  <a:pt x="374" y="0"/>
                  <a:pt x="378" y="0"/>
                  <a:pt x="378" y="8"/>
                </a:cubicBezTo>
                <a:cubicBezTo>
                  <a:pt x="378" y="16"/>
                  <a:pt x="374" y="16"/>
                  <a:pt x="370" y="16"/>
                </a:cubicBezTo>
                <a:close/>
              </a:path>
            </a:pathLst>
          </a:custGeom>
          <a:solidFill>
            <a:srgbClr val="D1D3D4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31" name="Freeform: Shape 107">
            <a:extLst>
              <a:ext uri="{FF2B5EF4-FFF2-40B4-BE49-F238E27FC236}">
                <a16:creationId xmlns:a16="http://schemas.microsoft.com/office/drawing/2014/main" id="{32339FF0-41F6-43F1-AEB1-6A175325FF87}"/>
              </a:ext>
            </a:extLst>
          </p:cNvPr>
          <p:cNvSpPr>
            <a:spLocks/>
          </p:cNvSpPr>
          <p:nvPr/>
        </p:nvSpPr>
        <p:spPr bwMode="auto">
          <a:xfrm>
            <a:off x="4412454" y="3517011"/>
            <a:ext cx="1554047" cy="63732"/>
          </a:xfrm>
          <a:custGeom>
            <a:avLst/>
            <a:gdLst/>
            <a:ahLst/>
            <a:cxnLst>
              <a:cxn ang="0">
                <a:pos x="8" y="0"/>
              </a:cxn>
              <a:cxn ang="0">
                <a:pos x="369" y="0"/>
              </a:cxn>
              <a:cxn ang="0">
                <a:pos x="378" y="8"/>
              </a:cxn>
              <a:cxn ang="0">
                <a:pos x="369" y="16"/>
              </a:cxn>
              <a:cxn ang="0">
                <a:pos x="8" y="16"/>
              </a:cxn>
              <a:cxn ang="0">
                <a:pos x="0" y="8"/>
              </a:cxn>
              <a:cxn ang="0">
                <a:pos x="8" y="0"/>
              </a:cxn>
            </a:cxnLst>
            <a:rect l="0" t="0" r="r" b="b"/>
            <a:pathLst>
              <a:path w="378" h="16">
                <a:moveTo>
                  <a:pt x="8" y="0"/>
                </a:moveTo>
                <a:cubicBezTo>
                  <a:pt x="369" y="0"/>
                  <a:pt x="369" y="0"/>
                  <a:pt x="369" y="0"/>
                </a:cubicBezTo>
                <a:cubicBezTo>
                  <a:pt x="374" y="0"/>
                  <a:pt x="378" y="0"/>
                  <a:pt x="378" y="8"/>
                </a:cubicBezTo>
                <a:cubicBezTo>
                  <a:pt x="378" y="16"/>
                  <a:pt x="374" y="16"/>
                  <a:pt x="369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4" y="16"/>
                  <a:pt x="0" y="16"/>
                  <a:pt x="0" y="8"/>
                </a:cubicBezTo>
                <a:cubicBezTo>
                  <a:pt x="0" y="0"/>
                  <a:pt x="4" y="0"/>
                  <a:pt x="8" y="0"/>
                </a:cubicBezTo>
                <a:close/>
              </a:path>
            </a:pathLst>
          </a:custGeom>
          <a:solidFill>
            <a:srgbClr val="D1D3D4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32" name="Freeform: Shape 108">
            <a:extLst>
              <a:ext uri="{FF2B5EF4-FFF2-40B4-BE49-F238E27FC236}">
                <a16:creationId xmlns:a16="http://schemas.microsoft.com/office/drawing/2014/main" id="{35CBA858-9D7F-4358-AFDB-0ADF529CC4FB}"/>
              </a:ext>
            </a:extLst>
          </p:cNvPr>
          <p:cNvSpPr>
            <a:spLocks/>
          </p:cNvSpPr>
          <p:nvPr/>
        </p:nvSpPr>
        <p:spPr bwMode="auto">
          <a:xfrm>
            <a:off x="4373235" y="1820800"/>
            <a:ext cx="1475608" cy="1671701"/>
          </a:xfrm>
          <a:custGeom>
            <a:avLst/>
            <a:gdLst/>
            <a:ahLst/>
            <a:cxnLst>
              <a:cxn ang="0">
                <a:pos x="17" y="8"/>
              </a:cxn>
              <a:cxn ang="0">
                <a:pos x="17" y="267"/>
              </a:cxn>
              <a:cxn ang="0">
                <a:pos x="351" y="388"/>
              </a:cxn>
              <a:cxn ang="0">
                <a:pos x="356" y="398"/>
              </a:cxn>
              <a:cxn ang="0">
                <a:pos x="345" y="403"/>
              </a:cxn>
              <a:cxn ang="0">
                <a:pos x="6" y="280"/>
              </a:cxn>
              <a:cxn ang="0">
                <a:pos x="0" y="272"/>
              </a:cxn>
              <a:cxn ang="0">
                <a:pos x="0" y="8"/>
              </a:cxn>
              <a:cxn ang="0">
                <a:pos x="8" y="0"/>
              </a:cxn>
              <a:cxn ang="0">
                <a:pos x="17" y="8"/>
              </a:cxn>
            </a:cxnLst>
            <a:rect l="0" t="0" r="r" b="b"/>
            <a:pathLst>
              <a:path w="359" h="406">
                <a:moveTo>
                  <a:pt x="17" y="8"/>
                </a:moveTo>
                <a:cubicBezTo>
                  <a:pt x="17" y="267"/>
                  <a:pt x="17" y="267"/>
                  <a:pt x="17" y="267"/>
                </a:cubicBezTo>
                <a:cubicBezTo>
                  <a:pt x="351" y="388"/>
                  <a:pt x="351" y="388"/>
                  <a:pt x="351" y="388"/>
                </a:cubicBezTo>
                <a:cubicBezTo>
                  <a:pt x="355" y="389"/>
                  <a:pt x="359" y="390"/>
                  <a:pt x="356" y="398"/>
                </a:cubicBezTo>
                <a:cubicBezTo>
                  <a:pt x="353" y="406"/>
                  <a:pt x="349" y="404"/>
                  <a:pt x="345" y="403"/>
                </a:cubicBezTo>
                <a:cubicBezTo>
                  <a:pt x="6" y="280"/>
                  <a:pt x="6" y="280"/>
                  <a:pt x="6" y="280"/>
                </a:cubicBezTo>
                <a:cubicBezTo>
                  <a:pt x="3" y="279"/>
                  <a:pt x="0" y="275"/>
                  <a:pt x="0" y="272"/>
                </a:cubicBezTo>
                <a:cubicBezTo>
                  <a:pt x="0" y="8"/>
                  <a:pt x="0" y="8"/>
                  <a:pt x="0" y="8"/>
                </a:cubicBezTo>
                <a:cubicBezTo>
                  <a:pt x="0" y="4"/>
                  <a:pt x="0" y="0"/>
                  <a:pt x="8" y="0"/>
                </a:cubicBezTo>
                <a:cubicBezTo>
                  <a:pt x="17" y="0"/>
                  <a:pt x="17" y="4"/>
                  <a:pt x="17" y="8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33" name="Freeform: Shape 109">
            <a:extLst>
              <a:ext uri="{FF2B5EF4-FFF2-40B4-BE49-F238E27FC236}">
                <a16:creationId xmlns:a16="http://schemas.microsoft.com/office/drawing/2014/main" id="{F7A6698B-5380-40BC-B085-41138005D819}"/>
              </a:ext>
            </a:extLst>
          </p:cNvPr>
          <p:cNvSpPr>
            <a:spLocks/>
          </p:cNvSpPr>
          <p:nvPr/>
        </p:nvSpPr>
        <p:spPr bwMode="auto">
          <a:xfrm>
            <a:off x="4858570" y="2575761"/>
            <a:ext cx="1269711" cy="1176563"/>
          </a:xfrm>
          <a:custGeom>
            <a:avLst/>
            <a:gdLst/>
            <a:ahLst/>
            <a:cxnLst>
              <a:cxn ang="0">
                <a:pos x="16" y="8"/>
              </a:cxn>
              <a:cxn ang="0">
                <a:pos x="16" y="163"/>
              </a:cxn>
              <a:cxn ang="0">
                <a:pos x="302" y="267"/>
              </a:cxn>
              <a:cxn ang="0">
                <a:pos x="307" y="277"/>
              </a:cxn>
              <a:cxn ang="0">
                <a:pos x="296" y="282"/>
              </a:cxn>
              <a:cxn ang="0">
                <a:pos x="5" y="177"/>
              </a:cxn>
              <a:cxn ang="0">
                <a:pos x="0" y="169"/>
              </a:cxn>
              <a:cxn ang="0">
                <a:pos x="0" y="8"/>
              </a:cxn>
              <a:cxn ang="0">
                <a:pos x="8" y="0"/>
              </a:cxn>
              <a:cxn ang="0">
                <a:pos x="16" y="8"/>
              </a:cxn>
            </a:cxnLst>
            <a:rect l="0" t="0" r="r" b="b"/>
            <a:pathLst>
              <a:path w="309" h="285">
                <a:moveTo>
                  <a:pt x="16" y="8"/>
                </a:moveTo>
                <a:cubicBezTo>
                  <a:pt x="16" y="163"/>
                  <a:pt x="16" y="163"/>
                  <a:pt x="16" y="163"/>
                </a:cubicBezTo>
                <a:cubicBezTo>
                  <a:pt x="302" y="267"/>
                  <a:pt x="302" y="267"/>
                  <a:pt x="302" y="267"/>
                </a:cubicBezTo>
                <a:cubicBezTo>
                  <a:pt x="305" y="268"/>
                  <a:pt x="309" y="270"/>
                  <a:pt x="307" y="277"/>
                </a:cubicBezTo>
                <a:cubicBezTo>
                  <a:pt x="304" y="285"/>
                  <a:pt x="300" y="284"/>
                  <a:pt x="296" y="282"/>
                </a:cubicBezTo>
                <a:cubicBezTo>
                  <a:pt x="5" y="177"/>
                  <a:pt x="5" y="177"/>
                  <a:pt x="5" y="177"/>
                </a:cubicBezTo>
                <a:cubicBezTo>
                  <a:pt x="3" y="176"/>
                  <a:pt x="0" y="172"/>
                  <a:pt x="0" y="169"/>
                </a:cubicBezTo>
                <a:cubicBezTo>
                  <a:pt x="0" y="8"/>
                  <a:pt x="0" y="8"/>
                  <a:pt x="0" y="8"/>
                </a:cubicBezTo>
                <a:cubicBezTo>
                  <a:pt x="0" y="4"/>
                  <a:pt x="0" y="0"/>
                  <a:pt x="8" y="0"/>
                </a:cubicBezTo>
                <a:cubicBezTo>
                  <a:pt x="16" y="0"/>
                  <a:pt x="16" y="4"/>
                  <a:pt x="16" y="8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34" name="Freeform: Shape 110">
            <a:extLst>
              <a:ext uri="{FF2B5EF4-FFF2-40B4-BE49-F238E27FC236}">
                <a16:creationId xmlns:a16="http://schemas.microsoft.com/office/drawing/2014/main" id="{3985FB96-25F2-428B-BAD5-1ED18A244996}"/>
              </a:ext>
            </a:extLst>
          </p:cNvPr>
          <p:cNvSpPr>
            <a:spLocks/>
          </p:cNvSpPr>
          <p:nvPr/>
        </p:nvSpPr>
        <p:spPr bwMode="auto">
          <a:xfrm>
            <a:off x="4373235" y="3605254"/>
            <a:ext cx="1475608" cy="1725625"/>
          </a:xfrm>
          <a:custGeom>
            <a:avLst/>
            <a:gdLst/>
            <a:ahLst/>
            <a:cxnLst>
              <a:cxn ang="0">
                <a:pos x="0" y="410"/>
              </a:cxn>
              <a:cxn ang="0">
                <a:pos x="0" y="133"/>
              </a:cxn>
              <a:cxn ang="0">
                <a:pos x="6" y="125"/>
              </a:cxn>
              <a:cxn ang="0">
                <a:pos x="345" y="2"/>
              </a:cxn>
              <a:cxn ang="0">
                <a:pos x="356" y="7"/>
              </a:cxn>
              <a:cxn ang="0">
                <a:pos x="351" y="18"/>
              </a:cxn>
              <a:cxn ang="0">
                <a:pos x="17" y="139"/>
              </a:cxn>
              <a:cxn ang="0">
                <a:pos x="17" y="410"/>
              </a:cxn>
              <a:cxn ang="0">
                <a:pos x="8" y="419"/>
              </a:cxn>
              <a:cxn ang="0">
                <a:pos x="0" y="410"/>
              </a:cxn>
            </a:cxnLst>
            <a:rect l="0" t="0" r="r" b="b"/>
            <a:pathLst>
              <a:path w="359" h="419">
                <a:moveTo>
                  <a:pt x="0" y="410"/>
                </a:moveTo>
                <a:cubicBezTo>
                  <a:pt x="0" y="133"/>
                  <a:pt x="0" y="133"/>
                  <a:pt x="0" y="133"/>
                </a:cubicBezTo>
                <a:cubicBezTo>
                  <a:pt x="0" y="131"/>
                  <a:pt x="3" y="126"/>
                  <a:pt x="6" y="125"/>
                </a:cubicBezTo>
                <a:cubicBezTo>
                  <a:pt x="345" y="2"/>
                  <a:pt x="345" y="2"/>
                  <a:pt x="345" y="2"/>
                </a:cubicBezTo>
                <a:cubicBezTo>
                  <a:pt x="349" y="1"/>
                  <a:pt x="353" y="0"/>
                  <a:pt x="356" y="7"/>
                </a:cubicBezTo>
                <a:cubicBezTo>
                  <a:pt x="359" y="15"/>
                  <a:pt x="355" y="17"/>
                  <a:pt x="351" y="18"/>
                </a:cubicBezTo>
                <a:cubicBezTo>
                  <a:pt x="17" y="139"/>
                  <a:pt x="17" y="139"/>
                  <a:pt x="17" y="139"/>
                </a:cubicBezTo>
                <a:cubicBezTo>
                  <a:pt x="17" y="410"/>
                  <a:pt x="17" y="410"/>
                  <a:pt x="17" y="410"/>
                </a:cubicBezTo>
                <a:cubicBezTo>
                  <a:pt x="17" y="415"/>
                  <a:pt x="17" y="419"/>
                  <a:pt x="8" y="419"/>
                </a:cubicBezTo>
                <a:cubicBezTo>
                  <a:pt x="0" y="419"/>
                  <a:pt x="0" y="415"/>
                  <a:pt x="0" y="41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35" name="Freeform: Shape 111">
            <a:extLst>
              <a:ext uri="{FF2B5EF4-FFF2-40B4-BE49-F238E27FC236}">
                <a16:creationId xmlns:a16="http://schemas.microsoft.com/office/drawing/2014/main" id="{F36159DA-2820-4AAF-A661-C80AAFF4342D}"/>
              </a:ext>
            </a:extLst>
          </p:cNvPr>
          <p:cNvSpPr>
            <a:spLocks/>
          </p:cNvSpPr>
          <p:nvPr/>
        </p:nvSpPr>
        <p:spPr bwMode="auto">
          <a:xfrm>
            <a:off x="4858570" y="3345428"/>
            <a:ext cx="1269711" cy="1176563"/>
          </a:xfrm>
          <a:custGeom>
            <a:avLst/>
            <a:gdLst/>
            <a:ahLst/>
            <a:cxnLst>
              <a:cxn ang="0">
                <a:pos x="0" y="277"/>
              </a:cxn>
              <a:cxn ang="0">
                <a:pos x="0" y="116"/>
              </a:cxn>
              <a:cxn ang="0">
                <a:pos x="5" y="109"/>
              </a:cxn>
              <a:cxn ang="0">
                <a:pos x="296" y="3"/>
              </a:cxn>
              <a:cxn ang="0">
                <a:pos x="307" y="8"/>
              </a:cxn>
              <a:cxn ang="0">
                <a:pos x="302" y="19"/>
              </a:cxn>
              <a:cxn ang="0">
                <a:pos x="16" y="122"/>
              </a:cxn>
              <a:cxn ang="0">
                <a:pos x="16" y="277"/>
              </a:cxn>
              <a:cxn ang="0">
                <a:pos x="8" y="286"/>
              </a:cxn>
              <a:cxn ang="0">
                <a:pos x="0" y="277"/>
              </a:cxn>
            </a:cxnLst>
            <a:rect l="0" t="0" r="r" b="b"/>
            <a:pathLst>
              <a:path w="309" h="286">
                <a:moveTo>
                  <a:pt x="0" y="277"/>
                </a:moveTo>
                <a:cubicBezTo>
                  <a:pt x="0" y="116"/>
                  <a:pt x="0" y="116"/>
                  <a:pt x="0" y="116"/>
                </a:cubicBezTo>
                <a:cubicBezTo>
                  <a:pt x="0" y="114"/>
                  <a:pt x="3" y="109"/>
                  <a:pt x="5" y="109"/>
                </a:cubicBezTo>
                <a:cubicBezTo>
                  <a:pt x="296" y="3"/>
                  <a:pt x="296" y="3"/>
                  <a:pt x="296" y="3"/>
                </a:cubicBezTo>
                <a:cubicBezTo>
                  <a:pt x="300" y="2"/>
                  <a:pt x="304" y="0"/>
                  <a:pt x="307" y="8"/>
                </a:cubicBezTo>
                <a:cubicBezTo>
                  <a:pt x="309" y="16"/>
                  <a:pt x="305" y="17"/>
                  <a:pt x="302" y="19"/>
                </a:cubicBezTo>
                <a:cubicBezTo>
                  <a:pt x="16" y="122"/>
                  <a:pt x="16" y="122"/>
                  <a:pt x="16" y="122"/>
                </a:cubicBezTo>
                <a:cubicBezTo>
                  <a:pt x="16" y="277"/>
                  <a:pt x="16" y="277"/>
                  <a:pt x="16" y="277"/>
                </a:cubicBezTo>
                <a:cubicBezTo>
                  <a:pt x="16" y="282"/>
                  <a:pt x="16" y="286"/>
                  <a:pt x="8" y="286"/>
                </a:cubicBezTo>
                <a:cubicBezTo>
                  <a:pt x="0" y="286"/>
                  <a:pt x="0" y="282"/>
                  <a:pt x="0" y="277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36" name="Freeform: Shape 112">
            <a:extLst>
              <a:ext uri="{FF2B5EF4-FFF2-40B4-BE49-F238E27FC236}">
                <a16:creationId xmlns:a16="http://schemas.microsoft.com/office/drawing/2014/main" id="{21652D29-7C5E-40C9-A301-C9216B75845E}"/>
              </a:ext>
            </a:extLst>
          </p:cNvPr>
          <p:cNvSpPr>
            <a:spLocks/>
          </p:cNvSpPr>
          <p:nvPr/>
        </p:nvSpPr>
        <p:spPr bwMode="auto">
          <a:xfrm>
            <a:off x="6324371" y="1806093"/>
            <a:ext cx="1475608" cy="1686407"/>
          </a:xfrm>
          <a:custGeom>
            <a:avLst/>
            <a:gdLst/>
            <a:ahLst/>
            <a:cxnLst>
              <a:cxn ang="0">
                <a:pos x="358" y="9"/>
              </a:cxn>
              <a:cxn ang="0">
                <a:pos x="358" y="276"/>
              </a:cxn>
              <a:cxn ang="0">
                <a:pos x="353" y="284"/>
              </a:cxn>
              <a:cxn ang="0">
                <a:pos x="13" y="407"/>
              </a:cxn>
              <a:cxn ang="0">
                <a:pos x="3" y="402"/>
              </a:cxn>
              <a:cxn ang="0">
                <a:pos x="8" y="392"/>
              </a:cxn>
              <a:cxn ang="0">
                <a:pos x="342" y="271"/>
              </a:cxn>
              <a:cxn ang="0">
                <a:pos x="342" y="9"/>
              </a:cxn>
              <a:cxn ang="0">
                <a:pos x="350" y="0"/>
              </a:cxn>
              <a:cxn ang="0">
                <a:pos x="358" y="9"/>
              </a:cxn>
            </a:cxnLst>
            <a:rect l="0" t="0" r="r" b="b"/>
            <a:pathLst>
              <a:path w="358" h="410">
                <a:moveTo>
                  <a:pt x="358" y="9"/>
                </a:moveTo>
                <a:cubicBezTo>
                  <a:pt x="358" y="276"/>
                  <a:pt x="358" y="276"/>
                  <a:pt x="358" y="276"/>
                </a:cubicBezTo>
                <a:cubicBezTo>
                  <a:pt x="358" y="279"/>
                  <a:pt x="356" y="283"/>
                  <a:pt x="353" y="284"/>
                </a:cubicBezTo>
                <a:cubicBezTo>
                  <a:pt x="13" y="407"/>
                  <a:pt x="13" y="407"/>
                  <a:pt x="13" y="407"/>
                </a:cubicBezTo>
                <a:cubicBezTo>
                  <a:pt x="9" y="408"/>
                  <a:pt x="6" y="410"/>
                  <a:pt x="3" y="402"/>
                </a:cubicBezTo>
                <a:cubicBezTo>
                  <a:pt x="0" y="394"/>
                  <a:pt x="4" y="393"/>
                  <a:pt x="8" y="392"/>
                </a:cubicBezTo>
                <a:cubicBezTo>
                  <a:pt x="342" y="271"/>
                  <a:pt x="342" y="271"/>
                  <a:pt x="342" y="271"/>
                </a:cubicBezTo>
                <a:cubicBezTo>
                  <a:pt x="342" y="9"/>
                  <a:pt x="342" y="9"/>
                  <a:pt x="342" y="9"/>
                </a:cubicBezTo>
                <a:cubicBezTo>
                  <a:pt x="342" y="5"/>
                  <a:pt x="342" y="0"/>
                  <a:pt x="350" y="0"/>
                </a:cubicBezTo>
                <a:cubicBezTo>
                  <a:pt x="358" y="0"/>
                  <a:pt x="358" y="5"/>
                  <a:pt x="358" y="9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37" name="Freeform: Shape 113">
            <a:extLst>
              <a:ext uri="{FF2B5EF4-FFF2-40B4-BE49-F238E27FC236}">
                <a16:creationId xmlns:a16="http://schemas.microsoft.com/office/drawing/2014/main" id="{94267650-C7B4-408A-B2EF-10036BB88C85}"/>
              </a:ext>
            </a:extLst>
          </p:cNvPr>
          <p:cNvSpPr>
            <a:spLocks/>
          </p:cNvSpPr>
          <p:nvPr/>
        </p:nvSpPr>
        <p:spPr bwMode="auto">
          <a:xfrm>
            <a:off x="6040033" y="2575761"/>
            <a:ext cx="1274611" cy="1176563"/>
          </a:xfrm>
          <a:custGeom>
            <a:avLst/>
            <a:gdLst/>
            <a:ahLst/>
            <a:cxnLst>
              <a:cxn ang="0">
                <a:pos x="310" y="8"/>
              </a:cxn>
              <a:cxn ang="0">
                <a:pos x="310" y="169"/>
              </a:cxn>
              <a:cxn ang="0">
                <a:pos x="304" y="177"/>
              </a:cxn>
              <a:cxn ang="0">
                <a:pos x="14" y="282"/>
              </a:cxn>
              <a:cxn ang="0">
                <a:pos x="3" y="277"/>
              </a:cxn>
              <a:cxn ang="0">
                <a:pos x="8" y="267"/>
              </a:cxn>
              <a:cxn ang="0">
                <a:pos x="293" y="163"/>
              </a:cxn>
              <a:cxn ang="0">
                <a:pos x="293" y="8"/>
              </a:cxn>
              <a:cxn ang="0">
                <a:pos x="301" y="0"/>
              </a:cxn>
              <a:cxn ang="0">
                <a:pos x="310" y="8"/>
              </a:cxn>
            </a:cxnLst>
            <a:rect l="0" t="0" r="r" b="b"/>
            <a:pathLst>
              <a:path w="310" h="285">
                <a:moveTo>
                  <a:pt x="310" y="8"/>
                </a:moveTo>
                <a:cubicBezTo>
                  <a:pt x="310" y="169"/>
                  <a:pt x="310" y="169"/>
                  <a:pt x="310" y="169"/>
                </a:cubicBezTo>
                <a:cubicBezTo>
                  <a:pt x="310" y="172"/>
                  <a:pt x="307" y="176"/>
                  <a:pt x="304" y="177"/>
                </a:cubicBezTo>
                <a:cubicBezTo>
                  <a:pt x="14" y="282"/>
                  <a:pt x="14" y="282"/>
                  <a:pt x="14" y="282"/>
                </a:cubicBezTo>
                <a:cubicBezTo>
                  <a:pt x="10" y="284"/>
                  <a:pt x="6" y="285"/>
                  <a:pt x="3" y="277"/>
                </a:cubicBezTo>
                <a:cubicBezTo>
                  <a:pt x="0" y="270"/>
                  <a:pt x="4" y="268"/>
                  <a:pt x="8" y="267"/>
                </a:cubicBezTo>
                <a:cubicBezTo>
                  <a:pt x="293" y="163"/>
                  <a:pt x="293" y="163"/>
                  <a:pt x="293" y="163"/>
                </a:cubicBezTo>
                <a:cubicBezTo>
                  <a:pt x="293" y="8"/>
                  <a:pt x="293" y="8"/>
                  <a:pt x="293" y="8"/>
                </a:cubicBezTo>
                <a:cubicBezTo>
                  <a:pt x="293" y="4"/>
                  <a:pt x="293" y="0"/>
                  <a:pt x="301" y="0"/>
                </a:cubicBezTo>
                <a:cubicBezTo>
                  <a:pt x="310" y="0"/>
                  <a:pt x="310" y="4"/>
                  <a:pt x="310" y="8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38" name="Freeform: Shape 114">
            <a:extLst>
              <a:ext uri="{FF2B5EF4-FFF2-40B4-BE49-F238E27FC236}">
                <a16:creationId xmlns:a16="http://schemas.microsoft.com/office/drawing/2014/main" id="{6488AB9E-FBD0-4BF6-8CEF-C8F6E020FAA6}"/>
              </a:ext>
            </a:extLst>
          </p:cNvPr>
          <p:cNvSpPr>
            <a:spLocks/>
          </p:cNvSpPr>
          <p:nvPr/>
        </p:nvSpPr>
        <p:spPr bwMode="auto">
          <a:xfrm>
            <a:off x="6324371" y="3605253"/>
            <a:ext cx="1475608" cy="1710920"/>
          </a:xfrm>
          <a:custGeom>
            <a:avLst/>
            <a:gdLst/>
            <a:ahLst/>
            <a:cxnLst>
              <a:cxn ang="0">
                <a:pos x="342" y="407"/>
              </a:cxn>
              <a:cxn ang="0">
                <a:pos x="342" y="139"/>
              </a:cxn>
              <a:cxn ang="0">
                <a:pos x="8" y="18"/>
              </a:cxn>
              <a:cxn ang="0">
                <a:pos x="3" y="7"/>
              </a:cxn>
              <a:cxn ang="0">
                <a:pos x="13" y="2"/>
              </a:cxn>
              <a:cxn ang="0">
                <a:pos x="353" y="125"/>
              </a:cxn>
              <a:cxn ang="0">
                <a:pos x="358" y="133"/>
              </a:cxn>
              <a:cxn ang="0">
                <a:pos x="358" y="407"/>
              </a:cxn>
              <a:cxn ang="0">
                <a:pos x="350" y="416"/>
              </a:cxn>
              <a:cxn ang="0">
                <a:pos x="342" y="407"/>
              </a:cxn>
            </a:cxnLst>
            <a:rect l="0" t="0" r="r" b="b"/>
            <a:pathLst>
              <a:path w="358" h="416">
                <a:moveTo>
                  <a:pt x="342" y="407"/>
                </a:moveTo>
                <a:cubicBezTo>
                  <a:pt x="342" y="139"/>
                  <a:pt x="342" y="139"/>
                  <a:pt x="342" y="139"/>
                </a:cubicBezTo>
                <a:cubicBezTo>
                  <a:pt x="8" y="18"/>
                  <a:pt x="8" y="18"/>
                  <a:pt x="8" y="18"/>
                </a:cubicBezTo>
                <a:cubicBezTo>
                  <a:pt x="4" y="17"/>
                  <a:pt x="0" y="15"/>
                  <a:pt x="3" y="7"/>
                </a:cubicBezTo>
                <a:cubicBezTo>
                  <a:pt x="6" y="0"/>
                  <a:pt x="9" y="1"/>
                  <a:pt x="13" y="2"/>
                </a:cubicBezTo>
                <a:cubicBezTo>
                  <a:pt x="353" y="125"/>
                  <a:pt x="353" y="125"/>
                  <a:pt x="353" y="125"/>
                </a:cubicBezTo>
                <a:cubicBezTo>
                  <a:pt x="356" y="126"/>
                  <a:pt x="358" y="131"/>
                  <a:pt x="358" y="133"/>
                </a:cubicBezTo>
                <a:cubicBezTo>
                  <a:pt x="358" y="407"/>
                  <a:pt x="358" y="407"/>
                  <a:pt x="358" y="407"/>
                </a:cubicBezTo>
                <a:cubicBezTo>
                  <a:pt x="358" y="411"/>
                  <a:pt x="358" y="416"/>
                  <a:pt x="350" y="416"/>
                </a:cubicBezTo>
                <a:cubicBezTo>
                  <a:pt x="342" y="416"/>
                  <a:pt x="342" y="411"/>
                  <a:pt x="342" y="407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39" name="Freeform: Shape 115">
            <a:extLst>
              <a:ext uri="{FF2B5EF4-FFF2-40B4-BE49-F238E27FC236}">
                <a16:creationId xmlns:a16="http://schemas.microsoft.com/office/drawing/2014/main" id="{D11DECBC-4FC1-4C34-91A9-4294439C1B4A}"/>
              </a:ext>
            </a:extLst>
          </p:cNvPr>
          <p:cNvSpPr>
            <a:spLocks/>
          </p:cNvSpPr>
          <p:nvPr/>
        </p:nvSpPr>
        <p:spPr bwMode="auto">
          <a:xfrm>
            <a:off x="6040033" y="3345428"/>
            <a:ext cx="1274611" cy="1176563"/>
          </a:xfrm>
          <a:custGeom>
            <a:avLst/>
            <a:gdLst/>
            <a:ahLst/>
            <a:cxnLst>
              <a:cxn ang="0">
                <a:pos x="293" y="277"/>
              </a:cxn>
              <a:cxn ang="0">
                <a:pos x="293" y="122"/>
              </a:cxn>
              <a:cxn ang="0">
                <a:pos x="8" y="19"/>
              </a:cxn>
              <a:cxn ang="0">
                <a:pos x="3" y="8"/>
              </a:cxn>
              <a:cxn ang="0">
                <a:pos x="14" y="3"/>
              </a:cxn>
              <a:cxn ang="0">
                <a:pos x="304" y="109"/>
              </a:cxn>
              <a:cxn ang="0">
                <a:pos x="310" y="116"/>
              </a:cxn>
              <a:cxn ang="0">
                <a:pos x="310" y="277"/>
              </a:cxn>
              <a:cxn ang="0">
                <a:pos x="301" y="286"/>
              </a:cxn>
              <a:cxn ang="0">
                <a:pos x="293" y="277"/>
              </a:cxn>
            </a:cxnLst>
            <a:rect l="0" t="0" r="r" b="b"/>
            <a:pathLst>
              <a:path w="310" h="286">
                <a:moveTo>
                  <a:pt x="293" y="277"/>
                </a:moveTo>
                <a:cubicBezTo>
                  <a:pt x="293" y="122"/>
                  <a:pt x="293" y="122"/>
                  <a:pt x="293" y="122"/>
                </a:cubicBezTo>
                <a:cubicBezTo>
                  <a:pt x="8" y="19"/>
                  <a:pt x="8" y="19"/>
                  <a:pt x="8" y="19"/>
                </a:cubicBezTo>
                <a:cubicBezTo>
                  <a:pt x="4" y="17"/>
                  <a:pt x="0" y="16"/>
                  <a:pt x="3" y="8"/>
                </a:cubicBezTo>
                <a:cubicBezTo>
                  <a:pt x="6" y="0"/>
                  <a:pt x="10" y="2"/>
                  <a:pt x="14" y="3"/>
                </a:cubicBezTo>
                <a:cubicBezTo>
                  <a:pt x="304" y="109"/>
                  <a:pt x="304" y="109"/>
                  <a:pt x="304" y="109"/>
                </a:cubicBezTo>
                <a:cubicBezTo>
                  <a:pt x="307" y="109"/>
                  <a:pt x="310" y="114"/>
                  <a:pt x="310" y="116"/>
                </a:cubicBezTo>
                <a:cubicBezTo>
                  <a:pt x="310" y="277"/>
                  <a:pt x="310" y="277"/>
                  <a:pt x="310" y="277"/>
                </a:cubicBezTo>
                <a:cubicBezTo>
                  <a:pt x="310" y="282"/>
                  <a:pt x="310" y="286"/>
                  <a:pt x="301" y="286"/>
                </a:cubicBezTo>
                <a:cubicBezTo>
                  <a:pt x="293" y="286"/>
                  <a:pt x="293" y="282"/>
                  <a:pt x="293" y="277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40" name="Freeform: Shape 117">
            <a:extLst>
              <a:ext uri="{FF2B5EF4-FFF2-40B4-BE49-F238E27FC236}">
                <a16:creationId xmlns:a16="http://schemas.microsoft.com/office/drawing/2014/main" id="{33921C11-4E12-411C-A191-C0637AC53FEB}"/>
              </a:ext>
            </a:extLst>
          </p:cNvPr>
          <p:cNvSpPr>
            <a:spLocks/>
          </p:cNvSpPr>
          <p:nvPr/>
        </p:nvSpPr>
        <p:spPr bwMode="auto">
          <a:xfrm>
            <a:off x="4892885" y="1413904"/>
            <a:ext cx="2392347" cy="10981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88" y="0"/>
              </a:cxn>
              <a:cxn ang="0">
                <a:pos x="488" y="135"/>
              </a:cxn>
              <a:cxn ang="0">
                <a:pos x="244" y="224"/>
              </a:cxn>
              <a:cxn ang="0">
                <a:pos x="0" y="135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488" h="224">
                <a:moveTo>
                  <a:pt x="0" y="0"/>
                </a:moveTo>
                <a:lnTo>
                  <a:pt x="488" y="0"/>
                </a:lnTo>
                <a:lnTo>
                  <a:pt x="488" y="135"/>
                </a:lnTo>
                <a:lnTo>
                  <a:pt x="244" y="224"/>
                </a:lnTo>
                <a:lnTo>
                  <a:pt x="0" y="1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41" name="Freeform: Shape 118">
            <a:extLst>
              <a:ext uri="{FF2B5EF4-FFF2-40B4-BE49-F238E27FC236}">
                <a16:creationId xmlns:a16="http://schemas.microsoft.com/office/drawing/2014/main" id="{1C4E01C2-34E1-4BD9-BCDC-44FF85DD9F53}"/>
              </a:ext>
            </a:extLst>
          </p:cNvPr>
          <p:cNvSpPr>
            <a:spLocks/>
          </p:cNvSpPr>
          <p:nvPr/>
        </p:nvSpPr>
        <p:spPr bwMode="auto">
          <a:xfrm>
            <a:off x="4966422" y="1482537"/>
            <a:ext cx="2245276" cy="955959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58" y="0"/>
              </a:cxn>
              <a:cxn ang="0">
                <a:pos x="458" y="111"/>
              </a:cxn>
              <a:cxn ang="0">
                <a:pos x="229" y="195"/>
              </a:cxn>
              <a:cxn ang="0">
                <a:pos x="0" y="111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458" h="195">
                <a:moveTo>
                  <a:pt x="0" y="0"/>
                </a:moveTo>
                <a:lnTo>
                  <a:pt x="458" y="0"/>
                </a:lnTo>
                <a:lnTo>
                  <a:pt x="458" y="111"/>
                </a:lnTo>
                <a:lnTo>
                  <a:pt x="229" y="195"/>
                </a:lnTo>
                <a:lnTo>
                  <a:pt x="0" y="111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42" name="Freeform: Shape 119">
            <a:extLst>
              <a:ext uri="{FF2B5EF4-FFF2-40B4-BE49-F238E27FC236}">
                <a16:creationId xmlns:a16="http://schemas.microsoft.com/office/drawing/2014/main" id="{87E7ADBD-2D7D-4B94-A602-316CC48A9D67}"/>
              </a:ext>
            </a:extLst>
          </p:cNvPr>
          <p:cNvSpPr>
            <a:spLocks/>
          </p:cNvSpPr>
          <p:nvPr/>
        </p:nvSpPr>
        <p:spPr bwMode="auto">
          <a:xfrm>
            <a:off x="5035053" y="1556074"/>
            <a:ext cx="2108011" cy="808889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30" y="0"/>
              </a:cxn>
              <a:cxn ang="0">
                <a:pos x="430" y="86"/>
              </a:cxn>
              <a:cxn ang="0">
                <a:pos x="215" y="165"/>
              </a:cxn>
              <a:cxn ang="0">
                <a:pos x="0" y="86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430" h="165">
                <a:moveTo>
                  <a:pt x="0" y="0"/>
                </a:moveTo>
                <a:lnTo>
                  <a:pt x="430" y="0"/>
                </a:lnTo>
                <a:lnTo>
                  <a:pt x="430" y="86"/>
                </a:lnTo>
                <a:lnTo>
                  <a:pt x="215" y="165"/>
                </a:lnTo>
                <a:lnTo>
                  <a:pt x="0" y="8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none" lIns="0" tIns="144000" rIns="0" bIns="0" anchor="t" anchorCtr="1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zh-CN" altLang="en-US">
                <a:solidFill>
                  <a:schemeClr val="bg1"/>
                </a:solidFill>
              </a:rPr>
              <a:t>Title Text Preset</a:t>
            </a:r>
          </a:p>
        </p:txBody>
      </p:sp>
      <p:grpSp>
        <p:nvGrpSpPr>
          <p:cNvPr id="43" name="Group 120">
            <a:extLst>
              <a:ext uri="{FF2B5EF4-FFF2-40B4-BE49-F238E27FC236}">
                <a16:creationId xmlns:a16="http://schemas.microsoft.com/office/drawing/2014/main" id="{5BD2311A-870E-46A9-9EFA-E091B56E7902}"/>
              </a:ext>
            </a:extLst>
          </p:cNvPr>
          <p:cNvGrpSpPr/>
          <p:nvPr/>
        </p:nvGrpSpPr>
        <p:grpSpPr>
          <a:xfrm>
            <a:off x="3990854" y="3129726"/>
            <a:ext cx="833399" cy="833399"/>
            <a:chOff x="3059906" y="2694628"/>
            <a:chExt cx="601300" cy="601300"/>
          </a:xfrm>
        </p:grpSpPr>
        <p:sp>
          <p:nvSpPr>
            <p:cNvPr id="140" name="Oval 121">
              <a:extLst>
                <a:ext uri="{FF2B5EF4-FFF2-40B4-BE49-F238E27FC236}">
                  <a16:creationId xmlns:a16="http://schemas.microsoft.com/office/drawing/2014/main" id="{BB26EFEF-32E1-4E13-AAC1-4A1D27A25B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9906" y="2694628"/>
              <a:ext cx="601300" cy="6013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1" name="Oval 122">
              <a:extLst>
                <a:ext uri="{FF2B5EF4-FFF2-40B4-BE49-F238E27FC236}">
                  <a16:creationId xmlns:a16="http://schemas.microsoft.com/office/drawing/2014/main" id="{ACD9BE4D-DD33-4994-93B8-D3989A43E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5889" y="2740611"/>
              <a:ext cx="509337" cy="50933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2" name="Freeform: Shape 123">
              <a:extLst>
                <a:ext uri="{FF2B5EF4-FFF2-40B4-BE49-F238E27FC236}">
                  <a16:creationId xmlns:a16="http://schemas.microsoft.com/office/drawing/2014/main" id="{3F3E0B62-626E-45C0-A77F-31ABB8A63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0166" y="2867945"/>
              <a:ext cx="357244" cy="198075"/>
            </a:xfrm>
            <a:custGeom>
              <a:avLst/>
              <a:gdLst/>
              <a:ahLst/>
              <a:cxnLst>
                <a:cxn ang="0">
                  <a:pos x="29" y="18"/>
                </a:cxn>
                <a:cxn ang="0">
                  <a:pos x="36" y="19"/>
                </a:cxn>
                <a:cxn ang="0">
                  <a:pos x="54" y="0"/>
                </a:cxn>
                <a:cxn ang="0">
                  <a:pos x="54" y="36"/>
                </a:cxn>
                <a:cxn ang="0">
                  <a:pos x="47" y="29"/>
                </a:cxn>
                <a:cxn ang="0">
                  <a:pos x="38" y="29"/>
                </a:cxn>
                <a:cxn ang="0">
                  <a:pos x="38" y="29"/>
                </a:cxn>
                <a:cxn ang="0">
                  <a:pos x="38" y="37"/>
                </a:cxn>
                <a:cxn ang="0">
                  <a:pos x="56" y="55"/>
                </a:cxn>
                <a:cxn ang="0">
                  <a:pos x="60" y="57"/>
                </a:cxn>
                <a:cxn ang="0">
                  <a:pos x="60" y="57"/>
                </a:cxn>
                <a:cxn ang="0">
                  <a:pos x="61" y="57"/>
                </a:cxn>
                <a:cxn ang="0">
                  <a:pos x="65" y="55"/>
                </a:cxn>
                <a:cxn ang="0">
                  <a:pos x="83" y="37"/>
                </a:cxn>
                <a:cxn ang="0">
                  <a:pos x="83" y="29"/>
                </a:cxn>
                <a:cxn ang="0">
                  <a:pos x="83" y="29"/>
                </a:cxn>
                <a:cxn ang="0">
                  <a:pos x="74" y="29"/>
                </a:cxn>
                <a:cxn ang="0">
                  <a:pos x="66" y="36"/>
                </a:cxn>
                <a:cxn ang="0">
                  <a:pos x="66" y="0"/>
                </a:cxn>
                <a:cxn ang="0">
                  <a:pos x="85" y="19"/>
                </a:cxn>
                <a:cxn ang="0">
                  <a:pos x="92" y="18"/>
                </a:cxn>
                <a:cxn ang="0">
                  <a:pos x="113" y="39"/>
                </a:cxn>
                <a:cxn ang="0">
                  <a:pos x="113" y="42"/>
                </a:cxn>
                <a:cxn ang="0">
                  <a:pos x="120" y="54"/>
                </a:cxn>
                <a:cxn ang="0">
                  <a:pos x="108" y="67"/>
                </a:cxn>
                <a:cxn ang="0">
                  <a:pos x="13" y="67"/>
                </a:cxn>
                <a:cxn ang="0">
                  <a:pos x="0" y="54"/>
                </a:cxn>
                <a:cxn ang="0">
                  <a:pos x="8" y="42"/>
                </a:cxn>
                <a:cxn ang="0">
                  <a:pos x="8" y="39"/>
                </a:cxn>
                <a:cxn ang="0">
                  <a:pos x="29" y="18"/>
                </a:cxn>
              </a:cxnLst>
              <a:rect l="0" t="0" r="r" b="b"/>
              <a:pathLst>
                <a:path w="120" h="67">
                  <a:moveTo>
                    <a:pt x="29" y="18"/>
                  </a:moveTo>
                  <a:cubicBezTo>
                    <a:pt x="31" y="18"/>
                    <a:pt x="34" y="18"/>
                    <a:pt x="36" y="19"/>
                  </a:cubicBezTo>
                  <a:cubicBezTo>
                    <a:pt x="38" y="10"/>
                    <a:pt x="45" y="3"/>
                    <a:pt x="54" y="0"/>
                  </a:cubicBezTo>
                  <a:cubicBezTo>
                    <a:pt x="54" y="36"/>
                    <a:pt x="54" y="36"/>
                    <a:pt x="54" y="36"/>
                  </a:cubicBezTo>
                  <a:cubicBezTo>
                    <a:pt x="47" y="29"/>
                    <a:pt x="47" y="29"/>
                    <a:pt x="47" y="29"/>
                  </a:cubicBezTo>
                  <a:cubicBezTo>
                    <a:pt x="44" y="26"/>
                    <a:pt x="40" y="26"/>
                    <a:pt x="38" y="29"/>
                  </a:cubicBezTo>
                  <a:cubicBezTo>
                    <a:pt x="38" y="29"/>
                    <a:pt x="38" y="29"/>
                    <a:pt x="38" y="29"/>
                  </a:cubicBezTo>
                  <a:cubicBezTo>
                    <a:pt x="36" y="31"/>
                    <a:pt x="36" y="35"/>
                    <a:pt x="38" y="37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57" y="56"/>
                    <a:pt x="59" y="57"/>
                    <a:pt x="60" y="57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60" y="57"/>
                    <a:pt x="60" y="57"/>
                    <a:pt x="61" y="57"/>
                  </a:cubicBezTo>
                  <a:cubicBezTo>
                    <a:pt x="62" y="57"/>
                    <a:pt x="64" y="56"/>
                    <a:pt x="65" y="55"/>
                  </a:cubicBezTo>
                  <a:cubicBezTo>
                    <a:pt x="83" y="37"/>
                    <a:pt x="83" y="37"/>
                    <a:pt x="83" y="37"/>
                  </a:cubicBezTo>
                  <a:cubicBezTo>
                    <a:pt x="85" y="35"/>
                    <a:pt x="85" y="31"/>
                    <a:pt x="83" y="29"/>
                  </a:cubicBezTo>
                  <a:cubicBezTo>
                    <a:pt x="83" y="29"/>
                    <a:pt x="83" y="29"/>
                    <a:pt x="83" y="29"/>
                  </a:cubicBezTo>
                  <a:cubicBezTo>
                    <a:pt x="80" y="26"/>
                    <a:pt x="76" y="26"/>
                    <a:pt x="74" y="29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76" y="3"/>
                    <a:pt x="83" y="10"/>
                    <a:pt x="85" y="19"/>
                  </a:cubicBezTo>
                  <a:cubicBezTo>
                    <a:pt x="87" y="18"/>
                    <a:pt x="89" y="18"/>
                    <a:pt x="92" y="18"/>
                  </a:cubicBezTo>
                  <a:cubicBezTo>
                    <a:pt x="103" y="18"/>
                    <a:pt x="113" y="27"/>
                    <a:pt x="113" y="39"/>
                  </a:cubicBezTo>
                  <a:cubicBezTo>
                    <a:pt x="113" y="40"/>
                    <a:pt x="113" y="41"/>
                    <a:pt x="113" y="42"/>
                  </a:cubicBezTo>
                  <a:cubicBezTo>
                    <a:pt x="117" y="44"/>
                    <a:pt x="120" y="49"/>
                    <a:pt x="120" y="54"/>
                  </a:cubicBezTo>
                  <a:cubicBezTo>
                    <a:pt x="120" y="61"/>
                    <a:pt x="115" y="67"/>
                    <a:pt x="108" y="67"/>
                  </a:cubicBezTo>
                  <a:cubicBezTo>
                    <a:pt x="13" y="67"/>
                    <a:pt x="13" y="67"/>
                    <a:pt x="13" y="67"/>
                  </a:cubicBezTo>
                  <a:cubicBezTo>
                    <a:pt x="6" y="67"/>
                    <a:pt x="0" y="61"/>
                    <a:pt x="0" y="54"/>
                  </a:cubicBezTo>
                  <a:cubicBezTo>
                    <a:pt x="0" y="49"/>
                    <a:pt x="4" y="44"/>
                    <a:pt x="8" y="42"/>
                  </a:cubicBezTo>
                  <a:cubicBezTo>
                    <a:pt x="8" y="41"/>
                    <a:pt x="8" y="40"/>
                    <a:pt x="8" y="39"/>
                  </a:cubicBezTo>
                  <a:cubicBezTo>
                    <a:pt x="8" y="27"/>
                    <a:pt x="17" y="18"/>
                    <a:pt x="29" y="18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44" name="Group 124">
            <a:extLst>
              <a:ext uri="{FF2B5EF4-FFF2-40B4-BE49-F238E27FC236}">
                <a16:creationId xmlns:a16="http://schemas.microsoft.com/office/drawing/2014/main" id="{E6725B20-6622-4531-A40B-A92DC333E462}"/>
              </a:ext>
            </a:extLst>
          </p:cNvPr>
          <p:cNvGrpSpPr/>
          <p:nvPr/>
        </p:nvGrpSpPr>
        <p:grpSpPr>
          <a:xfrm>
            <a:off x="7348965" y="3129726"/>
            <a:ext cx="833399" cy="833399"/>
            <a:chOff x="5482794" y="2694628"/>
            <a:chExt cx="601300" cy="601300"/>
          </a:xfrm>
        </p:grpSpPr>
        <p:sp>
          <p:nvSpPr>
            <p:cNvPr id="137" name="Oval 125">
              <a:extLst>
                <a:ext uri="{FF2B5EF4-FFF2-40B4-BE49-F238E27FC236}">
                  <a16:creationId xmlns:a16="http://schemas.microsoft.com/office/drawing/2014/main" id="{D0BAD025-169C-4B2F-B51E-1C6439B81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2794" y="2694628"/>
              <a:ext cx="601300" cy="6013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8" name="Oval 126">
              <a:extLst>
                <a:ext uri="{FF2B5EF4-FFF2-40B4-BE49-F238E27FC236}">
                  <a16:creationId xmlns:a16="http://schemas.microsoft.com/office/drawing/2014/main" id="{93F028F9-F951-45A6-A93B-76F5851D45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2313" y="2740611"/>
              <a:ext cx="505801" cy="50933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9" name="Freeform: Shape 127">
              <a:extLst>
                <a:ext uri="{FF2B5EF4-FFF2-40B4-BE49-F238E27FC236}">
                  <a16:creationId xmlns:a16="http://schemas.microsoft.com/office/drawing/2014/main" id="{D06B960A-993E-4F67-99EF-DF7C94D22EE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3054" y="2867945"/>
              <a:ext cx="357244" cy="198075"/>
            </a:xfrm>
            <a:custGeom>
              <a:avLst/>
              <a:gdLst/>
              <a:ahLst/>
              <a:cxnLst>
                <a:cxn ang="0">
                  <a:pos x="29" y="18"/>
                </a:cxn>
                <a:cxn ang="0">
                  <a:pos x="36" y="19"/>
                </a:cxn>
                <a:cxn ang="0">
                  <a:pos x="60" y="0"/>
                </a:cxn>
                <a:cxn ang="0">
                  <a:pos x="85" y="19"/>
                </a:cxn>
                <a:cxn ang="0">
                  <a:pos x="92" y="18"/>
                </a:cxn>
                <a:cxn ang="0">
                  <a:pos x="113" y="39"/>
                </a:cxn>
                <a:cxn ang="0">
                  <a:pos x="112" y="42"/>
                </a:cxn>
                <a:cxn ang="0">
                  <a:pos x="120" y="54"/>
                </a:cxn>
                <a:cxn ang="0">
                  <a:pos x="107" y="67"/>
                </a:cxn>
                <a:cxn ang="0">
                  <a:pos x="66" y="67"/>
                </a:cxn>
                <a:cxn ang="0">
                  <a:pos x="66" y="37"/>
                </a:cxn>
                <a:cxn ang="0">
                  <a:pos x="74" y="45"/>
                </a:cxn>
                <a:cxn ang="0">
                  <a:pos x="82" y="45"/>
                </a:cxn>
                <a:cxn ang="0">
                  <a:pos x="82" y="45"/>
                </a:cxn>
                <a:cxn ang="0">
                  <a:pos x="82" y="37"/>
                </a:cxn>
                <a:cxn ang="0">
                  <a:pos x="64" y="19"/>
                </a:cxn>
                <a:cxn ang="0">
                  <a:pos x="60" y="17"/>
                </a:cxn>
                <a:cxn ang="0">
                  <a:pos x="60" y="17"/>
                </a:cxn>
                <a:cxn ang="0">
                  <a:pos x="60" y="17"/>
                </a:cxn>
                <a:cxn ang="0">
                  <a:pos x="56" y="19"/>
                </a:cxn>
                <a:cxn ang="0">
                  <a:pos x="38" y="37"/>
                </a:cxn>
                <a:cxn ang="0">
                  <a:pos x="38" y="45"/>
                </a:cxn>
                <a:cxn ang="0">
                  <a:pos x="38" y="45"/>
                </a:cxn>
                <a:cxn ang="0">
                  <a:pos x="46" y="45"/>
                </a:cxn>
                <a:cxn ang="0">
                  <a:pos x="54" y="37"/>
                </a:cxn>
                <a:cxn ang="0">
                  <a:pos x="54" y="67"/>
                </a:cxn>
                <a:cxn ang="0">
                  <a:pos x="13" y="67"/>
                </a:cxn>
                <a:cxn ang="0">
                  <a:pos x="0" y="54"/>
                </a:cxn>
                <a:cxn ang="0">
                  <a:pos x="8" y="42"/>
                </a:cxn>
                <a:cxn ang="0">
                  <a:pos x="8" y="39"/>
                </a:cxn>
                <a:cxn ang="0">
                  <a:pos x="29" y="18"/>
                </a:cxn>
              </a:cxnLst>
              <a:rect l="0" t="0" r="r" b="b"/>
              <a:pathLst>
                <a:path w="120" h="67">
                  <a:moveTo>
                    <a:pt x="29" y="18"/>
                  </a:moveTo>
                  <a:cubicBezTo>
                    <a:pt x="31" y="18"/>
                    <a:pt x="34" y="18"/>
                    <a:pt x="36" y="19"/>
                  </a:cubicBezTo>
                  <a:cubicBezTo>
                    <a:pt x="38" y="8"/>
                    <a:pt x="48" y="0"/>
                    <a:pt x="60" y="0"/>
                  </a:cubicBezTo>
                  <a:cubicBezTo>
                    <a:pt x="72" y="0"/>
                    <a:pt x="82" y="8"/>
                    <a:pt x="85" y="19"/>
                  </a:cubicBezTo>
                  <a:cubicBezTo>
                    <a:pt x="87" y="18"/>
                    <a:pt x="89" y="18"/>
                    <a:pt x="92" y="18"/>
                  </a:cubicBezTo>
                  <a:cubicBezTo>
                    <a:pt x="103" y="18"/>
                    <a:pt x="113" y="27"/>
                    <a:pt x="113" y="39"/>
                  </a:cubicBezTo>
                  <a:cubicBezTo>
                    <a:pt x="113" y="40"/>
                    <a:pt x="113" y="41"/>
                    <a:pt x="112" y="42"/>
                  </a:cubicBezTo>
                  <a:cubicBezTo>
                    <a:pt x="117" y="44"/>
                    <a:pt x="120" y="49"/>
                    <a:pt x="120" y="54"/>
                  </a:cubicBezTo>
                  <a:cubicBezTo>
                    <a:pt x="120" y="61"/>
                    <a:pt x="114" y="67"/>
                    <a:pt x="107" y="67"/>
                  </a:cubicBezTo>
                  <a:cubicBezTo>
                    <a:pt x="66" y="67"/>
                    <a:pt x="66" y="67"/>
                    <a:pt x="66" y="67"/>
                  </a:cubicBezTo>
                  <a:cubicBezTo>
                    <a:pt x="66" y="37"/>
                    <a:pt x="66" y="37"/>
                    <a:pt x="66" y="37"/>
                  </a:cubicBezTo>
                  <a:cubicBezTo>
                    <a:pt x="74" y="45"/>
                    <a:pt x="74" y="45"/>
                    <a:pt x="74" y="45"/>
                  </a:cubicBezTo>
                  <a:cubicBezTo>
                    <a:pt x="76" y="47"/>
                    <a:pt x="80" y="47"/>
                    <a:pt x="82" y="45"/>
                  </a:cubicBezTo>
                  <a:cubicBezTo>
                    <a:pt x="82" y="45"/>
                    <a:pt x="82" y="45"/>
                    <a:pt x="82" y="45"/>
                  </a:cubicBezTo>
                  <a:cubicBezTo>
                    <a:pt x="85" y="43"/>
                    <a:pt x="85" y="39"/>
                    <a:pt x="82" y="37"/>
                  </a:cubicBezTo>
                  <a:cubicBezTo>
                    <a:pt x="64" y="19"/>
                    <a:pt x="64" y="19"/>
                    <a:pt x="64" y="19"/>
                  </a:cubicBezTo>
                  <a:cubicBezTo>
                    <a:pt x="63" y="18"/>
                    <a:pt x="62" y="17"/>
                    <a:pt x="60" y="17"/>
                  </a:cubicBezTo>
                  <a:cubicBezTo>
                    <a:pt x="60" y="17"/>
                    <a:pt x="60" y="17"/>
                    <a:pt x="60" y="17"/>
                  </a:cubicBezTo>
                  <a:cubicBezTo>
                    <a:pt x="60" y="17"/>
                    <a:pt x="60" y="17"/>
                    <a:pt x="60" y="17"/>
                  </a:cubicBezTo>
                  <a:cubicBezTo>
                    <a:pt x="59" y="17"/>
                    <a:pt x="57" y="18"/>
                    <a:pt x="56" y="19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36" y="39"/>
                    <a:pt x="36" y="43"/>
                    <a:pt x="38" y="45"/>
                  </a:cubicBezTo>
                  <a:cubicBezTo>
                    <a:pt x="38" y="45"/>
                    <a:pt x="38" y="45"/>
                    <a:pt x="38" y="45"/>
                  </a:cubicBezTo>
                  <a:cubicBezTo>
                    <a:pt x="40" y="47"/>
                    <a:pt x="44" y="47"/>
                    <a:pt x="46" y="45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4" y="67"/>
                    <a:pt x="54" y="67"/>
                    <a:pt x="54" y="67"/>
                  </a:cubicBezTo>
                  <a:cubicBezTo>
                    <a:pt x="13" y="67"/>
                    <a:pt x="13" y="67"/>
                    <a:pt x="13" y="67"/>
                  </a:cubicBezTo>
                  <a:cubicBezTo>
                    <a:pt x="6" y="67"/>
                    <a:pt x="0" y="61"/>
                    <a:pt x="0" y="54"/>
                  </a:cubicBezTo>
                  <a:cubicBezTo>
                    <a:pt x="0" y="49"/>
                    <a:pt x="3" y="44"/>
                    <a:pt x="8" y="42"/>
                  </a:cubicBezTo>
                  <a:cubicBezTo>
                    <a:pt x="8" y="41"/>
                    <a:pt x="8" y="40"/>
                    <a:pt x="8" y="39"/>
                  </a:cubicBezTo>
                  <a:cubicBezTo>
                    <a:pt x="8" y="27"/>
                    <a:pt x="17" y="18"/>
                    <a:pt x="29" y="18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45" name="Group 128">
            <a:extLst>
              <a:ext uri="{FF2B5EF4-FFF2-40B4-BE49-F238E27FC236}">
                <a16:creationId xmlns:a16="http://schemas.microsoft.com/office/drawing/2014/main" id="{557EF37C-E75E-4942-BF1C-C1E180780711}"/>
              </a:ext>
            </a:extLst>
          </p:cNvPr>
          <p:cNvGrpSpPr/>
          <p:nvPr/>
        </p:nvGrpSpPr>
        <p:grpSpPr>
          <a:xfrm>
            <a:off x="4588939" y="2271817"/>
            <a:ext cx="602991" cy="593185"/>
            <a:chOff x="3491427" y="2075644"/>
            <a:chExt cx="435060" cy="427985"/>
          </a:xfrm>
        </p:grpSpPr>
        <p:sp>
          <p:nvSpPr>
            <p:cNvPr id="134" name="Oval 129">
              <a:extLst>
                <a:ext uri="{FF2B5EF4-FFF2-40B4-BE49-F238E27FC236}">
                  <a16:creationId xmlns:a16="http://schemas.microsoft.com/office/drawing/2014/main" id="{3E2836B2-4497-4999-9B6F-07E95B6D0E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1427" y="2075644"/>
              <a:ext cx="435060" cy="42798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5" name="Oval 130">
              <a:extLst>
                <a:ext uri="{FF2B5EF4-FFF2-40B4-BE49-F238E27FC236}">
                  <a16:creationId xmlns:a16="http://schemas.microsoft.com/office/drawing/2014/main" id="{783709E9-9F3E-4C54-81F7-4DD7232610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8020" y="2125163"/>
              <a:ext cx="325410" cy="32894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6" name="Freeform: Shape 131">
              <a:extLst>
                <a:ext uri="{FF2B5EF4-FFF2-40B4-BE49-F238E27FC236}">
                  <a16:creationId xmlns:a16="http://schemas.microsoft.com/office/drawing/2014/main" id="{5CEC23E2-A760-4B41-803D-94CA9CDAFD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0596" y="2202978"/>
              <a:ext cx="116724" cy="16977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0"/>
                </a:cxn>
                <a:cxn ang="0">
                  <a:pos x="37" y="0"/>
                </a:cxn>
                <a:cxn ang="0">
                  <a:pos x="40" y="0"/>
                </a:cxn>
                <a:cxn ang="0">
                  <a:pos x="39" y="57"/>
                </a:cxn>
                <a:cxn ang="0">
                  <a:pos x="3" y="57"/>
                </a:cxn>
                <a:cxn ang="0">
                  <a:pos x="0" y="57"/>
                </a:cxn>
                <a:cxn ang="0">
                  <a:pos x="22" y="49"/>
                </a:cxn>
                <a:cxn ang="0">
                  <a:pos x="33" y="46"/>
                </a:cxn>
                <a:cxn ang="0">
                  <a:pos x="33" y="49"/>
                </a:cxn>
                <a:cxn ang="0">
                  <a:pos x="7" y="49"/>
                </a:cxn>
                <a:cxn ang="0">
                  <a:pos x="19" y="39"/>
                </a:cxn>
                <a:cxn ang="0">
                  <a:pos x="19" y="49"/>
                </a:cxn>
                <a:cxn ang="0">
                  <a:pos x="33" y="43"/>
                </a:cxn>
                <a:cxn ang="0">
                  <a:pos x="22" y="39"/>
                </a:cxn>
                <a:cxn ang="0">
                  <a:pos x="33" y="39"/>
                </a:cxn>
                <a:cxn ang="0">
                  <a:pos x="33" y="43"/>
                </a:cxn>
                <a:cxn ang="0">
                  <a:pos x="7" y="36"/>
                </a:cxn>
                <a:cxn ang="0">
                  <a:pos x="33" y="33"/>
                </a:cxn>
                <a:cxn ang="0">
                  <a:pos x="33" y="36"/>
                </a:cxn>
                <a:cxn ang="0">
                  <a:pos x="33" y="30"/>
                </a:cxn>
                <a:cxn ang="0">
                  <a:pos x="7" y="26"/>
                </a:cxn>
                <a:cxn ang="0">
                  <a:pos x="33" y="26"/>
                </a:cxn>
                <a:cxn ang="0">
                  <a:pos x="33" y="30"/>
                </a:cxn>
                <a:cxn ang="0">
                  <a:pos x="7" y="23"/>
                </a:cxn>
                <a:cxn ang="0">
                  <a:pos x="33" y="20"/>
                </a:cxn>
                <a:cxn ang="0">
                  <a:pos x="33" y="23"/>
                </a:cxn>
                <a:cxn ang="0">
                  <a:pos x="33" y="7"/>
                </a:cxn>
                <a:cxn ang="0">
                  <a:pos x="7" y="15"/>
                </a:cxn>
                <a:cxn ang="0">
                  <a:pos x="37" y="53"/>
                </a:cxn>
                <a:cxn ang="0">
                  <a:pos x="3" y="4"/>
                </a:cxn>
                <a:cxn ang="0">
                  <a:pos x="37" y="53"/>
                </a:cxn>
              </a:cxnLst>
              <a:rect l="0" t="0" r="r" b="b"/>
              <a:pathLst>
                <a:path w="40" h="57">
                  <a:moveTo>
                    <a:pt x="0" y="5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0" y="57"/>
                    <a:pt x="40" y="57"/>
                    <a:pt x="40" y="57"/>
                  </a:cubicBezTo>
                  <a:cubicBezTo>
                    <a:pt x="39" y="57"/>
                    <a:pt x="39" y="57"/>
                    <a:pt x="39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1" y="57"/>
                    <a:pt x="1" y="57"/>
                    <a:pt x="1" y="57"/>
                  </a:cubicBezTo>
                  <a:cubicBezTo>
                    <a:pt x="0" y="57"/>
                    <a:pt x="0" y="57"/>
                    <a:pt x="0" y="57"/>
                  </a:cubicBezTo>
                  <a:close/>
                  <a:moveTo>
                    <a:pt x="33" y="49"/>
                  </a:moveTo>
                  <a:cubicBezTo>
                    <a:pt x="22" y="49"/>
                    <a:pt x="22" y="49"/>
                    <a:pt x="22" y="49"/>
                  </a:cubicBezTo>
                  <a:cubicBezTo>
                    <a:pt x="22" y="46"/>
                    <a:pt x="22" y="46"/>
                    <a:pt x="22" y="46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33" y="49"/>
                    <a:pt x="33" y="49"/>
                    <a:pt x="33" y="49"/>
                  </a:cubicBezTo>
                  <a:close/>
                  <a:moveTo>
                    <a:pt x="19" y="49"/>
                  </a:moveTo>
                  <a:cubicBezTo>
                    <a:pt x="15" y="49"/>
                    <a:pt x="11" y="49"/>
                    <a:pt x="7" y="49"/>
                  </a:cubicBezTo>
                  <a:cubicBezTo>
                    <a:pt x="7" y="46"/>
                    <a:pt x="7" y="43"/>
                    <a:pt x="7" y="39"/>
                  </a:cubicBezTo>
                  <a:cubicBezTo>
                    <a:pt x="11" y="39"/>
                    <a:pt x="15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43"/>
                    <a:pt x="19" y="46"/>
                    <a:pt x="19" y="49"/>
                  </a:cubicBezTo>
                  <a:cubicBezTo>
                    <a:pt x="19" y="49"/>
                    <a:pt x="19" y="49"/>
                    <a:pt x="19" y="49"/>
                  </a:cubicBezTo>
                  <a:close/>
                  <a:moveTo>
                    <a:pt x="33" y="43"/>
                  </a:moveTo>
                  <a:cubicBezTo>
                    <a:pt x="30" y="43"/>
                    <a:pt x="26" y="43"/>
                    <a:pt x="22" y="43"/>
                  </a:cubicBezTo>
                  <a:cubicBezTo>
                    <a:pt x="22" y="42"/>
                    <a:pt x="22" y="40"/>
                    <a:pt x="22" y="39"/>
                  </a:cubicBezTo>
                  <a:cubicBezTo>
                    <a:pt x="26" y="39"/>
                    <a:pt x="30" y="39"/>
                    <a:pt x="33" y="39"/>
                  </a:cubicBezTo>
                  <a:cubicBezTo>
                    <a:pt x="33" y="39"/>
                    <a:pt x="33" y="39"/>
                    <a:pt x="33" y="39"/>
                  </a:cubicBezTo>
                  <a:cubicBezTo>
                    <a:pt x="33" y="40"/>
                    <a:pt x="33" y="42"/>
                    <a:pt x="33" y="43"/>
                  </a:cubicBezTo>
                  <a:cubicBezTo>
                    <a:pt x="33" y="43"/>
                    <a:pt x="33" y="43"/>
                    <a:pt x="33" y="43"/>
                  </a:cubicBezTo>
                  <a:close/>
                  <a:moveTo>
                    <a:pt x="33" y="36"/>
                  </a:moveTo>
                  <a:cubicBezTo>
                    <a:pt x="25" y="36"/>
                    <a:pt x="16" y="36"/>
                    <a:pt x="7" y="36"/>
                  </a:cubicBezTo>
                  <a:cubicBezTo>
                    <a:pt x="7" y="35"/>
                    <a:pt x="7" y="34"/>
                    <a:pt x="7" y="33"/>
                  </a:cubicBezTo>
                  <a:cubicBezTo>
                    <a:pt x="16" y="33"/>
                    <a:pt x="25" y="33"/>
                    <a:pt x="33" y="33"/>
                  </a:cubicBezTo>
                  <a:cubicBezTo>
                    <a:pt x="33" y="33"/>
                    <a:pt x="33" y="33"/>
                    <a:pt x="33" y="33"/>
                  </a:cubicBezTo>
                  <a:cubicBezTo>
                    <a:pt x="33" y="34"/>
                    <a:pt x="33" y="35"/>
                    <a:pt x="33" y="36"/>
                  </a:cubicBezTo>
                  <a:cubicBezTo>
                    <a:pt x="33" y="36"/>
                    <a:pt x="33" y="36"/>
                    <a:pt x="33" y="36"/>
                  </a:cubicBezTo>
                  <a:close/>
                  <a:moveTo>
                    <a:pt x="33" y="30"/>
                  </a:moveTo>
                  <a:cubicBezTo>
                    <a:pt x="25" y="30"/>
                    <a:pt x="16" y="30"/>
                    <a:pt x="7" y="30"/>
                  </a:cubicBezTo>
                  <a:cubicBezTo>
                    <a:pt x="7" y="28"/>
                    <a:pt x="7" y="27"/>
                    <a:pt x="7" y="26"/>
                  </a:cubicBezTo>
                  <a:cubicBezTo>
                    <a:pt x="16" y="26"/>
                    <a:pt x="25" y="26"/>
                    <a:pt x="33" y="26"/>
                  </a:cubicBezTo>
                  <a:cubicBezTo>
                    <a:pt x="33" y="26"/>
                    <a:pt x="33" y="26"/>
                    <a:pt x="33" y="26"/>
                  </a:cubicBezTo>
                  <a:cubicBezTo>
                    <a:pt x="33" y="27"/>
                    <a:pt x="33" y="28"/>
                    <a:pt x="33" y="30"/>
                  </a:cubicBezTo>
                  <a:cubicBezTo>
                    <a:pt x="33" y="30"/>
                    <a:pt x="33" y="30"/>
                    <a:pt x="33" y="30"/>
                  </a:cubicBezTo>
                  <a:close/>
                  <a:moveTo>
                    <a:pt x="33" y="23"/>
                  </a:moveTo>
                  <a:cubicBezTo>
                    <a:pt x="7" y="23"/>
                    <a:pt x="7" y="23"/>
                    <a:pt x="7" y="23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33" y="20"/>
                    <a:pt x="33" y="20"/>
                    <a:pt x="33" y="20"/>
                  </a:cubicBezTo>
                  <a:cubicBezTo>
                    <a:pt x="33" y="20"/>
                    <a:pt x="33" y="20"/>
                    <a:pt x="33" y="20"/>
                  </a:cubicBezTo>
                  <a:cubicBezTo>
                    <a:pt x="33" y="23"/>
                    <a:pt x="33" y="23"/>
                    <a:pt x="33" y="23"/>
                  </a:cubicBezTo>
                  <a:close/>
                  <a:moveTo>
                    <a:pt x="7" y="7"/>
                  </a:moveTo>
                  <a:cubicBezTo>
                    <a:pt x="33" y="7"/>
                    <a:pt x="33" y="7"/>
                    <a:pt x="33" y="7"/>
                  </a:cubicBezTo>
                  <a:cubicBezTo>
                    <a:pt x="33" y="15"/>
                    <a:pt x="33" y="15"/>
                    <a:pt x="33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7"/>
                    <a:pt x="7" y="7"/>
                    <a:pt x="7" y="7"/>
                  </a:cubicBezTo>
                  <a:close/>
                  <a:moveTo>
                    <a:pt x="37" y="53"/>
                  </a:moveTo>
                  <a:cubicBezTo>
                    <a:pt x="37" y="4"/>
                    <a:pt x="37" y="4"/>
                    <a:pt x="37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37" y="53"/>
                    <a:pt x="37" y="53"/>
                    <a:pt x="37" y="53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46" name="Group 132">
            <a:extLst>
              <a:ext uri="{FF2B5EF4-FFF2-40B4-BE49-F238E27FC236}">
                <a16:creationId xmlns:a16="http://schemas.microsoft.com/office/drawing/2014/main" id="{D351FA44-C85C-4F11-A7DB-BB5AD1152E55}"/>
              </a:ext>
            </a:extLst>
          </p:cNvPr>
          <p:cNvGrpSpPr/>
          <p:nvPr/>
        </p:nvGrpSpPr>
        <p:grpSpPr>
          <a:xfrm>
            <a:off x="6981286" y="2271817"/>
            <a:ext cx="598087" cy="593185"/>
            <a:chOff x="5217513" y="2075644"/>
            <a:chExt cx="431521" cy="427985"/>
          </a:xfrm>
        </p:grpSpPr>
        <p:sp>
          <p:nvSpPr>
            <p:cNvPr id="131" name="Oval 133">
              <a:extLst>
                <a:ext uri="{FF2B5EF4-FFF2-40B4-BE49-F238E27FC236}">
                  <a16:creationId xmlns:a16="http://schemas.microsoft.com/office/drawing/2014/main" id="{2329DDBC-2A22-484B-9E34-9FA0621038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7513" y="2075644"/>
              <a:ext cx="431521" cy="42798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2" name="Oval 134">
              <a:extLst>
                <a:ext uri="{FF2B5EF4-FFF2-40B4-BE49-F238E27FC236}">
                  <a16:creationId xmlns:a16="http://schemas.microsoft.com/office/drawing/2014/main" id="{5B128227-C203-420A-8EE1-12868502DA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0570" y="2125163"/>
              <a:ext cx="328948" cy="32894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3" name="Freeform: Shape 135">
              <a:extLst>
                <a:ext uri="{FF2B5EF4-FFF2-40B4-BE49-F238E27FC236}">
                  <a16:creationId xmlns:a16="http://schemas.microsoft.com/office/drawing/2014/main" id="{B1E5CC1D-EDF1-4342-B68B-92A33C707D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4847" y="2227736"/>
              <a:ext cx="180391" cy="123798"/>
            </a:xfrm>
            <a:custGeom>
              <a:avLst/>
              <a:gdLst/>
              <a:ahLst/>
              <a:cxnLst>
                <a:cxn ang="0">
                  <a:pos x="56" y="2"/>
                </a:cxn>
                <a:cxn ang="0">
                  <a:pos x="55" y="0"/>
                </a:cxn>
                <a:cxn ang="0">
                  <a:pos x="46" y="1"/>
                </a:cxn>
                <a:cxn ang="0">
                  <a:pos x="10" y="2"/>
                </a:cxn>
                <a:cxn ang="0">
                  <a:pos x="9" y="0"/>
                </a:cxn>
                <a:cxn ang="0">
                  <a:pos x="5" y="1"/>
                </a:cxn>
                <a:cxn ang="0">
                  <a:pos x="2" y="2"/>
                </a:cxn>
                <a:cxn ang="0">
                  <a:pos x="0" y="39"/>
                </a:cxn>
                <a:cxn ang="0">
                  <a:pos x="59" y="41"/>
                </a:cxn>
                <a:cxn ang="0">
                  <a:pos x="61" y="4"/>
                </a:cxn>
                <a:cxn ang="0">
                  <a:pos x="59" y="2"/>
                </a:cxn>
                <a:cxn ang="0">
                  <a:pos x="5" y="8"/>
                </a:cxn>
                <a:cxn ang="0">
                  <a:pos x="10" y="8"/>
                </a:cxn>
                <a:cxn ang="0">
                  <a:pos x="8" y="5"/>
                </a:cxn>
                <a:cxn ang="0">
                  <a:pos x="47" y="6"/>
                </a:cxn>
                <a:cxn ang="0">
                  <a:pos x="46" y="8"/>
                </a:cxn>
                <a:cxn ang="0">
                  <a:pos x="55" y="9"/>
                </a:cxn>
                <a:cxn ang="0">
                  <a:pos x="56" y="7"/>
                </a:cxn>
                <a:cxn ang="0">
                  <a:pos x="55" y="6"/>
                </a:cxn>
                <a:cxn ang="0">
                  <a:pos x="48" y="22"/>
                </a:cxn>
                <a:cxn ang="0">
                  <a:pos x="13" y="22"/>
                </a:cxn>
                <a:cxn ang="0">
                  <a:pos x="31" y="5"/>
                </a:cxn>
                <a:cxn ang="0">
                  <a:pos x="44" y="22"/>
                </a:cxn>
                <a:cxn ang="0">
                  <a:pos x="17" y="22"/>
                </a:cxn>
                <a:cxn ang="0">
                  <a:pos x="31" y="8"/>
                </a:cxn>
                <a:cxn ang="0">
                  <a:pos x="40" y="22"/>
                </a:cxn>
                <a:cxn ang="0">
                  <a:pos x="21" y="22"/>
                </a:cxn>
                <a:cxn ang="0">
                  <a:pos x="31" y="12"/>
                </a:cxn>
                <a:cxn ang="0">
                  <a:pos x="36" y="17"/>
                </a:cxn>
                <a:cxn ang="0">
                  <a:pos x="24" y="23"/>
                </a:cxn>
                <a:cxn ang="0">
                  <a:pos x="23" y="22"/>
                </a:cxn>
                <a:cxn ang="0">
                  <a:pos x="31" y="14"/>
                </a:cxn>
              </a:cxnLst>
              <a:rect l="0" t="0" r="r" b="b"/>
              <a:pathLst>
                <a:path w="61" h="41">
                  <a:moveTo>
                    <a:pt x="59" y="2"/>
                  </a:moveTo>
                  <a:cubicBezTo>
                    <a:pt x="56" y="2"/>
                    <a:pt x="56" y="2"/>
                    <a:pt x="56" y="2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56" y="0"/>
                    <a:pt x="55" y="0"/>
                    <a:pt x="55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6" y="0"/>
                    <a:pt x="46" y="1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0"/>
                    <a:pt x="9" y="0"/>
                    <a:pt x="9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5" y="0"/>
                    <a:pt x="5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40"/>
                    <a:pt x="1" y="41"/>
                    <a:pt x="2" y="41"/>
                  </a:cubicBezTo>
                  <a:cubicBezTo>
                    <a:pt x="59" y="41"/>
                    <a:pt x="59" y="41"/>
                    <a:pt x="59" y="41"/>
                  </a:cubicBezTo>
                  <a:cubicBezTo>
                    <a:pt x="60" y="41"/>
                    <a:pt x="61" y="40"/>
                    <a:pt x="61" y="39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61" y="3"/>
                    <a:pt x="60" y="2"/>
                    <a:pt x="59" y="2"/>
                  </a:cubicBezTo>
                  <a:cubicBezTo>
                    <a:pt x="59" y="2"/>
                    <a:pt x="59" y="2"/>
                    <a:pt x="59" y="2"/>
                  </a:cubicBezTo>
                  <a:close/>
                  <a:moveTo>
                    <a:pt x="8" y="5"/>
                  </a:moveTo>
                  <a:cubicBezTo>
                    <a:pt x="6" y="5"/>
                    <a:pt x="5" y="6"/>
                    <a:pt x="5" y="8"/>
                  </a:cubicBezTo>
                  <a:cubicBezTo>
                    <a:pt x="5" y="9"/>
                    <a:pt x="6" y="10"/>
                    <a:pt x="8" y="10"/>
                  </a:cubicBezTo>
                  <a:cubicBezTo>
                    <a:pt x="9" y="10"/>
                    <a:pt x="10" y="9"/>
                    <a:pt x="10" y="8"/>
                  </a:cubicBezTo>
                  <a:cubicBezTo>
                    <a:pt x="10" y="6"/>
                    <a:pt x="9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lose/>
                  <a:moveTo>
                    <a:pt x="55" y="6"/>
                  </a:moveTo>
                  <a:cubicBezTo>
                    <a:pt x="47" y="6"/>
                    <a:pt x="47" y="6"/>
                    <a:pt x="47" y="6"/>
                  </a:cubicBezTo>
                  <a:cubicBezTo>
                    <a:pt x="47" y="6"/>
                    <a:pt x="46" y="7"/>
                    <a:pt x="46" y="7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6" y="9"/>
                    <a:pt x="47" y="9"/>
                    <a:pt x="47" y="9"/>
                  </a:cubicBezTo>
                  <a:cubicBezTo>
                    <a:pt x="55" y="9"/>
                    <a:pt x="55" y="9"/>
                    <a:pt x="55" y="9"/>
                  </a:cubicBezTo>
                  <a:cubicBezTo>
                    <a:pt x="55" y="9"/>
                    <a:pt x="56" y="9"/>
                    <a:pt x="56" y="8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6" y="7"/>
                    <a:pt x="55" y="6"/>
                    <a:pt x="55" y="6"/>
                  </a:cubicBezTo>
                  <a:cubicBezTo>
                    <a:pt x="55" y="6"/>
                    <a:pt x="55" y="6"/>
                    <a:pt x="55" y="6"/>
                  </a:cubicBezTo>
                  <a:close/>
                  <a:moveTo>
                    <a:pt x="31" y="5"/>
                  </a:moveTo>
                  <a:cubicBezTo>
                    <a:pt x="40" y="5"/>
                    <a:pt x="48" y="12"/>
                    <a:pt x="48" y="22"/>
                  </a:cubicBezTo>
                  <a:cubicBezTo>
                    <a:pt x="48" y="31"/>
                    <a:pt x="40" y="39"/>
                    <a:pt x="31" y="39"/>
                  </a:cubicBezTo>
                  <a:cubicBezTo>
                    <a:pt x="21" y="39"/>
                    <a:pt x="13" y="31"/>
                    <a:pt x="13" y="22"/>
                  </a:cubicBezTo>
                  <a:cubicBezTo>
                    <a:pt x="13" y="12"/>
                    <a:pt x="2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lose/>
                  <a:moveTo>
                    <a:pt x="31" y="8"/>
                  </a:moveTo>
                  <a:cubicBezTo>
                    <a:pt x="38" y="8"/>
                    <a:pt x="44" y="14"/>
                    <a:pt x="44" y="22"/>
                  </a:cubicBezTo>
                  <a:cubicBezTo>
                    <a:pt x="44" y="29"/>
                    <a:pt x="38" y="35"/>
                    <a:pt x="31" y="35"/>
                  </a:cubicBezTo>
                  <a:cubicBezTo>
                    <a:pt x="23" y="35"/>
                    <a:pt x="17" y="29"/>
                    <a:pt x="17" y="22"/>
                  </a:cubicBezTo>
                  <a:cubicBezTo>
                    <a:pt x="17" y="14"/>
                    <a:pt x="23" y="8"/>
                    <a:pt x="31" y="8"/>
                  </a:cubicBezTo>
                  <a:cubicBezTo>
                    <a:pt x="31" y="8"/>
                    <a:pt x="31" y="8"/>
                    <a:pt x="31" y="8"/>
                  </a:cubicBezTo>
                  <a:close/>
                  <a:moveTo>
                    <a:pt x="31" y="12"/>
                  </a:moveTo>
                  <a:cubicBezTo>
                    <a:pt x="36" y="12"/>
                    <a:pt x="40" y="16"/>
                    <a:pt x="40" y="22"/>
                  </a:cubicBezTo>
                  <a:cubicBezTo>
                    <a:pt x="40" y="27"/>
                    <a:pt x="36" y="32"/>
                    <a:pt x="31" y="32"/>
                  </a:cubicBezTo>
                  <a:cubicBezTo>
                    <a:pt x="25" y="32"/>
                    <a:pt x="21" y="27"/>
                    <a:pt x="21" y="22"/>
                  </a:cubicBezTo>
                  <a:cubicBezTo>
                    <a:pt x="21" y="16"/>
                    <a:pt x="25" y="12"/>
                    <a:pt x="31" y="12"/>
                  </a:cubicBezTo>
                  <a:cubicBezTo>
                    <a:pt x="31" y="12"/>
                    <a:pt x="31" y="12"/>
                    <a:pt x="31" y="12"/>
                  </a:cubicBezTo>
                  <a:close/>
                  <a:moveTo>
                    <a:pt x="31" y="14"/>
                  </a:moveTo>
                  <a:cubicBezTo>
                    <a:pt x="33" y="14"/>
                    <a:pt x="35" y="16"/>
                    <a:pt x="36" y="17"/>
                  </a:cubicBezTo>
                  <a:cubicBezTo>
                    <a:pt x="35" y="16"/>
                    <a:pt x="33" y="16"/>
                    <a:pt x="32" y="16"/>
                  </a:cubicBezTo>
                  <a:cubicBezTo>
                    <a:pt x="28" y="16"/>
                    <a:pt x="24" y="19"/>
                    <a:pt x="24" y="23"/>
                  </a:cubicBezTo>
                  <a:cubicBezTo>
                    <a:pt x="24" y="25"/>
                    <a:pt x="25" y="26"/>
                    <a:pt x="25" y="27"/>
                  </a:cubicBezTo>
                  <a:cubicBezTo>
                    <a:pt x="24" y="26"/>
                    <a:pt x="23" y="24"/>
                    <a:pt x="23" y="22"/>
                  </a:cubicBezTo>
                  <a:cubicBezTo>
                    <a:pt x="23" y="18"/>
                    <a:pt x="26" y="14"/>
                    <a:pt x="31" y="14"/>
                  </a:cubicBezTo>
                  <a:cubicBezTo>
                    <a:pt x="31" y="14"/>
                    <a:pt x="31" y="14"/>
                    <a:pt x="31" y="1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47" name="Group 136">
            <a:extLst>
              <a:ext uri="{FF2B5EF4-FFF2-40B4-BE49-F238E27FC236}">
                <a16:creationId xmlns:a16="http://schemas.microsoft.com/office/drawing/2014/main" id="{5C16582A-05EF-4854-8115-40004D9575C0}"/>
              </a:ext>
            </a:extLst>
          </p:cNvPr>
          <p:cNvGrpSpPr/>
          <p:nvPr/>
        </p:nvGrpSpPr>
        <p:grpSpPr>
          <a:xfrm>
            <a:off x="6981286" y="4227850"/>
            <a:ext cx="598087" cy="598087"/>
            <a:chOff x="5217513" y="3486929"/>
            <a:chExt cx="431521" cy="431521"/>
          </a:xfrm>
        </p:grpSpPr>
        <p:sp>
          <p:nvSpPr>
            <p:cNvPr id="128" name="Oval 137">
              <a:extLst>
                <a:ext uri="{FF2B5EF4-FFF2-40B4-BE49-F238E27FC236}">
                  <a16:creationId xmlns:a16="http://schemas.microsoft.com/office/drawing/2014/main" id="{A947798D-A87C-4378-9F03-0A47FAA8C48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7513" y="3486929"/>
              <a:ext cx="431521" cy="43152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9" name="Oval 138">
              <a:extLst>
                <a:ext uri="{FF2B5EF4-FFF2-40B4-BE49-F238E27FC236}">
                  <a16:creationId xmlns:a16="http://schemas.microsoft.com/office/drawing/2014/main" id="{07B9571B-2AE6-48C6-AA45-F5A1F5A170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0570" y="3539986"/>
              <a:ext cx="328948" cy="32540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0" name="Freeform: Shape 139">
              <a:extLst>
                <a:ext uri="{FF2B5EF4-FFF2-40B4-BE49-F238E27FC236}">
                  <a16:creationId xmlns:a16="http://schemas.microsoft.com/office/drawing/2014/main" id="{38B495D2-CF95-451F-A09D-779A6CCEE9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8995" y="3642559"/>
              <a:ext cx="152095" cy="123798"/>
            </a:xfrm>
            <a:custGeom>
              <a:avLst/>
              <a:gdLst/>
              <a:ahLst/>
              <a:cxnLst>
                <a:cxn ang="0">
                  <a:pos x="3" y="32"/>
                </a:cxn>
                <a:cxn ang="0">
                  <a:pos x="0" y="29"/>
                </a:cxn>
                <a:cxn ang="0">
                  <a:pos x="0" y="3"/>
                </a:cxn>
                <a:cxn ang="0">
                  <a:pos x="3" y="0"/>
                </a:cxn>
                <a:cxn ang="0">
                  <a:pos x="48" y="0"/>
                </a:cxn>
                <a:cxn ang="0">
                  <a:pos x="51" y="3"/>
                </a:cxn>
                <a:cxn ang="0">
                  <a:pos x="51" y="29"/>
                </a:cxn>
                <a:cxn ang="0">
                  <a:pos x="48" y="32"/>
                </a:cxn>
                <a:cxn ang="0">
                  <a:pos x="3" y="32"/>
                </a:cxn>
                <a:cxn ang="0">
                  <a:pos x="3" y="32"/>
                </a:cxn>
                <a:cxn ang="0">
                  <a:pos x="18" y="6"/>
                </a:cxn>
                <a:cxn ang="0">
                  <a:pos x="38" y="16"/>
                </a:cxn>
                <a:cxn ang="0">
                  <a:pos x="18" y="26"/>
                </a:cxn>
                <a:cxn ang="0">
                  <a:pos x="18" y="6"/>
                </a:cxn>
                <a:cxn ang="0">
                  <a:pos x="51" y="39"/>
                </a:cxn>
                <a:cxn ang="0">
                  <a:pos x="29" y="39"/>
                </a:cxn>
                <a:cxn ang="0">
                  <a:pos x="25" y="42"/>
                </a:cxn>
                <a:cxn ang="0">
                  <a:pos x="22" y="39"/>
                </a:cxn>
                <a:cxn ang="0">
                  <a:pos x="0" y="39"/>
                </a:cxn>
                <a:cxn ang="0">
                  <a:pos x="0" y="37"/>
                </a:cxn>
                <a:cxn ang="0">
                  <a:pos x="22" y="37"/>
                </a:cxn>
                <a:cxn ang="0">
                  <a:pos x="25" y="34"/>
                </a:cxn>
                <a:cxn ang="0">
                  <a:pos x="29" y="37"/>
                </a:cxn>
                <a:cxn ang="0">
                  <a:pos x="51" y="37"/>
                </a:cxn>
                <a:cxn ang="0">
                  <a:pos x="51" y="39"/>
                </a:cxn>
              </a:cxnLst>
              <a:rect l="0" t="0" r="r" b="b"/>
              <a:pathLst>
                <a:path w="51" h="42">
                  <a:moveTo>
                    <a:pt x="3" y="32"/>
                  </a:moveTo>
                  <a:cubicBezTo>
                    <a:pt x="1" y="32"/>
                    <a:pt x="0" y="31"/>
                    <a:pt x="0" y="29"/>
                  </a:cubicBezTo>
                  <a:cubicBezTo>
                    <a:pt x="0" y="20"/>
                    <a:pt x="0" y="11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0" y="0"/>
                    <a:pt x="51" y="1"/>
                    <a:pt x="51" y="3"/>
                  </a:cubicBezTo>
                  <a:cubicBezTo>
                    <a:pt x="51" y="11"/>
                    <a:pt x="51" y="20"/>
                    <a:pt x="51" y="29"/>
                  </a:cubicBezTo>
                  <a:cubicBezTo>
                    <a:pt x="51" y="31"/>
                    <a:pt x="50" y="32"/>
                    <a:pt x="48" y="32"/>
                  </a:cubicBezTo>
                  <a:cubicBezTo>
                    <a:pt x="26" y="32"/>
                    <a:pt x="25" y="32"/>
                    <a:pt x="3" y="32"/>
                  </a:cubicBezTo>
                  <a:cubicBezTo>
                    <a:pt x="3" y="32"/>
                    <a:pt x="3" y="32"/>
                    <a:pt x="3" y="32"/>
                  </a:cubicBezTo>
                  <a:close/>
                  <a:moveTo>
                    <a:pt x="18" y="6"/>
                  </a:moveTo>
                  <a:cubicBezTo>
                    <a:pt x="38" y="16"/>
                    <a:pt x="38" y="16"/>
                    <a:pt x="38" y="1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6"/>
                    <a:pt x="18" y="6"/>
                    <a:pt x="18" y="6"/>
                  </a:cubicBezTo>
                  <a:close/>
                  <a:moveTo>
                    <a:pt x="51" y="39"/>
                  </a:moveTo>
                  <a:cubicBezTo>
                    <a:pt x="29" y="39"/>
                    <a:pt x="29" y="39"/>
                    <a:pt x="29" y="39"/>
                  </a:cubicBezTo>
                  <a:cubicBezTo>
                    <a:pt x="29" y="41"/>
                    <a:pt x="27" y="42"/>
                    <a:pt x="25" y="42"/>
                  </a:cubicBezTo>
                  <a:cubicBezTo>
                    <a:pt x="24" y="42"/>
                    <a:pt x="22" y="41"/>
                    <a:pt x="22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22" y="35"/>
                    <a:pt x="24" y="34"/>
                    <a:pt x="25" y="34"/>
                  </a:cubicBezTo>
                  <a:cubicBezTo>
                    <a:pt x="27" y="34"/>
                    <a:pt x="29" y="35"/>
                    <a:pt x="29" y="37"/>
                  </a:cubicBezTo>
                  <a:cubicBezTo>
                    <a:pt x="51" y="37"/>
                    <a:pt x="51" y="37"/>
                    <a:pt x="51" y="37"/>
                  </a:cubicBezTo>
                  <a:cubicBezTo>
                    <a:pt x="51" y="39"/>
                    <a:pt x="51" y="39"/>
                    <a:pt x="51" y="3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48" name="Group 140">
            <a:extLst>
              <a:ext uri="{FF2B5EF4-FFF2-40B4-BE49-F238E27FC236}">
                <a16:creationId xmlns:a16="http://schemas.microsoft.com/office/drawing/2014/main" id="{4CE5D0CA-24D8-45ED-8F7D-74BA57DD50B5}"/>
              </a:ext>
            </a:extLst>
          </p:cNvPr>
          <p:cNvGrpSpPr/>
          <p:nvPr/>
        </p:nvGrpSpPr>
        <p:grpSpPr>
          <a:xfrm>
            <a:off x="4588939" y="4227850"/>
            <a:ext cx="602991" cy="598087"/>
            <a:chOff x="3491427" y="3486929"/>
            <a:chExt cx="435060" cy="431521"/>
          </a:xfrm>
        </p:grpSpPr>
        <p:sp>
          <p:nvSpPr>
            <p:cNvPr id="125" name="Oval 141">
              <a:extLst>
                <a:ext uri="{FF2B5EF4-FFF2-40B4-BE49-F238E27FC236}">
                  <a16:creationId xmlns:a16="http://schemas.microsoft.com/office/drawing/2014/main" id="{B1EA0FA9-9439-4768-94FC-6162E8489D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1427" y="3486929"/>
              <a:ext cx="435060" cy="43152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6" name="Oval 142">
              <a:extLst>
                <a:ext uri="{FF2B5EF4-FFF2-40B4-BE49-F238E27FC236}">
                  <a16:creationId xmlns:a16="http://schemas.microsoft.com/office/drawing/2014/main" id="{667F2D5F-D56D-4F39-9527-C89B9F20B8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8020" y="3539986"/>
              <a:ext cx="325410" cy="32540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7" name="Freeform: Shape 143">
              <a:extLst>
                <a:ext uri="{FF2B5EF4-FFF2-40B4-BE49-F238E27FC236}">
                  <a16:creationId xmlns:a16="http://schemas.microsoft.com/office/drawing/2014/main" id="{420E7F51-3ED9-4A61-B14A-FC1003892D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9984" y="3621337"/>
              <a:ext cx="137946" cy="166243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42" y="19"/>
                </a:cxn>
                <a:cxn ang="0">
                  <a:pos x="23" y="37"/>
                </a:cxn>
                <a:cxn ang="0">
                  <a:pos x="4" y="19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3" y="8"/>
                </a:cxn>
                <a:cxn ang="0">
                  <a:pos x="34" y="19"/>
                </a:cxn>
                <a:cxn ang="0">
                  <a:pos x="23" y="29"/>
                </a:cxn>
                <a:cxn ang="0">
                  <a:pos x="12" y="19"/>
                </a:cxn>
                <a:cxn ang="0">
                  <a:pos x="23" y="8"/>
                </a:cxn>
                <a:cxn ang="0">
                  <a:pos x="23" y="8"/>
                </a:cxn>
                <a:cxn ang="0">
                  <a:pos x="23" y="11"/>
                </a:cxn>
                <a:cxn ang="0">
                  <a:pos x="28" y="14"/>
                </a:cxn>
                <a:cxn ang="0">
                  <a:pos x="25" y="13"/>
                </a:cxn>
                <a:cxn ang="0">
                  <a:pos x="17" y="21"/>
                </a:cxn>
                <a:cxn ang="0">
                  <a:pos x="18" y="24"/>
                </a:cxn>
                <a:cxn ang="0">
                  <a:pos x="16" y="19"/>
                </a:cxn>
                <a:cxn ang="0">
                  <a:pos x="23" y="11"/>
                </a:cxn>
                <a:cxn ang="0">
                  <a:pos x="23" y="11"/>
                </a:cxn>
                <a:cxn ang="0">
                  <a:pos x="23" y="2"/>
                </a:cxn>
                <a:cxn ang="0">
                  <a:pos x="25" y="4"/>
                </a:cxn>
                <a:cxn ang="0">
                  <a:pos x="23" y="6"/>
                </a:cxn>
                <a:cxn ang="0">
                  <a:pos x="21" y="4"/>
                </a:cxn>
                <a:cxn ang="0">
                  <a:pos x="23" y="2"/>
                </a:cxn>
                <a:cxn ang="0">
                  <a:pos x="23" y="2"/>
                </a:cxn>
                <a:cxn ang="0">
                  <a:pos x="0" y="51"/>
                </a:cxn>
                <a:cxn ang="0">
                  <a:pos x="4" y="51"/>
                </a:cxn>
                <a:cxn ang="0">
                  <a:pos x="12" y="38"/>
                </a:cxn>
                <a:cxn ang="0">
                  <a:pos x="23" y="41"/>
                </a:cxn>
                <a:cxn ang="0">
                  <a:pos x="34" y="38"/>
                </a:cxn>
                <a:cxn ang="0">
                  <a:pos x="42" y="51"/>
                </a:cxn>
                <a:cxn ang="0">
                  <a:pos x="46" y="51"/>
                </a:cxn>
                <a:cxn ang="0">
                  <a:pos x="46" y="56"/>
                </a:cxn>
                <a:cxn ang="0">
                  <a:pos x="45" y="56"/>
                </a:cxn>
                <a:cxn ang="0">
                  <a:pos x="1" y="56"/>
                </a:cxn>
                <a:cxn ang="0">
                  <a:pos x="0" y="56"/>
                </a:cxn>
                <a:cxn ang="0">
                  <a:pos x="0" y="51"/>
                </a:cxn>
              </a:cxnLst>
              <a:rect l="0" t="0" r="r" b="b"/>
              <a:pathLst>
                <a:path w="46" h="56">
                  <a:moveTo>
                    <a:pt x="23" y="0"/>
                  </a:moveTo>
                  <a:cubicBezTo>
                    <a:pt x="33" y="0"/>
                    <a:pt x="42" y="8"/>
                    <a:pt x="42" y="19"/>
                  </a:cubicBezTo>
                  <a:cubicBezTo>
                    <a:pt x="42" y="29"/>
                    <a:pt x="33" y="37"/>
                    <a:pt x="23" y="37"/>
                  </a:cubicBezTo>
                  <a:cubicBezTo>
                    <a:pt x="13" y="37"/>
                    <a:pt x="4" y="29"/>
                    <a:pt x="4" y="19"/>
                  </a:cubicBezTo>
                  <a:cubicBezTo>
                    <a:pt x="4" y="8"/>
                    <a:pt x="1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  <a:moveTo>
                    <a:pt x="23" y="8"/>
                  </a:moveTo>
                  <a:cubicBezTo>
                    <a:pt x="29" y="8"/>
                    <a:pt x="34" y="13"/>
                    <a:pt x="34" y="19"/>
                  </a:cubicBezTo>
                  <a:cubicBezTo>
                    <a:pt x="34" y="25"/>
                    <a:pt x="29" y="29"/>
                    <a:pt x="23" y="29"/>
                  </a:cubicBezTo>
                  <a:cubicBezTo>
                    <a:pt x="17" y="29"/>
                    <a:pt x="12" y="25"/>
                    <a:pt x="12" y="19"/>
                  </a:cubicBezTo>
                  <a:cubicBezTo>
                    <a:pt x="12" y="13"/>
                    <a:pt x="17" y="8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lose/>
                  <a:moveTo>
                    <a:pt x="23" y="11"/>
                  </a:moveTo>
                  <a:cubicBezTo>
                    <a:pt x="25" y="11"/>
                    <a:pt x="27" y="12"/>
                    <a:pt x="28" y="14"/>
                  </a:cubicBezTo>
                  <a:cubicBezTo>
                    <a:pt x="27" y="13"/>
                    <a:pt x="26" y="13"/>
                    <a:pt x="25" y="13"/>
                  </a:cubicBezTo>
                  <a:cubicBezTo>
                    <a:pt x="21" y="13"/>
                    <a:pt x="17" y="16"/>
                    <a:pt x="17" y="21"/>
                  </a:cubicBezTo>
                  <a:cubicBezTo>
                    <a:pt x="17" y="22"/>
                    <a:pt x="18" y="23"/>
                    <a:pt x="18" y="24"/>
                  </a:cubicBezTo>
                  <a:cubicBezTo>
                    <a:pt x="17" y="23"/>
                    <a:pt x="16" y="21"/>
                    <a:pt x="16" y="19"/>
                  </a:cubicBezTo>
                  <a:cubicBezTo>
                    <a:pt x="16" y="15"/>
                    <a:pt x="19" y="11"/>
                    <a:pt x="23" y="11"/>
                  </a:cubicBezTo>
                  <a:cubicBezTo>
                    <a:pt x="23" y="11"/>
                    <a:pt x="23" y="11"/>
                    <a:pt x="23" y="11"/>
                  </a:cubicBezTo>
                  <a:close/>
                  <a:moveTo>
                    <a:pt x="23" y="2"/>
                  </a:moveTo>
                  <a:cubicBezTo>
                    <a:pt x="24" y="2"/>
                    <a:pt x="25" y="3"/>
                    <a:pt x="25" y="4"/>
                  </a:cubicBezTo>
                  <a:cubicBezTo>
                    <a:pt x="25" y="5"/>
                    <a:pt x="24" y="6"/>
                    <a:pt x="23" y="6"/>
                  </a:cubicBezTo>
                  <a:cubicBezTo>
                    <a:pt x="22" y="6"/>
                    <a:pt x="21" y="5"/>
                    <a:pt x="21" y="4"/>
                  </a:cubicBezTo>
                  <a:cubicBezTo>
                    <a:pt x="21" y="3"/>
                    <a:pt x="22" y="2"/>
                    <a:pt x="23" y="2"/>
                  </a:cubicBezTo>
                  <a:cubicBezTo>
                    <a:pt x="23" y="2"/>
                    <a:pt x="23" y="2"/>
                    <a:pt x="23" y="2"/>
                  </a:cubicBezTo>
                  <a:close/>
                  <a:moveTo>
                    <a:pt x="0" y="51"/>
                  </a:moveTo>
                  <a:cubicBezTo>
                    <a:pt x="4" y="51"/>
                    <a:pt x="4" y="51"/>
                    <a:pt x="4" y="5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6" y="40"/>
                    <a:pt x="19" y="41"/>
                    <a:pt x="23" y="41"/>
                  </a:cubicBezTo>
                  <a:cubicBezTo>
                    <a:pt x="27" y="41"/>
                    <a:pt x="31" y="40"/>
                    <a:pt x="34" y="38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46" y="51"/>
                    <a:pt x="46" y="51"/>
                    <a:pt x="46" y="51"/>
                  </a:cubicBezTo>
                  <a:cubicBezTo>
                    <a:pt x="46" y="56"/>
                    <a:pt x="46" y="56"/>
                    <a:pt x="46" y="56"/>
                  </a:cubicBezTo>
                  <a:cubicBezTo>
                    <a:pt x="45" y="56"/>
                    <a:pt x="45" y="56"/>
                    <a:pt x="45" y="56"/>
                  </a:cubicBezTo>
                  <a:cubicBezTo>
                    <a:pt x="1" y="56"/>
                    <a:pt x="1" y="56"/>
                    <a:pt x="1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1"/>
                    <a:pt x="0" y="51"/>
                    <a:pt x="0" y="5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49" name="Group 144">
            <a:extLst>
              <a:ext uri="{FF2B5EF4-FFF2-40B4-BE49-F238E27FC236}">
                <a16:creationId xmlns:a16="http://schemas.microsoft.com/office/drawing/2014/main" id="{D5C736DC-38DD-434B-AD85-0490E5686847}"/>
              </a:ext>
            </a:extLst>
          </p:cNvPr>
          <p:cNvGrpSpPr/>
          <p:nvPr/>
        </p:nvGrpSpPr>
        <p:grpSpPr>
          <a:xfrm>
            <a:off x="7466619" y="1413903"/>
            <a:ext cx="598087" cy="598087"/>
            <a:chOff x="5567683" y="1456658"/>
            <a:chExt cx="431521" cy="431521"/>
          </a:xfrm>
        </p:grpSpPr>
        <p:sp>
          <p:nvSpPr>
            <p:cNvPr id="122" name="Oval 145">
              <a:extLst>
                <a:ext uri="{FF2B5EF4-FFF2-40B4-BE49-F238E27FC236}">
                  <a16:creationId xmlns:a16="http://schemas.microsoft.com/office/drawing/2014/main" id="{2987097B-C720-4B6B-8DB7-A9B03C377C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7683" y="1456658"/>
              <a:ext cx="431521" cy="43152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3" name="Oval 146">
              <a:extLst>
                <a:ext uri="{FF2B5EF4-FFF2-40B4-BE49-F238E27FC236}">
                  <a16:creationId xmlns:a16="http://schemas.microsoft.com/office/drawing/2014/main" id="{0FC37356-84DE-41DC-9F3C-634CF85F6BB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0738" y="1506177"/>
              <a:ext cx="325410" cy="328947"/>
            </a:xfrm>
            <a:prstGeom prst="ellipse">
              <a:avLst/>
            </a:prstGeom>
            <a:solidFill>
              <a:schemeClr val="accent4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4" name="Freeform: Shape 147">
              <a:extLst>
                <a:ext uri="{FF2B5EF4-FFF2-40B4-BE49-F238E27FC236}">
                  <a16:creationId xmlns:a16="http://schemas.microsoft.com/office/drawing/2014/main" id="{17DCAEED-AA57-41C2-A182-947077FD51E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5017" y="1580456"/>
              <a:ext cx="173317" cy="176853"/>
            </a:xfrm>
            <a:custGeom>
              <a:avLst/>
              <a:gdLst/>
              <a:ahLst/>
              <a:cxnLst>
                <a:cxn ang="0">
                  <a:pos x="37" y="34"/>
                </a:cxn>
                <a:cxn ang="0">
                  <a:pos x="36" y="8"/>
                </a:cxn>
                <a:cxn ang="0">
                  <a:pos x="8" y="8"/>
                </a:cxn>
                <a:cxn ang="0">
                  <a:pos x="8" y="36"/>
                </a:cxn>
                <a:cxn ang="0">
                  <a:pos x="34" y="37"/>
                </a:cxn>
                <a:cxn ang="0">
                  <a:pos x="37" y="41"/>
                </a:cxn>
                <a:cxn ang="0">
                  <a:pos x="38" y="44"/>
                </a:cxn>
                <a:cxn ang="0">
                  <a:pos x="51" y="58"/>
                </a:cxn>
                <a:cxn ang="0">
                  <a:pos x="55" y="58"/>
                </a:cxn>
                <a:cxn ang="0">
                  <a:pos x="57" y="55"/>
                </a:cxn>
                <a:cxn ang="0">
                  <a:pos x="57" y="51"/>
                </a:cxn>
                <a:cxn ang="0">
                  <a:pos x="44" y="38"/>
                </a:cxn>
                <a:cxn ang="0">
                  <a:pos x="40" y="37"/>
                </a:cxn>
                <a:cxn ang="0">
                  <a:pos x="37" y="34"/>
                </a:cxn>
                <a:cxn ang="0">
                  <a:pos x="33" y="33"/>
                </a:cxn>
                <a:cxn ang="0">
                  <a:pos x="33" y="11"/>
                </a:cxn>
                <a:cxn ang="0">
                  <a:pos x="11" y="11"/>
                </a:cxn>
                <a:cxn ang="0">
                  <a:pos x="11" y="33"/>
                </a:cxn>
                <a:cxn ang="0">
                  <a:pos x="33" y="33"/>
                </a:cxn>
                <a:cxn ang="0">
                  <a:pos x="33" y="33"/>
                </a:cxn>
                <a:cxn ang="0">
                  <a:pos x="28" y="12"/>
                </a:cxn>
                <a:cxn ang="0">
                  <a:pos x="14" y="14"/>
                </a:cxn>
                <a:cxn ang="0">
                  <a:pos x="14" y="30"/>
                </a:cxn>
                <a:cxn ang="0">
                  <a:pos x="15" y="31"/>
                </a:cxn>
                <a:cxn ang="0">
                  <a:pos x="16" y="15"/>
                </a:cxn>
                <a:cxn ang="0">
                  <a:pos x="28" y="12"/>
                </a:cxn>
                <a:cxn ang="0">
                  <a:pos x="28" y="12"/>
                </a:cxn>
              </a:cxnLst>
              <a:rect l="0" t="0" r="r" b="b"/>
              <a:pathLst>
                <a:path w="59" h="59">
                  <a:moveTo>
                    <a:pt x="37" y="34"/>
                  </a:moveTo>
                  <a:cubicBezTo>
                    <a:pt x="44" y="27"/>
                    <a:pt x="43" y="15"/>
                    <a:pt x="36" y="8"/>
                  </a:cubicBezTo>
                  <a:cubicBezTo>
                    <a:pt x="28" y="0"/>
                    <a:pt x="16" y="0"/>
                    <a:pt x="8" y="8"/>
                  </a:cubicBezTo>
                  <a:cubicBezTo>
                    <a:pt x="0" y="16"/>
                    <a:pt x="0" y="28"/>
                    <a:pt x="8" y="36"/>
                  </a:cubicBezTo>
                  <a:cubicBezTo>
                    <a:pt x="15" y="43"/>
                    <a:pt x="27" y="44"/>
                    <a:pt x="34" y="37"/>
                  </a:cubicBezTo>
                  <a:cubicBezTo>
                    <a:pt x="37" y="41"/>
                    <a:pt x="37" y="41"/>
                    <a:pt x="37" y="41"/>
                  </a:cubicBezTo>
                  <a:cubicBezTo>
                    <a:pt x="37" y="42"/>
                    <a:pt x="37" y="43"/>
                    <a:pt x="38" y="44"/>
                  </a:cubicBezTo>
                  <a:cubicBezTo>
                    <a:pt x="51" y="58"/>
                    <a:pt x="51" y="58"/>
                    <a:pt x="51" y="58"/>
                  </a:cubicBezTo>
                  <a:cubicBezTo>
                    <a:pt x="52" y="59"/>
                    <a:pt x="54" y="59"/>
                    <a:pt x="55" y="58"/>
                  </a:cubicBezTo>
                  <a:cubicBezTo>
                    <a:pt x="57" y="55"/>
                    <a:pt x="57" y="55"/>
                    <a:pt x="57" y="55"/>
                  </a:cubicBezTo>
                  <a:cubicBezTo>
                    <a:pt x="59" y="54"/>
                    <a:pt x="59" y="52"/>
                    <a:pt x="57" y="51"/>
                  </a:cubicBezTo>
                  <a:cubicBezTo>
                    <a:pt x="44" y="38"/>
                    <a:pt x="44" y="38"/>
                    <a:pt x="44" y="38"/>
                  </a:cubicBezTo>
                  <a:cubicBezTo>
                    <a:pt x="43" y="37"/>
                    <a:pt x="42" y="37"/>
                    <a:pt x="40" y="37"/>
                  </a:cubicBezTo>
                  <a:cubicBezTo>
                    <a:pt x="37" y="34"/>
                    <a:pt x="37" y="34"/>
                    <a:pt x="37" y="34"/>
                  </a:cubicBezTo>
                  <a:close/>
                  <a:moveTo>
                    <a:pt x="33" y="33"/>
                  </a:moveTo>
                  <a:cubicBezTo>
                    <a:pt x="38" y="27"/>
                    <a:pt x="38" y="17"/>
                    <a:pt x="33" y="11"/>
                  </a:cubicBezTo>
                  <a:cubicBezTo>
                    <a:pt x="27" y="6"/>
                    <a:pt x="17" y="6"/>
                    <a:pt x="11" y="11"/>
                  </a:cubicBezTo>
                  <a:cubicBezTo>
                    <a:pt x="6" y="17"/>
                    <a:pt x="6" y="27"/>
                    <a:pt x="11" y="33"/>
                  </a:cubicBezTo>
                  <a:cubicBezTo>
                    <a:pt x="17" y="38"/>
                    <a:pt x="27" y="38"/>
                    <a:pt x="33" y="33"/>
                  </a:cubicBezTo>
                  <a:cubicBezTo>
                    <a:pt x="33" y="33"/>
                    <a:pt x="33" y="33"/>
                    <a:pt x="33" y="33"/>
                  </a:cubicBezTo>
                  <a:close/>
                  <a:moveTo>
                    <a:pt x="28" y="12"/>
                  </a:moveTo>
                  <a:cubicBezTo>
                    <a:pt x="23" y="9"/>
                    <a:pt x="17" y="10"/>
                    <a:pt x="14" y="14"/>
                  </a:cubicBezTo>
                  <a:cubicBezTo>
                    <a:pt x="9" y="18"/>
                    <a:pt x="9" y="26"/>
                    <a:pt x="14" y="30"/>
                  </a:cubicBezTo>
                  <a:cubicBezTo>
                    <a:pt x="14" y="31"/>
                    <a:pt x="14" y="31"/>
                    <a:pt x="15" y="31"/>
                  </a:cubicBezTo>
                  <a:cubicBezTo>
                    <a:pt x="11" y="26"/>
                    <a:pt x="12" y="20"/>
                    <a:pt x="16" y="15"/>
                  </a:cubicBezTo>
                  <a:cubicBezTo>
                    <a:pt x="19" y="12"/>
                    <a:pt x="24" y="11"/>
                    <a:pt x="28" y="12"/>
                  </a:cubicBezTo>
                  <a:cubicBezTo>
                    <a:pt x="28" y="12"/>
                    <a:pt x="28" y="12"/>
                    <a:pt x="28" y="1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50" name="Group 148">
            <a:extLst>
              <a:ext uri="{FF2B5EF4-FFF2-40B4-BE49-F238E27FC236}">
                <a16:creationId xmlns:a16="http://schemas.microsoft.com/office/drawing/2014/main" id="{A40296E1-A686-42D1-A5C4-015EEC797633}"/>
              </a:ext>
            </a:extLst>
          </p:cNvPr>
          <p:cNvGrpSpPr/>
          <p:nvPr/>
        </p:nvGrpSpPr>
        <p:grpSpPr>
          <a:xfrm>
            <a:off x="4108509" y="1413903"/>
            <a:ext cx="598087" cy="598087"/>
            <a:chOff x="3144795" y="1456658"/>
            <a:chExt cx="431521" cy="431521"/>
          </a:xfrm>
        </p:grpSpPr>
        <p:sp>
          <p:nvSpPr>
            <p:cNvPr id="119" name="Oval 149">
              <a:extLst>
                <a:ext uri="{FF2B5EF4-FFF2-40B4-BE49-F238E27FC236}">
                  <a16:creationId xmlns:a16="http://schemas.microsoft.com/office/drawing/2014/main" id="{9EE3B486-7CB1-421A-90D6-C44BD82A06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4795" y="1456658"/>
              <a:ext cx="431521" cy="43152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0" name="Oval 150">
              <a:extLst>
                <a:ext uri="{FF2B5EF4-FFF2-40B4-BE49-F238E27FC236}">
                  <a16:creationId xmlns:a16="http://schemas.microsoft.com/office/drawing/2014/main" id="{7872AEB8-C774-4BDD-B7B9-510F6BCCA1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7852" y="1506177"/>
              <a:ext cx="325410" cy="328947"/>
            </a:xfrm>
            <a:prstGeom prst="ellipse">
              <a:avLst/>
            </a:pr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1" name="Freeform: Shape 151">
              <a:extLst>
                <a:ext uri="{FF2B5EF4-FFF2-40B4-BE49-F238E27FC236}">
                  <a16:creationId xmlns:a16="http://schemas.microsoft.com/office/drawing/2014/main" id="{500C19B2-C856-49E1-A490-DA9D793621B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2742" y="1576918"/>
              <a:ext cx="155631" cy="183927"/>
            </a:xfrm>
            <a:custGeom>
              <a:avLst/>
              <a:gdLst/>
              <a:ahLst/>
              <a:cxnLst>
                <a:cxn ang="0">
                  <a:pos x="34" y="54"/>
                </a:cxn>
                <a:cxn ang="0">
                  <a:pos x="35" y="56"/>
                </a:cxn>
                <a:cxn ang="0">
                  <a:pos x="19" y="57"/>
                </a:cxn>
                <a:cxn ang="0">
                  <a:pos x="18" y="55"/>
                </a:cxn>
                <a:cxn ang="0">
                  <a:pos x="19" y="54"/>
                </a:cxn>
                <a:cxn ang="0">
                  <a:pos x="32" y="61"/>
                </a:cxn>
                <a:cxn ang="0">
                  <a:pos x="23" y="62"/>
                </a:cxn>
                <a:cxn ang="0">
                  <a:pos x="21" y="59"/>
                </a:cxn>
                <a:cxn ang="0">
                  <a:pos x="26" y="14"/>
                </a:cxn>
                <a:cxn ang="0">
                  <a:pos x="33" y="52"/>
                </a:cxn>
                <a:cxn ang="0">
                  <a:pos x="12" y="28"/>
                </a:cxn>
                <a:cxn ang="0">
                  <a:pos x="26" y="14"/>
                </a:cxn>
                <a:cxn ang="0">
                  <a:pos x="29" y="17"/>
                </a:cxn>
                <a:cxn ang="0">
                  <a:pos x="32" y="19"/>
                </a:cxn>
                <a:cxn ang="0">
                  <a:pos x="29" y="18"/>
                </a:cxn>
                <a:cxn ang="0">
                  <a:pos x="20" y="22"/>
                </a:cxn>
                <a:cxn ang="0">
                  <a:pos x="16" y="29"/>
                </a:cxn>
                <a:cxn ang="0">
                  <a:pos x="16" y="34"/>
                </a:cxn>
                <a:cxn ang="0">
                  <a:pos x="15" y="31"/>
                </a:cxn>
                <a:cxn ang="0">
                  <a:pos x="15" y="25"/>
                </a:cxn>
                <a:cxn ang="0">
                  <a:pos x="19" y="20"/>
                </a:cxn>
                <a:cxn ang="0">
                  <a:pos x="26" y="17"/>
                </a:cxn>
                <a:cxn ang="0">
                  <a:pos x="28" y="17"/>
                </a:cxn>
                <a:cxn ang="0">
                  <a:pos x="28" y="0"/>
                </a:cxn>
                <a:cxn ang="0">
                  <a:pos x="26" y="10"/>
                </a:cxn>
                <a:cxn ang="0">
                  <a:pos x="25" y="0"/>
                </a:cxn>
                <a:cxn ang="0">
                  <a:pos x="47" y="9"/>
                </a:cxn>
                <a:cxn ang="0">
                  <a:pos x="38" y="13"/>
                </a:cxn>
                <a:cxn ang="0">
                  <a:pos x="13" y="42"/>
                </a:cxn>
                <a:cxn ang="0">
                  <a:pos x="6" y="45"/>
                </a:cxn>
                <a:cxn ang="0">
                  <a:pos x="13" y="42"/>
                </a:cxn>
                <a:cxn ang="0">
                  <a:pos x="9" y="7"/>
                </a:cxn>
                <a:cxn ang="0">
                  <a:pos x="13" y="16"/>
                </a:cxn>
                <a:cxn ang="0">
                  <a:pos x="9" y="7"/>
                </a:cxn>
                <a:cxn ang="0">
                  <a:pos x="44" y="47"/>
                </a:cxn>
                <a:cxn ang="0">
                  <a:pos x="41" y="40"/>
                </a:cxn>
                <a:cxn ang="0">
                  <a:pos x="39" y="42"/>
                </a:cxn>
                <a:cxn ang="0">
                  <a:pos x="53" y="29"/>
                </a:cxn>
                <a:cxn ang="0">
                  <a:pos x="45" y="29"/>
                </a:cxn>
                <a:cxn ang="0">
                  <a:pos x="53" y="25"/>
                </a:cxn>
                <a:cxn ang="0">
                  <a:pos x="0" y="29"/>
                </a:cxn>
                <a:cxn ang="0">
                  <a:pos x="8" y="25"/>
                </a:cxn>
                <a:cxn ang="0">
                  <a:pos x="8" y="29"/>
                </a:cxn>
              </a:cxnLst>
              <a:rect l="0" t="0" r="r" b="b"/>
              <a:pathLst>
                <a:path w="53" h="62">
                  <a:moveTo>
                    <a:pt x="19" y="54"/>
                  </a:move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5" y="54"/>
                    <a:pt x="35" y="55"/>
                  </a:cubicBezTo>
                  <a:cubicBezTo>
                    <a:pt x="35" y="56"/>
                    <a:pt x="35" y="56"/>
                    <a:pt x="35" y="56"/>
                  </a:cubicBezTo>
                  <a:cubicBezTo>
                    <a:pt x="35" y="57"/>
                    <a:pt x="34" y="57"/>
                    <a:pt x="34" y="57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18" y="57"/>
                    <a:pt x="18" y="57"/>
                    <a:pt x="18" y="56"/>
                  </a:cubicBezTo>
                  <a:cubicBezTo>
                    <a:pt x="18" y="55"/>
                    <a:pt x="18" y="55"/>
                    <a:pt x="18" y="55"/>
                  </a:cubicBezTo>
                  <a:cubicBezTo>
                    <a:pt x="18" y="54"/>
                    <a:pt x="18" y="54"/>
                    <a:pt x="19" y="54"/>
                  </a:cubicBezTo>
                  <a:cubicBezTo>
                    <a:pt x="19" y="54"/>
                    <a:pt x="19" y="54"/>
                    <a:pt x="19" y="54"/>
                  </a:cubicBezTo>
                  <a:close/>
                  <a:moveTo>
                    <a:pt x="32" y="59"/>
                  </a:moveTo>
                  <a:cubicBezTo>
                    <a:pt x="32" y="61"/>
                    <a:pt x="32" y="61"/>
                    <a:pt x="32" y="61"/>
                  </a:cubicBezTo>
                  <a:cubicBezTo>
                    <a:pt x="32" y="62"/>
                    <a:pt x="31" y="62"/>
                    <a:pt x="30" y="62"/>
                  </a:cubicBezTo>
                  <a:cubicBezTo>
                    <a:pt x="23" y="62"/>
                    <a:pt x="23" y="62"/>
                    <a:pt x="23" y="62"/>
                  </a:cubicBezTo>
                  <a:cubicBezTo>
                    <a:pt x="22" y="62"/>
                    <a:pt x="21" y="62"/>
                    <a:pt x="21" y="61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32" y="59"/>
                    <a:pt x="32" y="59"/>
                    <a:pt x="32" y="59"/>
                  </a:cubicBezTo>
                  <a:close/>
                  <a:moveTo>
                    <a:pt x="26" y="14"/>
                  </a:moveTo>
                  <a:cubicBezTo>
                    <a:pt x="34" y="14"/>
                    <a:pt x="40" y="21"/>
                    <a:pt x="40" y="28"/>
                  </a:cubicBezTo>
                  <a:cubicBezTo>
                    <a:pt x="40" y="37"/>
                    <a:pt x="33" y="39"/>
                    <a:pt x="33" y="52"/>
                  </a:cubicBezTo>
                  <a:cubicBezTo>
                    <a:pt x="19" y="52"/>
                    <a:pt x="19" y="52"/>
                    <a:pt x="19" y="52"/>
                  </a:cubicBezTo>
                  <a:cubicBezTo>
                    <a:pt x="19" y="39"/>
                    <a:pt x="12" y="37"/>
                    <a:pt x="12" y="28"/>
                  </a:cubicBezTo>
                  <a:cubicBezTo>
                    <a:pt x="12" y="21"/>
                    <a:pt x="19" y="14"/>
                    <a:pt x="26" y="14"/>
                  </a:cubicBezTo>
                  <a:cubicBezTo>
                    <a:pt x="26" y="14"/>
                    <a:pt x="26" y="14"/>
                    <a:pt x="26" y="14"/>
                  </a:cubicBezTo>
                  <a:close/>
                  <a:moveTo>
                    <a:pt x="28" y="17"/>
                  </a:moveTo>
                  <a:cubicBezTo>
                    <a:pt x="29" y="17"/>
                    <a:pt x="29" y="17"/>
                    <a:pt x="29" y="17"/>
                  </a:cubicBezTo>
                  <a:cubicBezTo>
                    <a:pt x="31" y="18"/>
                    <a:pt x="32" y="18"/>
                    <a:pt x="34" y="19"/>
                  </a:cubicBezTo>
                  <a:cubicBezTo>
                    <a:pt x="33" y="19"/>
                    <a:pt x="32" y="19"/>
                    <a:pt x="32" y="19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8" y="18"/>
                    <a:pt x="27" y="18"/>
                    <a:pt x="26" y="19"/>
                  </a:cubicBezTo>
                  <a:cubicBezTo>
                    <a:pt x="23" y="19"/>
                    <a:pt x="22" y="20"/>
                    <a:pt x="20" y="22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8" y="25"/>
                    <a:pt x="17" y="26"/>
                    <a:pt x="16" y="29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6" y="31"/>
                    <a:pt x="16" y="33"/>
                    <a:pt x="16" y="34"/>
                  </a:cubicBezTo>
                  <a:cubicBezTo>
                    <a:pt x="16" y="33"/>
                    <a:pt x="15" y="33"/>
                    <a:pt x="15" y="32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5" y="29"/>
                    <a:pt x="15" y="28"/>
                    <a:pt x="15" y="26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6" y="23"/>
                    <a:pt x="16" y="22"/>
                    <a:pt x="18" y="21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20" y="19"/>
                    <a:pt x="21" y="18"/>
                    <a:pt x="23" y="17"/>
                  </a:cubicBezTo>
                  <a:cubicBezTo>
                    <a:pt x="24" y="17"/>
                    <a:pt x="25" y="17"/>
                    <a:pt x="26" y="17"/>
                  </a:cubicBezTo>
                  <a:cubicBezTo>
                    <a:pt x="27" y="17"/>
                    <a:pt x="27" y="17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lose/>
                  <a:moveTo>
                    <a:pt x="25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7" y="10"/>
                    <a:pt x="27" y="10"/>
                    <a:pt x="26" y="10"/>
                  </a:cubicBezTo>
                  <a:cubicBezTo>
                    <a:pt x="26" y="10"/>
                    <a:pt x="25" y="10"/>
                    <a:pt x="25" y="10"/>
                  </a:cubicBezTo>
                  <a:cubicBezTo>
                    <a:pt x="25" y="0"/>
                    <a:pt x="25" y="0"/>
                    <a:pt x="25" y="0"/>
                  </a:cubicBezTo>
                  <a:close/>
                  <a:moveTo>
                    <a:pt x="44" y="7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39" y="15"/>
                    <a:pt x="39" y="14"/>
                    <a:pt x="38" y="13"/>
                  </a:cubicBezTo>
                  <a:cubicBezTo>
                    <a:pt x="44" y="7"/>
                    <a:pt x="44" y="7"/>
                    <a:pt x="44" y="7"/>
                  </a:cubicBezTo>
                  <a:close/>
                  <a:moveTo>
                    <a:pt x="13" y="42"/>
                  </a:moveTo>
                  <a:cubicBezTo>
                    <a:pt x="9" y="47"/>
                    <a:pt x="9" y="47"/>
                    <a:pt x="9" y="47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2" y="41"/>
                    <a:pt x="13" y="42"/>
                    <a:pt x="13" y="42"/>
                  </a:cubicBezTo>
                  <a:cubicBezTo>
                    <a:pt x="13" y="42"/>
                    <a:pt x="13" y="42"/>
                    <a:pt x="13" y="42"/>
                  </a:cubicBezTo>
                  <a:close/>
                  <a:moveTo>
                    <a:pt x="9" y="7"/>
                  </a:moveTo>
                  <a:cubicBezTo>
                    <a:pt x="6" y="9"/>
                    <a:pt x="6" y="9"/>
                    <a:pt x="6" y="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5"/>
                    <a:pt x="14" y="14"/>
                    <a:pt x="15" y="13"/>
                  </a:cubicBezTo>
                  <a:cubicBezTo>
                    <a:pt x="9" y="7"/>
                    <a:pt x="9" y="7"/>
                    <a:pt x="9" y="7"/>
                  </a:cubicBezTo>
                  <a:close/>
                  <a:moveTo>
                    <a:pt x="39" y="42"/>
                  </a:moveTo>
                  <a:cubicBezTo>
                    <a:pt x="44" y="47"/>
                    <a:pt x="44" y="47"/>
                    <a:pt x="44" y="47"/>
                  </a:cubicBezTo>
                  <a:cubicBezTo>
                    <a:pt x="47" y="45"/>
                    <a:pt x="47" y="45"/>
                    <a:pt x="47" y="45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1" y="41"/>
                    <a:pt x="40" y="42"/>
                    <a:pt x="39" y="42"/>
                  </a:cubicBezTo>
                  <a:cubicBezTo>
                    <a:pt x="39" y="42"/>
                    <a:pt x="39" y="42"/>
                    <a:pt x="39" y="42"/>
                  </a:cubicBezTo>
                  <a:close/>
                  <a:moveTo>
                    <a:pt x="53" y="25"/>
                  </a:moveTo>
                  <a:cubicBezTo>
                    <a:pt x="53" y="29"/>
                    <a:pt x="53" y="29"/>
                    <a:pt x="53" y="29"/>
                  </a:cubicBezTo>
                  <a:cubicBezTo>
                    <a:pt x="45" y="29"/>
                    <a:pt x="45" y="29"/>
                    <a:pt x="45" y="29"/>
                  </a:cubicBezTo>
                  <a:cubicBezTo>
                    <a:pt x="45" y="29"/>
                    <a:pt x="45" y="29"/>
                    <a:pt x="45" y="29"/>
                  </a:cubicBezTo>
                  <a:cubicBezTo>
                    <a:pt x="45" y="27"/>
                    <a:pt x="45" y="26"/>
                    <a:pt x="45" y="25"/>
                  </a:cubicBezTo>
                  <a:cubicBezTo>
                    <a:pt x="53" y="25"/>
                    <a:pt x="53" y="25"/>
                    <a:pt x="53" y="25"/>
                  </a:cubicBezTo>
                  <a:close/>
                  <a:moveTo>
                    <a:pt x="8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6"/>
                    <a:pt x="8" y="27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51" name="Group 152">
            <a:extLst>
              <a:ext uri="{FF2B5EF4-FFF2-40B4-BE49-F238E27FC236}">
                <a16:creationId xmlns:a16="http://schemas.microsoft.com/office/drawing/2014/main" id="{158A5578-6678-456A-8F74-5418C92FA276}"/>
              </a:ext>
            </a:extLst>
          </p:cNvPr>
          <p:cNvGrpSpPr/>
          <p:nvPr/>
        </p:nvGrpSpPr>
        <p:grpSpPr>
          <a:xfrm>
            <a:off x="7466619" y="5080858"/>
            <a:ext cx="598087" cy="598087"/>
            <a:chOff x="5567683" y="4102377"/>
            <a:chExt cx="431521" cy="431521"/>
          </a:xfrm>
        </p:grpSpPr>
        <p:sp>
          <p:nvSpPr>
            <p:cNvPr id="114" name="Oval 153">
              <a:extLst>
                <a:ext uri="{FF2B5EF4-FFF2-40B4-BE49-F238E27FC236}">
                  <a16:creationId xmlns:a16="http://schemas.microsoft.com/office/drawing/2014/main" id="{044901C4-93F8-4A1D-89E1-365C4E7701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7683" y="4102377"/>
              <a:ext cx="431521" cy="43152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5" name="Oval 154">
              <a:extLst>
                <a:ext uri="{FF2B5EF4-FFF2-40B4-BE49-F238E27FC236}">
                  <a16:creationId xmlns:a16="http://schemas.microsoft.com/office/drawing/2014/main" id="{CB63D39A-810B-4E3D-829B-239A073763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0738" y="4155434"/>
              <a:ext cx="325410" cy="325409"/>
            </a:xfrm>
            <a:prstGeom prst="ellipse">
              <a:avLst/>
            </a:prstGeom>
            <a:solidFill>
              <a:schemeClr val="accent6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116" name="Group 155">
              <a:extLst>
                <a:ext uri="{FF2B5EF4-FFF2-40B4-BE49-F238E27FC236}">
                  <a16:creationId xmlns:a16="http://schemas.microsoft.com/office/drawing/2014/main" id="{969D15E7-2550-411E-AECE-2B941FB79FC9}"/>
                </a:ext>
              </a:extLst>
            </p:cNvPr>
            <p:cNvGrpSpPr/>
            <p:nvPr/>
          </p:nvGrpSpPr>
          <p:grpSpPr>
            <a:xfrm>
              <a:off x="5691479" y="4226175"/>
              <a:ext cx="183927" cy="183927"/>
              <a:chOff x="5691479" y="4226175"/>
              <a:chExt cx="183927" cy="183927"/>
            </a:xfrm>
            <a:solidFill>
              <a:schemeClr val="bg1"/>
            </a:solidFill>
          </p:grpSpPr>
          <p:sp>
            <p:nvSpPr>
              <p:cNvPr id="117" name="Freeform: Shape 156">
                <a:extLst>
                  <a:ext uri="{FF2B5EF4-FFF2-40B4-BE49-F238E27FC236}">
                    <a16:creationId xmlns:a16="http://schemas.microsoft.com/office/drawing/2014/main" id="{F271C3DD-CD5F-4446-A10F-121B100F18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58684" y="4293378"/>
                <a:ext cx="102576" cy="106112"/>
              </a:xfrm>
              <a:custGeom>
                <a:avLst/>
                <a:gdLst/>
                <a:ahLst/>
                <a:cxnLst>
                  <a:cxn ang="0">
                    <a:pos x="7" y="1"/>
                  </a:cxn>
                  <a:cxn ang="0">
                    <a:pos x="7" y="1"/>
                  </a:cxn>
                  <a:cxn ang="0">
                    <a:pos x="11" y="0"/>
                  </a:cxn>
                  <a:cxn ang="0">
                    <a:pos x="18" y="6"/>
                  </a:cxn>
                  <a:cxn ang="0">
                    <a:pos x="16" y="11"/>
                  </a:cxn>
                  <a:cxn ang="0">
                    <a:pos x="16" y="11"/>
                  </a:cxn>
                  <a:cxn ang="0">
                    <a:pos x="34" y="28"/>
                  </a:cxn>
                  <a:cxn ang="0">
                    <a:pos x="34" y="34"/>
                  </a:cxn>
                  <a:cxn ang="0">
                    <a:pos x="34" y="34"/>
                  </a:cxn>
                  <a:cxn ang="0">
                    <a:pos x="28" y="34"/>
                  </a:cxn>
                  <a:cxn ang="0">
                    <a:pos x="11" y="16"/>
                  </a:cxn>
                  <a:cxn ang="0">
                    <a:pos x="11" y="16"/>
                  </a:cxn>
                  <a:cxn ang="0">
                    <a:pos x="6" y="18"/>
                  </a:cxn>
                  <a:cxn ang="0">
                    <a:pos x="0" y="11"/>
                  </a:cxn>
                  <a:cxn ang="0">
                    <a:pos x="1" y="7"/>
                  </a:cxn>
                  <a:cxn ang="0">
                    <a:pos x="1" y="7"/>
                  </a:cxn>
                  <a:cxn ang="0">
                    <a:pos x="2" y="7"/>
                  </a:cxn>
                  <a:cxn ang="0">
                    <a:pos x="6" y="11"/>
                  </a:cxn>
                  <a:cxn ang="0">
                    <a:pos x="10" y="10"/>
                  </a:cxn>
                  <a:cxn ang="0">
                    <a:pos x="11" y="6"/>
                  </a:cxn>
                  <a:cxn ang="0">
                    <a:pos x="7" y="2"/>
                  </a:cxn>
                  <a:cxn ang="0">
                    <a:pos x="7" y="1"/>
                  </a:cxn>
                  <a:cxn ang="0">
                    <a:pos x="29" y="29"/>
                  </a:cxn>
                  <a:cxn ang="0">
                    <a:pos x="32" y="29"/>
                  </a:cxn>
                  <a:cxn ang="0">
                    <a:pos x="32" y="32"/>
                  </a:cxn>
                  <a:cxn ang="0">
                    <a:pos x="29" y="32"/>
                  </a:cxn>
                  <a:cxn ang="0">
                    <a:pos x="29" y="29"/>
                  </a:cxn>
                </a:cxnLst>
                <a:rect l="0" t="0" r="r" b="b"/>
                <a:pathLst>
                  <a:path w="35" h="35">
                    <a:moveTo>
                      <a:pt x="7" y="1"/>
                    </a:moveTo>
                    <a:cubicBezTo>
                      <a:pt x="7" y="1"/>
                      <a:pt x="7" y="1"/>
                      <a:pt x="7" y="1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34" y="28"/>
                      <a:pt x="34" y="28"/>
                      <a:pt x="34" y="28"/>
                    </a:cubicBezTo>
                    <a:cubicBezTo>
                      <a:pt x="35" y="29"/>
                      <a:pt x="35" y="32"/>
                      <a:pt x="34" y="34"/>
                    </a:cubicBezTo>
                    <a:cubicBezTo>
                      <a:pt x="34" y="34"/>
                      <a:pt x="34" y="34"/>
                      <a:pt x="34" y="34"/>
                    </a:cubicBezTo>
                    <a:cubicBezTo>
                      <a:pt x="32" y="35"/>
                      <a:pt x="30" y="35"/>
                      <a:pt x="28" y="34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  <a:moveTo>
                      <a:pt x="29" y="29"/>
                    </a:moveTo>
                    <a:cubicBezTo>
                      <a:pt x="30" y="29"/>
                      <a:pt x="31" y="29"/>
                      <a:pt x="32" y="29"/>
                    </a:cubicBezTo>
                    <a:cubicBezTo>
                      <a:pt x="33" y="30"/>
                      <a:pt x="33" y="31"/>
                      <a:pt x="32" y="32"/>
                    </a:cubicBezTo>
                    <a:cubicBezTo>
                      <a:pt x="31" y="33"/>
                      <a:pt x="30" y="33"/>
                      <a:pt x="29" y="32"/>
                    </a:cubicBezTo>
                    <a:cubicBezTo>
                      <a:pt x="29" y="31"/>
                      <a:pt x="29" y="30"/>
                      <a:pt x="29" y="2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8" name="Freeform: Shape 157">
                <a:extLst>
                  <a:ext uri="{FF2B5EF4-FFF2-40B4-BE49-F238E27FC236}">
                    <a16:creationId xmlns:a16="http://schemas.microsoft.com/office/drawing/2014/main" id="{03CA92C3-3B84-4F19-910B-9E56A9A548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91479" y="4226175"/>
                <a:ext cx="183927" cy="183927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37" y="8"/>
                  </a:cxn>
                  <a:cxn ang="0">
                    <a:pos x="43" y="11"/>
                  </a:cxn>
                  <a:cxn ang="0">
                    <a:pos x="50" y="6"/>
                  </a:cxn>
                  <a:cxn ang="0">
                    <a:pos x="56" y="12"/>
                  </a:cxn>
                  <a:cxn ang="0">
                    <a:pos x="52" y="19"/>
                  </a:cxn>
                  <a:cxn ang="0">
                    <a:pos x="54" y="25"/>
                  </a:cxn>
                  <a:cxn ang="0">
                    <a:pos x="62" y="27"/>
                  </a:cxn>
                  <a:cxn ang="0">
                    <a:pos x="62" y="36"/>
                  </a:cxn>
                  <a:cxn ang="0">
                    <a:pos x="54" y="37"/>
                  </a:cxn>
                  <a:cxn ang="0">
                    <a:pos x="52" y="41"/>
                  </a:cxn>
                  <a:cxn ang="0">
                    <a:pos x="47" y="36"/>
                  </a:cxn>
                  <a:cxn ang="0">
                    <a:pos x="48" y="34"/>
                  </a:cxn>
                  <a:cxn ang="0">
                    <a:pos x="33" y="15"/>
                  </a:cxn>
                  <a:cxn ang="0">
                    <a:pos x="15" y="29"/>
                  </a:cxn>
                  <a:cxn ang="0">
                    <a:pos x="29" y="48"/>
                  </a:cxn>
                  <a:cxn ang="0">
                    <a:pos x="37" y="47"/>
                  </a:cxn>
                  <a:cxn ang="0">
                    <a:pos x="42" y="52"/>
                  </a:cxn>
                  <a:cxn ang="0">
                    <a:pos x="37" y="54"/>
                  </a:cxn>
                  <a:cxn ang="0">
                    <a:pos x="36" y="62"/>
                  </a:cxn>
                  <a:cxn ang="0">
                    <a:pos x="27" y="62"/>
                  </a:cxn>
                  <a:cxn ang="0">
                    <a:pos x="25" y="54"/>
                  </a:cxn>
                  <a:cxn ang="0">
                    <a:pos x="19" y="52"/>
                  </a:cxn>
                  <a:cxn ang="0">
                    <a:pos x="12" y="56"/>
                  </a:cxn>
                  <a:cxn ang="0">
                    <a:pos x="6" y="50"/>
                  </a:cxn>
                  <a:cxn ang="0">
                    <a:pos x="11" y="43"/>
                  </a:cxn>
                  <a:cxn ang="0">
                    <a:pos x="8" y="37"/>
                  </a:cxn>
                  <a:cxn ang="0">
                    <a:pos x="0" y="36"/>
                  </a:cxn>
                  <a:cxn ang="0">
                    <a:pos x="0" y="27"/>
                  </a:cxn>
                  <a:cxn ang="0">
                    <a:pos x="8" y="25"/>
                  </a:cxn>
                  <a:cxn ang="0">
                    <a:pos x="11" y="19"/>
                  </a:cxn>
                  <a:cxn ang="0">
                    <a:pos x="6" y="12"/>
                  </a:cxn>
                  <a:cxn ang="0">
                    <a:pos x="12" y="6"/>
                  </a:cxn>
                  <a:cxn ang="0">
                    <a:pos x="19" y="11"/>
                  </a:cxn>
                  <a:cxn ang="0">
                    <a:pos x="25" y="8"/>
                  </a:cxn>
                  <a:cxn ang="0">
                    <a:pos x="27" y="0"/>
                  </a:cxn>
                  <a:cxn ang="0">
                    <a:pos x="36" y="0"/>
                  </a:cxn>
                </a:cxnLst>
                <a:rect l="0" t="0" r="r" b="b"/>
                <a:pathLst>
                  <a:path w="62" h="62">
                    <a:moveTo>
                      <a:pt x="36" y="0"/>
                    </a:moveTo>
                    <a:cubicBezTo>
                      <a:pt x="37" y="8"/>
                      <a:pt x="37" y="8"/>
                      <a:pt x="37" y="8"/>
                    </a:cubicBezTo>
                    <a:cubicBezTo>
                      <a:pt x="43" y="11"/>
                      <a:pt x="43" y="11"/>
                      <a:pt x="43" y="11"/>
                    </a:cubicBezTo>
                    <a:cubicBezTo>
                      <a:pt x="50" y="6"/>
                      <a:pt x="50" y="6"/>
                      <a:pt x="50" y="6"/>
                    </a:cubicBezTo>
                    <a:cubicBezTo>
                      <a:pt x="56" y="12"/>
                      <a:pt x="56" y="12"/>
                      <a:pt x="56" y="12"/>
                    </a:cubicBezTo>
                    <a:cubicBezTo>
                      <a:pt x="52" y="19"/>
                      <a:pt x="52" y="19"/>
                      <a:pt x="52" y="19"/>
                    </a:cubicBezTo>
                    <a:cubicBezTo>
                      <a:pt x="54" y="25"/>
                      <a:pt x="54" y="25"/>
                      <a:pt x="54" y="25"/>
                    </a:cubicBezTo>
                    <a:cubicBezTo>
                      <a:pt x="62" y="27"/>
                      <a:pt x="62" y="27"/>
                      <a:pt x="62" y="27"/>
                    </a:cubicBezTo>
                    <a:cubicBezTo>
                      <a:pt x="62" y="36"/>
                      <a:pt x="62" y="36"/>
                      <a:pt x="62" y="36"/>
                    </a:cubicBezTo>
                    <a:cubicBezTo>
                      <a:pt x="54" y="37"/>
                      <a:pt x="54" y="37"/>
                      <a:pt x="54" y="37"/>
                    </a:cubicBezTo>
                    <a:cubicBezTo>
                      <a:pt x="52" y="41"/>
                      <a:pt x="52" y="41"/>
                      <a:pt x="52" y="41"/>
                    </a:cubicBezTo>
                    <a:cubicBezTo>
                      <a:pt x="47" y="36"/>
                      <a:pt x="47" y="36"/>
                      <a:pt x="47" y="36"/>
                    </a:cubicBezTo>
                    <a:cubicBezTo>
                      <a:pt x="47" y="35"/>
                      <a:pt x="48" y="34"/>
                      <a:pt x="48" y="34"/>
                    </a:cubicBezTo>
                    <a:cubicBezTo>
                      <a:pt x="49" y="24"/>
                      <a:pt x="43" y="16"/>
                      <a:pt x="33" y="15"/>
                    </a:cubicBezTo>
                    <a:cubicBezTo>
                      <a:pt x="24" y="13"/>
                      <a:pt x="16" y="20"/>
                      <a:pt x="15" y="29"/>
                    </a:cubicBezTo>
                    <a:cubicBezTo>
                      <a:pt x="13" y="38"/>
                      <a:pt x="20" y="47"/>
                      <a:pt x="29" y="48"/>
                    </a:cubicBezTo>
                    <a:cubicBezTo>
                      <a:pt x="32" y="48"/>
                      <a:pt x="34" y="48"/>
                      <a:pt x="37" y="47"/>
                    </a:cubicBezTo>
                    <a:cubicBezTo>
                      <a:pt x="42" y="52"/>
                      <a:pt x="42" y="52"/>
                      <a:pt x="42" y="52"/>
                    </a:cubicBezTo>
                    <a:cubicBezTo>
                      <a:pt x="37" y="54"/>
                      <a:pt x="37" y="54"/>
                      <a:pt x="37" y="54"/>
                    </a:cubicBezTo>
                    <a:cubicBezTo>
                      <a:pt x="36" y="62"/>
                      <a:pt x="36" y="62"/>
                      <a:pt x="36" y="62"/>
                    </a:cubicBezTo>
                    <a:cubicBezTo>
                      <a:pt x="27" y="62"/>
                      <a:pt x="27" y="62"/>
                      <a:pt x="27" y="62"/>
                    </a:cubicBezTo>
                    <a:cubicBezTo>
                      <a:pt x="25" y="54"/>
                      <a:pt x="25" y="54"/>
                      <a:pt x="25" y="54"/>
                    </a:cubicBezTo>
                    <a:cubicBezTo>
                      <a:pt x="19" y="52"/>
                      <a:pt x="19" y="52"/>
                      <a:pt x="19" y="52"/>
                    </a:cubicBezTo>
                    <a:cubicBezTo>
                      <a:pt x="12" y="56"/>
                      <a:pt x="12" y="56"/>
                      <a:pt x="12" y="56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36" y="0"/>
                      <a:pt x="36" y="0"/>
                      <a:pt x="36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  <p:grpSp>
        <p:nvGrpSpPr>
          <p:cNvPr id="52" name="Group 158">
            <a:extLst>
              <a:ext uri="{FF2B5EF4-FFF2-40B4-BE49-F238E27FC236}">
                <a16:creationId xmlns:a16="http://schemas.microsoft.com/office/drawing/2014/main" id="{8FE58F1A-840E-48BF-AEDF-DCC432A5EA12}"/>
              </a:ext>
            </a:extLst>
          </p:cNvPr>
          <p:cNvGrpSpPr/>
          <p:nvPr/>
        </p:nvGrpSpPr>
        <p:grpSpPr>
          <a:xfrm>
            <a:off x="4108509" y="5080858"/>
            <a:ext cx="598087" cy="598087"/>
            <a:chOff x="3144795" y="4102377"/>
            <a:chExt cx="431521" cy="431521"/>
          </a:xfrm>
        </p:grpSpPr>
        <p:sp>
          <p:nvSpPr>
            <p:cNvPr id="111" name="Oval 159">
              <a:extLst>
                <a:ext uri="{FF2B5EF4-FFF2-40B4-BE49-F238E27FC236}">
                  <a16:creationId xmlns:a16="http://schemas.microsoft.com/office/drawing/2014/main" id="{C223C640-E28E-459E-B843-E01C149EA9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4795" y="4102377"/>
              <a:ext cx="431521" cy="43152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2" name="Oval 160">
              <a:extLst>
                <a:ext uri="{FF2B5EF4-FFF2-40B4-BE49-F238E27FC236}">
                  <a16:creationId xmlns:a16="http://schemas.microsoft.com/office/drawing/2014/main" id="{392DDC0E-E700-4125-BC5C-2A3FA0BB94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7852" y="4155434"/>
              <a:ext cx="325410" cy="325409"/>
            </a:xfrm>
            <a:prstGeom prst="ellipse">
              <a:avLst/>
            </a:prstGeom>
            <a:solidFill>
              <a:schemeClr val="accent5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3" name="Freeform: Shape 161">
              <a:extLst>
                <a:ext uri="{FF2B5EF4-FFF2-40B4-BE49-F238E27FC236}">
                  <a16:creationId xmlns:a16="http://schemas.microsoft.com/office/drawing/2014/main" id="{9928A1C0-23FA-4C21-AC3B-FCF542B885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6278" y="4233249"/>
              <a:ext cx="152095" cy="148556"/>
            </a:xfrm>
            <a:custGeom>
              <a:avLst/>
              <a:gdLst/>
              <a:ahLst/>
              <a:cxnLst>
                <a:cxn ang="0">
                  <a:pos x="32" y="15"/>
                </a:cxn>
                <a:cxn ang="0">
                  <a:pos x="10" y="15"/>
                </a:cxn>
                <a:cxn ang="0">
                  <a:pos x="10" y="12"/>
                </a:cxn>
                <a:cxn ang="0">
                  <a:pos x="32" y="12"/>
                </a:cxn>
                <a:cxn ang="0">
                  <a:pos x="32" y="12"/>
                </a:cxn>
                <a:cxn ang="0">
                  <a:pos x="32" y="15"/>
                </a:cxn>
                <a:cxn ang="0">
                  <a:pos x="32" y="15"/>
                </a:cxn>
                <a:cxn ang="0">
                  <a:pos x="32" y="20"/>
                </a:cxn>
                <a:cxn ang="0">
                  <a:pos x="10" y="20"/>
                </a:cxn>
                <a:cxn ang="0">
                  <a:pos x="10" y="17"/>
                </a:cxn>
                <a:cxn ang="0">
                  <a:pos x="32" y="17"/>
                </a:cxn>
                <a:cxn ang="0">
                  <a:pos x="32" y="17"/>
                </a:cxn>
                <a:cxn ang="0">
                  <a:pos x="32" y="20"/>
                </a:cxn>
                <a:cxn ang="0">
                  <a:pos x="32" y="20"/>
                </a:cxn>
                <a:cxn ang="0">
                  <a:pos x="21" y="0"/>
                </a:cxn>
                <a:cxn ang="0">
                  <a:pos x="43" y="14"/>
                </a:cxn>
                <a:cxn ang="0">
                  <a:pos x="43" y="14"/>
                </a:cxn>
                <a:cxn ang="0">
                  <a:pos x="35" y="18"/>
                </a:cxn>
                <a:cxn ang="0">
                  <a:pos x="35" y="9"/>
                </a:cxn>
                <a:cxn ang="0">
                  <a:pos x="6" y="9"/>
                </a:cxn>
                <a:cxn ang="0">
                  <a:pos x="6" y="18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21" y="0"/>
                </a:cxn>
                <a:cxn ang="0">
                  <a:pos x="21" y="0"/>
                </a:cxn>
                <a:cxn ang="0">
                  <a:pos x="43" y="16"/>
                </a:cxn>
                <a:cxn ang="0">
                  <a:pos x="43" y="39"/>
                </a:cxn>
                <a:cxn ang="0">
                  <a:pos x="26" y="28"/>
                </a:cxn>
                <a:cxn ang="0">
                  <a:pos x="43" y="16"/>
                </a:cxn>
                <a:cxn ang="0">
                  <a:pos x="43" y="16"/>
                </a:cxn>
                <a:cxn ang="0">
                  <a:pos x="17" y="28"/>
                </a:cxn>
                <a:cxn ang="0">
                  <a:pos x="0" y="39"/>
                </a:cxn>
                <a:cxn ang="0">
                  <a:pos x="0" y="16"/>
                </a:cxn>
                <a:cxn ang="0">
                  <a:pos x="17" y="28"/>
                </a:cxn>
                <a:cxn ang="0">
                  <a:pos x="17" y="28"/>
                </a:cxn>
                <a:cxn ang="0">
                  <a:pos x="43" y="42"/>
                </a:cxn>
                <a:cxn ang="0">
                  <a:pos x="0" y="42"/>
                </a:cxn>
                <a:cxn ang="0">
                  <a:pos x="22" y="28"/>
                </a:cxn>
                <a:cxn ang="0">
                  <a:pos x="43" y="42"/>
                </a:cxn>
                <a:cxn ang="0">
                  <a:pos x="43" y="42"/>
                </a:cxn>
                <a:cxn ang="0">
                  <a:pos x="27" y="25"/>
                </a:cxn>
                <a:cxn ang="0">
                  <a:pos x="16" y="25"/>
                </a:cxn>
                <a:cxn ang="0">
                  <a:pos x="12" y="22"/>
                </a:cxn>
                <a:cxn ang="0">
                  <a:pos x="30" y="22"/>
                </a:cxn>
                <a:cxn ang="0">
                  <a:pos x="27" y="25"/>
                </a:cxn>
                <a:cxn ang="0">
                  <a:pos x="27" y="25"/>
                </a:cxn>
              </a:cxnLst>
              <a:rect l="0" t="0" r="r" b="b"/>
              <a:pathLst>
                <a:path w="43" h="42">
                  <a:moveTo>
                    <a:pt x="32" y="15"/>
                  </a:moveTo>
                  <a:lnTo>
                    <a:pt x="10" y="15"/>
                  </a:lnTo>
                  <a:lnTo>
                    <a:pt x="10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5"/>
                  </a:lnTo>
                  <a:lnTo>
                    <a:pt x="32" y="15"/>
                  </a:lnTo>
                  <a:close/>
                  <a:moveTo>
                    <a:pt x="32" y="20"/>
                  </a:moveTo>
                  <a:lnTo>
                    <a:pt x="10" y="20"/>
                  </a:lnTo>
                  <a:lnTo>
                    <a:pt x="10" y="17"/>
                  </a:lnTo>
                  <a:lnTo>
                    <a:pt x="32" y="17"/>
                  </a:lnTo>
                  <a:lnTo>
                    <a:pt x="32" y="17"/>
                  </a:lnTo>
                  <a:lnTo>
                    <a:pt x="32" y="20"/>
                  </a:lnTo>
                  <a:lnTo>
                    <a:pt x="32" y="20"/>
                  </a:lnTo>
                  <a:close/>
                  <a:moveTo>
                    <a:pt x="21" y="0"/>
                  </a:moveTo>
                  <a:lnTo>
                    <a:pt x="43" y="14"/>
                  </a:lnTo>
                  <a:lnTo>
                    <a:pt x="43" y="14"/>
                  </a:lnTo>
                  <a:lnTo>
                    <a:pt x="35" y="18"/>
                  </a:lnTo>
                  <a:lnTo>
                    <a:pt x="35" y="9"/>
                  </a:lnTo>
                  <a:lnTo>
                    <a:pt x="6" y="9"/>
                  </a:lnTo>
                  <a:lnTo>
                    <a:pt x="6" y="18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21" y="0"/>
                  </a:lnTo>
                  <a:lnTo>
                    <a:pt x="21" y="0"/>
                  </a:lnTo>
                  <a:close/>
                  <a:moveTo>
                    <a:pt x="43" y="16"/>
                  </a:moveTo>
                  <a:lnTo>
                    <a:pt x="43" y="39"/>
                  </a:lnTo>
                  <a:lnTo>
                    <a:pt x="26" y="28"/>
                  </a:lnTo>
                  <a:lnTo>
                    <a:pt x="43" y="16"/>
                  </a:lnTo>
                  <a:lnTo>
                    <a:pt x="43" y="16"/>
                  </a:lnTo>
                  <a:close/>
                  <a:moveTo>
                    <a:pt x="17" y="28"/>
                  </a:moveTo>
                  <a:lnTo>
                    <a:pt x="0" y="39"/>
                  </a:lnTo>
                  <a:lnTo>
                    <a:pt x="0" y="16"/>
                  </a:lnTo>
                  <a:lnTo>
                    <a:pt x="17" y="28"/>
                  </a:lnTo>
                  <a:lnTo>
                    <a:pt x="17" y="28"/>
                  </a:lnTo>
                  <a:close/>
                  <a:moveTo>
                    <a:pt x="43" y="42"/>
                  </a:moveTo>
                  <a:lnTo>
                    <a:pt x="0" y="42"/>
                  </a:lnTo>
                  <a:lnTo>
                    <a:pt x="22" y="28"/>
                  </a:lnTo>
                  <a:lnTo>
                    <a:pt x="43" y="42"/>
                  </a:lnTo>
                  <a:lnTo>
                    <a:pt x="43" y="42"/>
                  </a:lnTo>
                  <a:close/>
                  <a:moveTo>
                    <a:pt x="27" y="25"/>
                  </a:moveTo>
                  <a:lnTo>
                    <a:pt x="16" y="25"/>
                  </a:lnTo>
                  <a:lnTo>
                    <a:pt x="12" y="22"/>
                  </a:lnTo>
                  <a:lnTo>
                    <a:pt x="30" y="22"/>
                  </a:lnTo>
                  <a:lnTo>
                    <a:pt x="27" y="25"/>
                  </a:lnTo>
                  <a:lnTo>
                    <a:pt x="27" y="2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53" name="Group 162">
            <a:extLst>
              <a:ext uri="{FF2B5EF4-FFF2-40B4-BE49-F238E27FC236}">
                <a16:creationId xmlns:a16="http://schemas.microsoft.com/office/drawing/2014/main" id="{28F13DCF-F524-4CEB-879D-595A27CA1D3D}"/>
              </a:ext>
            </a:extLst>
          </p:cNvPr>
          <p:cNvGrpSpPr/>
          <p:nvPr/>
        </p:nvGrpSpPr>
        <p:grpSpPr>
          <a:xfrm>
            <a:off x="5187025" y="2644392"/>
            <a:ext cx="1799163" cy="1799163"/>
            <a:chOff x="3922949" y="2344460"/>
            <a:chExt cx="1298102" cy="1298101"/>
          </a:xfrm>
        </p:grpSpPr>
        <p:sp>
          <p:nvSpPr>
            <p:cNvPr id="103" name="Oval 163">
              <a:extLst>
                <a:ext uri="{FF2B5EF4-FFF2-40B4-BE49-F238E27FC236}">
                  <a16:creationId xmlns:a16="http://schemas.microsoft.com/office/drawing/2014/main" id="{6E9D6804-D3B7-4F72-849F-ED0425BDEC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2949" y="2344460"/>
              <a:ext cx="1298102" cy="129810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4" name="Oval 164">
              <a:extLst>
                <a:ext uri="{FF2B5EF4-FFF2-40B4-BE49-F238E27FC236}">
                  <a16:creationId xmlns:a16="http://schemas.microsoft.com/office/drawing/2014/main" id="{201C88E5-CF01-406B-AD0C-FC2581EF81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6006" y="2397515"/>
              <a:ext cx="1191991" cy="1191989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5" name="Oval 165">
              <a:extLst>
                <a:ext uri="{FF2B5EF4-FFF2-40B4-BE49-F238E27FC236}">
                  <a16:creationId xmlns:a16="http://schemas.microsoft.com/office/drawing/2014/main" id="{DE5E6125-A86B-49B2-8B64-6EC3BD2438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9802" y="2517775"/>
              <a:ext cx="947932" cy="95147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6" name="Freeform: Shape 166">
              <a:extLst>
                <a:ext uri="{FF2B5EF4-FFF2-40B4-BE49-F238E27FC236}">
                  <a16:creationId xmlns:a16="http://schemas.microsoft.com/office/drawing/2014/main" id="{91CDA085-51C1-4400-AD24-580274F212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3950" y="2553146"/>
              <a:ext cx="933784" cy="916099"/>
            </a:xfrm>
            <a:custGeom>
              <a:avLst/>
              <a:gdLst/>
              <a:ahLst/>
              <a:cxnLst>
                <a:cxn ang="0">
                  <a:pos x="302" y="86"/>
                </a:cxn>
                <a:cxn ang="0">
                  <a:pos x="315" y="148"/>
                </a:cxn>
                <a:cxn ang="0">
                  <a:pos x="155" y="308"/>
                </a:cxn>
                <a:cxn ang="0">
                  <a:pos x="13" y="222"/>
                </a:cxn>
                <a:cxn ang="0">
                  <a:pos x="0" y="160"/>
                </a:cxn>
                <a:cxn ang="0">
                  <a:pos x="160" y="0"/>
                </a:cxn>
                <a:cxn ang="0">
                  <a:pos x="302" y="86"/>
                </a:cxn>
              </a:cxnLst>
              <a:rect l="0" t="0" r="r" b="b"/>
              <a:pathLst>
                <a:path w="315" h="308">
                  <a:moveTo>
                    <a:pt x="302" y="86"/>
                  </a:moveTo>
                  <a:cubicBezTo>
                    <a:pt x="311" y="105"/>
                    <a:pt x="315" y="126"/>
                    <a:pt x="315" y="148"/>
                  </a:cubicBezTo>
                  <a:cubicBezTo>
                    <a:pt x="315" y="237"/>
                    <a:pt x="243" y="308"/>
                    <a:pt x="155" y="308"/>
                  </a:cubicBezTo>
                  <a:cubicBezTo>
                    <a:pt x="93" y="308"/>
                    <a:pt x="39" y="273"/>
                    <a:pt x="13" y="222"/>
                  </a:cubicBezTo>
                  <a:cubicBezTo>
                    <a:pt x="4" y="203"/>
                    <a:pt x="0" y="182"/>
                    <a:pt x="0" y="160"/>
                  </a:cubicBezTo>
                  <a:cubicBezTo>
                    <a:pt x="0" y="72"/>
                    <a:pt x="72" y="0"/>
                    <a:pt x="160" y="0"/>
                  </a:cubicBezTo>
                  <a:cubicBezTo>
                    <a:pt x="222" y="0"/>
                    <a:pt x="276" y="35"/>
                    <a:pt x="302" y="8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107" name="Group 167">
              <a:extLst>
                <a:ext uri="{FF2B5EF4-FFF2-40B4-BE49-F238E27FC236}">
                  <a16:creationId xmlns:a16="http://schemas.microsoft.com/office/drawing/2014/main" id="{03DC9AA8-654B-450A-B8F9-AE75821075DC}"/>
                </a:ext>
              </a:extLst>
            </p:cNvPr>
            <p:cNvGrpSpPr/>
            <p:nvPr/>
          </p:nvGrpSpPr>
          <p:grpSpPr>
            <a:xfrm>
              <a:off x="4248358" y="3009427"/>
              <a:ext cx="643748" cy="367854"/>
              <a:chOff x="4248358" y="3009427"/>
              <a:chExt cx="643748" cy="367854"/>
            </a:xfrm>
            <a:solidFill>
              <a:schemeClr val="bg1">
                <a:lumMod val="50000"/>
              </a:schemeClr>
            </a:solidFill>
          </p:grpSpPr>
          <p:sp>
            <p:nvSpPr>
              <p:cNvPr id="109" name="Freeform: Shape 169">
                <a:extLst>
                  <a:ext uri="{FF2B5EF4-FFF2-40B4-BE49-F238E27FC236}">
                    <a16:creationId xmlns:a16="http://schemas.microsoft.com/office/drawing/2014/main" id="{5A009408-EF76-4DD0-87AD-A6EFC794ED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3639" y="3016501"/>
                <a:ext cx="378467" cy="357244"/>
              </a:xfrm>
              <a:custGeom>
                <a:avLst/>
                <a:gdLst/>
                <a:ahLst/>
                <a:cxnLst>
                  <a:cxn ang="0">
                    <a:pos x="74" y="5"/>
                  </a:cxn>
                  <a:cxn ang="0">
                    <a:pos x="33" y="4"/>
                  </a:cxn>
                  <a:cxn ang="0">
                    <a:pos x="31" y="5"/>
                  </a:cxn>
                  <a:cxn ang="0">
                    <a:pos x="20" y="7"/>
                  </a:cxn>
                  <a:cxn ang="0">
                    <a:pos x="19" y="12"/>
                  </a:cxn>
                  <a:cxn ang="0">
                    <a:pos x="21" y="12"/>
                  </a:cxn>
                  <a:cxn ang="0">
                    <a:pos x="59" y="8"/>
                  </a:cxn>
                  <a:cxn ang="0">
                    <a:pos x="72" y="10"/>
                  </a:cxn>
                  <a:cxn ang="0">
                    <a:pos x="89" y="9"/>
                  </a:cxn>
                  <a:cxn ang="0">
                    <a:pos x="109" y="12"/>
                  </a:cxn>
                  <a:cxn ang="0">
                    <a:pos x="104" y="24"/>
                  </a:cxn>
                  <a:cxn ang="0">
                    <a:pos x="100" y="22"/>
                  </a:cxn>
                  <a:cxn ang="0">
                    <a:pos x="91" y="50"/>
                  </a:cxn>
                  <a:cxn ang="0">
                    <a:pos x="88" y="57"/>
                  </a:cxn>
                  <a:cxn ang="0">
                    <a:pos x="77" y="72"/>
                  </a:cxn>
                  <a:cxn ang="0">
                    <a:pos x="65" y="68"/>
                  </a:cxn>
                  <a:cxn ang="0">
                    <a:pos x="49" y="64"/>
                  </a:cxn>
                  <a:cxn ang="0">
                    <a:pos x="44" y="72"/>
                  </a:cxn>
                  <a:cxn ang="0">
                    <a:pos x="10" y="76"/>
                  </a:cxn>
                  <a:cxn ang="0">
                    <a:pos x="21" y="59"/>
                  </a:cxn>
                  <a:cxn ang="0">
                    <a:pos x="26" y="54"/>
                  </a:cxn>
                  <a:cxn ang="0">
                    <a:pos x="17" y="49"/>
                  </a:cxn>
                  <a:cxn ang="0">
                    <a:pos x="17" y="40"/>
                  </a:cxn>
                  <a:cxn ang="0">
                    <a:pos x="22" y="31"/>
                  </a:cxn>
                  <a:cxn ang="0">
                    <a:pos x="15" y="33"/>
                  </a:cxn>
                  <a:cxn ang="0">
                    <a:pos x="24" y="24"/>
                  </a:cxn>
                  <a:cxn ang="0">
                    <a:pos x="36" y="27"/>
                  </a:cxn>
                  <a:cxn ang="0">
                    <a:pos x="48" y="20"/>
                  </a:cxn>
                  <a:cxn ang="0">
                    <a:pos x="53" y="19"/>
                  </a:cxn>
                  <a:cxn ang="0">
                    <a:pos x="57" y="8"/>
                  </a:cxn>
                  <a:cxn ang="0">
                    <a:pos x="60" y="11"/>
                  </a:cxn>
                  <a:cxn ang="0">
                    <a:pos x="37" y="19"/>
                  </a:cxn>
                  <a:cxn ang="0">
                    <a:pos x="53" y="19"/>
                  </a:cxn>
                  <a:cxn ang="0">
                    <a:pos x="72" y="27"/>
                  </a:cxn>
                  <a:cxn ang="0">
                    <a:pos x="28" y="31"/>
                  </a:cxn>
                  <a:cxn ang="0">
                    <a:pos x="27" y="33"/>
                  </a:cxn>
                  <a:cxn ang="0">
                    <a:pos x="98" y="43"/>
                  </a:cxn>
                  <a:cxn ang="0">
                    <a:pos x="73" y="39"/>
                  </a:cxn>
                  <a:cxn ang="0">
                    <a:pos x="9" y="39"/>
                  </a:cxn>
                  <a:cxn ang="0">
                    <a:pos x="22" y="37"/>
                  </a:cxn>
                  <a:cxn ang="0">
                    <a:pos x="71" y="41"/>
                  </a:cxn>
                  <a:cxn ang="0">
                    <a:pos x="101" y="45"/>
                  </a:cxn>
                  <a:cxn ang="0">
                    <a:pos x="56" y="47"/>
                  </a:cxn>
                  <a:cxn ang="0">
                    <a:pos x="33" y="51"/>
                  </a:cxn>
                  <a:cxn ang="0">
                    <a:pos x="48" y="46"/>
                  </a:cxn>
                  <a:cxn ang="0">
                    <a:pos x="94" y="54"/>
                  </a:cxn>
                  <a:cxn ang="0">
                    <a:pos x="28" y="56"/>
                  </a:cxn>
                  <a:cxn ang="0">
                    <a:pos x="15" y="73"/>
                  </a:cxn>
                  <a:cxn ang="0">
                    <a:pos x="83" y="81"/>
                  </a:cxn>
                  <a:cxn ang="0">
                    <a:pos x="95" y="80"/>
                  </a:cxn>
                  <a:cxn ang="0">
                    <a:pos x="97" y="80"/>
                  </a:cxn>
                  <a:cxn ang="0">
                    <a:pos x="76" y="81"/>
                  </a:cxn>
                  <a:cxn ang="0">
                    <a:pos x="111" y="83"/>
                  </a:cxn>
                  <a:cxn ang="0">
                    <a:pos x="94" y="85"/>
                  </a:cxn>
                  <a:cxn ang="0">
                    <a:pos x="117" y="87"/>
                  </a:cxn>
                  <a:cxn ang="0">
                    <a:pos x="99" y="106"/>
                  </a:cxn>
                  <a:cxn ang="0">
                    <a:pos x="92" y="91"/>
                  </a:cxn>
                  <a:cxn ang="0">
                    <a:pos x="120" y="91"/>
                  </a:cxn>
                  <a:cxn ang="0">
                    <a:pos x="121" y="113"/>
                  </a:cxn>
                  <a:cxn ang="0">
                    <a:pos x="114" y="120"/>
                  </a:cxn>
                  <a:cxn ang="0">
                    <a:pos x="93" y="72"/>
                  </a:cxn>
                  <a:cxn ang="0">
                    <a:pos x="11" y="74"/>
                  </a:cxn>
                  <a:cxn ang="0">
                    <a:pos x="43" y="90"/>
                  </a:cxn>
                </a:cxnLst>
                <a:rect l="0" t="0" r="r" b="b"/>
                <a:pathLst>
                  <a:path w="128" h="121">
                    <a:moveTo>
                      <a:pt x="50" y="1"/>
                    </a:moveTo>
                    <a:cubicBezTo>
                      <a:pt x="50" y="1"/>
                      <a:pt x="50" y="1"/>
                      <a:pt x="50" y="1"/>
                    </a:cubicBezTo>
                    <a:cubicBezTo>
                      <a:pt x="50" y="1"/>
                      <a:pt x="50" y="1"/>
                      <a:pt x="50" y="1"/>
                    </a:cubicBezTo>
                    <a:cubicBezTo>
                      <a:pt x="50" y="2"/>
                      <a:pt x="50" y="2"/>
                      <a:pt x="50" y="2"/>
                    </a:cubicBezTo>
                    <a:cubicBezTo>
                      <a:pt x="50" y="2"/>
                      <a:pt x="50" y="3"/>
                      <a:pt x="49" y="2"/>
                    </a:cubicBezTo>
                    <a:cubicBezTo>
                      <a:pt x="48" y="2"/>
                      <a:pt x="48" y="2"/>
                      <a:pt x="48" y="2"/>
                    </a:cubicBezTo>
                    <a:cubicBezTo>
                      <a:pt x="48" y="2"/>
                      <a:pt x="48" y="1"/>
                      <a:pt x="48" y="0"/>
                    </a:cubicBezTo>
                    <a:cubicBezTo>
                      <a:pt x="49" y="0"/>
                      <a:pt x="49" y="1"/>
                      <a:pt x="50" y="1"/>
                    </a:cubicBezTo>
                    <a:close/>
                    <a:moveTo>
                      <a:pt x="51" y="2"/>
                    </a:moveTo>
                    <a:cubicBezTo>
                      <a:pt x="51" y="2"/>
                      <a:pt x="51" y="2"/>
                      <a:pt x="51" y="2"/>
                    </a:cubicBezTo>
                    <a:cubicBezTo>
                      <a:pt x="52" y="2"/>
                      <a:pt x="52" y="2"/>
                      <a:pt x="52" y="3"/>
                    </a:cubicBezTo>
                    <a:cubicBezTo>
                      <a:pt x="53" y="3"/>
                      <a:pt x="52" y="4"/>
                      <a:pt x="53" y="4"/>
                    </a:cubicBezTo>
                    <a:cubicBezTo>
                      <a:pt x="53" y="4"/>
                      <a:pt x="53" y="4"/>
                      <a:pt x="53" y="4"/>
                    </a:cubicBezTo>
                    <a:cubicBezTo>
                      <a:pt x="53" y="5"/>
                      <a:pt x="52" y="4"/>
                      <a:pt x="51" y="4"/>
                    </a:cubicBezTo>
                    <a:cubicBezTo>
                      <a:pt x="50" y="4"/>
                      <a:pt x="50" y="3"/>
                      <a:pt x="50" y="4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50" y="2"/>
                      <a:pt x="50" y="2"/>
                      <a:pt x="50" y="2"/>
                    </a:cubicBezTo>
                    <a:cubicBezTo>
                      <a:pt x="51" y="2"/>
                      <a:pt x="51" y="2"/>
                      <a:pt x="51" y="2"/>
                    </a:cubicBezTo>
                    <a:close/>
                    <a:moveTo>
                      <a:pt x="76" y="3"/>
                    </a:moveTo>
                    <a:cubicBezTo>
                      <a:pt x="76" y="3"/>
                      <a:pt x="76" y="4"/>
                      <a:pt x="77" y="4"/>
                    </a:cubicBezTo>
                    <a:cubicBezTo>
                      <a:pt x="77" y="4"/>
                      <a:pt x="77" y="4"/>
                      <a:pt x="77" y="4"/>
                    </a:cubicBezTo>
                    <a:cubicBezTo>
                      <a:pt x="77" y="4"/>
                      <a:pt x="76" y="4"/>
                      <a:pt x="76" y="3"/>
                    </a:cubicBezTo>
                    <a:cubicBezTo>
                      <a:pt x="76" y="3"/>
                      <a:pt x="76" y="3"/>
                      <a:pt x="76" y="3"/>
                    </a:cubicBezTo>
                    <a:cubicBezTo>
                      <a:pt x="77" y="3"/>
                      <a:pt x="77" y="3"/>
                      <a:pt x="77" y="3"/>
                    </a:cubicBezTo>
                    <a:cubicBezTo>
                      <a:pt x="77" y="3"/>
                      <a:pt x="77" y="3"/>
                      <a:pt x="77" y="3"/>
                    </a:cubicBezTo>
                    <a:cubicBezTo>
                      <a:pt x="78" y="3"/>
                      <a:pt x="78" y="4"/>
                      <a:pt x="77" y="4"/>
                    </a:cubicBezTo>
                    <a:cubicBezTo>
                      <a:pt x="77" y="4"/>
                      <a:pt x="77" y="4"/>
                      <a:pt x="77" y="4"/>
                    </a:cubicBezTo>
                    <a:cubicBezTo>
                      <a:pt x="77" y="4"/>
                      <a:pt x="77" y="4"/>
                      <a:pt x="77" y="4"/>
                    </a:cubicBezTo>
                    <a:cubicBezTo>
                      <a:pt x="77" y="4"/>
                      <a:pt x="77" y="5"/>
                      <a:pt x="77" y="4"/>
                    </a:cubicBezTo>
                    <a:cubicBezTo>
                      <a:pt x="76" y="5"/>
                      <a:pt x="76" y="5"/>
                      <a:pt x="76" y="5"/>
                    </a:cubicBezTo>
                    <a:cubicBezTo>
                      <a:pt x="76" y="5"/>
                      <a:pt x="76" y="5"/>
                      <a:pt x="76" y="5"/>
                    </a:cubicBezTo>
                    <a:cubicBezTo>
                      <a:pt x="75" y="5"/>
                      <a:pt x="76" y="5"/>
                      <a:pt x="76" y="6"/>
                    </a:cubicBezTo>
                    <a:cubicBezTo>
                      <a:pt x="76" y="5"/>
                      <a:pt x="75" y="5"/>
                      <a:pt x="75" y="5"/>
                    </a:cubicBezTo>
                    <a:cubicBezTo>
                      <a:pt x="75" y="6"/>
                      <a:pt x="75" y="6"/>
                      <a:pt x="75" y="6"/>
                    </a:cubicBezTo>
                    <a:cubicBezTo>
                      <a:pt x="75" y="5"/>
                      <a:pt x="74" y="5"/>
                      <a:pt x="74" y="5"/>
                    </a:cubicBezTo>
                    <a:cubicBezTo>
                      <a:pt x="74" y="5"/>
                      <a:pt x="74" y="5"/>
                      <a:pt x="74" y="5"/>
                    </a:cubicBezTo>
                    <a:cubicBezTo>
                      <a:pt x="74" y="4"/>
                      <a:pt x="73" y="4"/>
                      <a:pt x="73" y="3"/>
                    </a:cubicBezTo>
                    <a:cubicBezTo>
                      <a:pt x="74" y="3"/>
                      <a:pt x="73" y="3"/>
                      <a:pt x="73" y="3"/>
                    </a:cubicBezTo>
                    <a:cubicBezTo>
                      <a:pt x="74" y="3"/>
                      <a:pt x="74" y="3"/>
                      <a:pt x="75" y="4"/>
                    </a:cubicBezTo>
                    <a:cubicBezTo>
                      <a:pt x="75" y="3"/>
                      <a:pt x="75" y="3"/>
                      <a:pt x="75" y="2"/>
                    </a:cubicBezTo>
                    <a:cubicBezTo>
                      <a:pt x="75" y="3"/>
                      <a:pt x="75" y="3"/>
                      <a:pt x="76" y="3"/>
                    </a:cubicBezTo>
                    <a:close/>
                    <a:moveTo>
                      <a:pt x="81" y="3"/>
                    </a:moveTo>
                    <a:cubicBezTo>
                      <a:pt x="81" y="3"/>
                      <a:pt x="80" y="3"/>
                      <a:pt x="80" y="3"/>
                    </a:cubicBezTo>
                    <a:cubicBezTo>
                      <a:pt x="79" y="3"/>
                      <a:pt x="78" y="3"/>
                      <a:pt x="78" y="3"/>
                    </a:cubicBezTo>
                    <a:cubicBezTo>
                      <a:pt x="79" y="3"/>
                      <a:pt x="79" y="2"/>
                      <a:pt x="79" y="3"/>
                    </a:cubicBezTo>
                    <a:cubicBezTo>
                      <a:pt x="80" y="2"/>
                      <a:pt x="80" y="2"/>
                      <a:pt x="81" y="3"/>
                    </a:cubicBezTo>
                    <a:close/>
                    <a:moveTo>
                      <a:pt x="43" y="3"/>
                    </a:moveTo>
                    <a:cubicBezTo>
                      <a:pt x="42" y="3"/>
                      <a:pt x="42" y="3"/>
                      <a:pt x="42" y="3"/>
                    </a:cubicBezTo>
                    <a:cubicBezTo>
                      <a:pt x="43" y="3"/>
                      <a:pt x="43" y="3"/>
                      <a:pt x="43" y="3"/>
                    </a:cubicBezTo>
                    <a:cubicBezTo>
                      <a:pt x="43" y="3"/>
                      <a:pt x="43" y="3"/>
                      <a:pt x="43" y="3"/>
                    </a:cubicBezTo>
                    <a:close/>
                    <a:moveTo>
                      <a:pt x="33" y="3"/>
                    </a:moveTo>
                    <a:cubicBezTo>
                      <a:pt x="33" y="2"/>
                      <a:pt x="33" y="2"/>
                      <a:pt x="33" y="2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33" y="3"/>
                      <a:pt x="33" y="3"/>
                      <a:pt x="33" y="3"/>
                    </a:cubicBezTo>
                    <a:close/>
                    <a:moveTo>
                      <a:pt x="37" y="4"/>
                    </a:moveTo>
                    <a:cubicBezTo>
                      <a:pt x="36" y="4"/>
                      <a:pt x="36" y="4"/>
                      <a:pt x="36" y="4"/>
                    </a:cubicBezTo>
                    <a:cubicBezTo>
                      <a:pt x="36" y="4"/>
                      <a:pt x="36" y="4"/>
                      <a:pt x="36" y="3"/>
                    </a:cubicBezTo>
                    <a:cubicBezTo>
                      <a:pt x="36" y="3"/>
                      <a:pt x="36" y="3"/>
                      <a:pt x="36" y="3"/>
                    </a:cubicBezTo>
                    <a:cubicBezTo>
                      <a:pt x="36" y="3"/>
                      <a:pt x="36" y="3"/>
                      <a:pt x="37" y="4"/>
                    </a:cubicBezTo>
                    <a:close/>
                    <a:moveTo>
                      <a:pt x="34" y="3"/>
                    </a:moveTo>
                    <a:cubicBezTo>
                      <a:pt x="34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4" y="3"/>
                      <a:pt x="34" y="3"/>
                      <a:pt x="34" y="3"/>
                    </a:cubicBezTo>
                    <a:close/>
                    <a:moveTo>
                      <a:pt x="33" y="4"/>
                    </a:moveTo>
                    <a:cubicBezTo>
                      <a:pt x="34" y="3"/>
                      <a:pt x="34" y="3"/>
                      <a:pt x="34" y="3"/>
                    </a:cubicBezTo>
                    <a:cubicBezTo>
                      <a:pt x="34" y="4"/>
                      <a:pt x="33" y="4"/>
                      <a:pt x="34" y="4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4" y="4"/>
                      <a:pt x="33" y="4"/>
                      <a:pt x="33" y="4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33" y="4"/>
                      <a:pt x="34" y="4"/>
                      <a:pt x="34" y="4"/>
                    </a:cubicBezTo>
                    <a:cubicBezTo>
                      <a:pt x="34" y="5"/>
                      <a:pt x="34" y="5"/>
                      <a:pt x="34" y="5"/>
                    </a:cubicBezTo>
                    <a:cubicBezTo>
                      <a:pt x="34" y="5"/>
                      <a:pt x="34" y="5"/>
                      <a:pt x="34" y="5"/>
                    </a:cubicBezTo>
                    <a:cubicBezTo>
                      <a:pt x="34" y="5"/>
                      <a:pt x="34" y="5"/>
                      <a:pt x="33" y="5"/>
                    </a:cubicBezTo>
                    <a:cubicBezTo>
                      <a:pt x="33" y="5"/>
                      <a:pt x="34" y="5"/>
                      <a:pt x="34" y="5"/>
                    </a:cubicBezTo>
                    <a:cubicBezTo>
                      <a:pt x="33" y="5"/>
                      <a:pt x="33" y="5"/>
                      <a:pt x="33" y="4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33" y="4"/>
                      <a:pt x="33" y="5"/>
                      <a:pt x="34" y="5"/>
                    </a:cubicBezTo>
                    <a:cubicBezTo>
                      <a:pt x="34" y="5"/>
                      <a:pt x="34" y="5"/>
                      <a:pt x="34" y="5"/>
                    </a:cubicBezTo>
                    <a:cubicBezTo>
                      <a:pt x="34" y="5"/>
                      <a:pt x="34" y="5"/>
                      <a:pt x="34" y="5"/>
                    </a:cubicBezTo>
                    <a:cubicBezTo>
                      <a:pt x="34" y="4"/>
                      <a:pt x="33" y="4"/>
                      <a:pt x="33" y="4"/>
                    </a:cubicBezTo>
                    <a:cubicBezTo>
                      <a:pt x="33" y="4"/>
                      <a:pt x="33" y="4"/>
                      <a:pt x="33" y="3"/>
                    </a:cubicBezTo>
                    <a:cubicBezTo>
                      <a:pt x="33" y="4"/>
                      <a:pt x="33" y="4"/>
                      <a:pt x="33" y="4"/>
                    </a:cubicBezTo>
                    <a:close/>
                    <a:moveTo>
                      <a:pt x="35" y="4"/>
                    </a:moveTo>
                    <a:cubicBezTo>
                      <a:pt x="35" y="5"/>
                      <a:pt x="36" y="4"/>
                      <a:pt x="36" y="4"/>
                    </a:cubicBezTo>
                    <a:cubicBezTo>
                      <a:pt x="36" y="5"/>
                      <a:pt x="35" y="4"/>
                      <a:pt x="36" y="5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6" y="5"/>
                      <a:pt x="35" y="5"/>
                      <a:pt x="35" y="5"/>
                    </a:cubicBezTo>
                    <a:cubicBezTo>
                      <a:pt x="35" y="5"/>
                      <a:pt x="35" y="5"/>
                      <a:pt x="35" y="4"/>
                    </a:cubicBezTo>
                    <a:cubicBezTo>
                      <a:pt x="35" y="4"/>
                      <a:pt x="35" y="5"/>
                      <a:pt x="35" y="4"/>
                    </a:cubicBezTo>
                    <a:cubicBezTo>
                      <a:pt x="35" y="4"/>
                      <a:pt x="35" y="4"/>
                      <a:pt x="35" y="4"/>
                    </a:cubicBezTo>
                    <a:cubicBezTo>
                      <a:pt x="35" y="4"/>
                      <a:pt x="35" y="4"/>
                      <a:pt x="35" y="4"/>
                    </a:cubicBezTo>
                    <a:cubicBezTo>
                      <a:pt x="35" y="4"/>
                      <a:pt x="35" y="4"/>
                      <a:pt x="35" y="4"/>
                    </a:cubicBezTo>
                    <a:close/>
                    <a:moveTo>
                      <a:pt x="31" y="5"/>
                    </a:moveTo>
                    <a:cubicBezTo>
                      <a:pt x="31" y="5"/>
                      <a:pt x="31" y="5"/>
                      <a:pt x="32" y="5"/>
                    </a:cubicBezTo>
                    <a:cubicBezTo>
                      <a:pt x="32" y="5"/>
                      <a:pt x="32" y="6"/>
                      <a:pt x="32" y="6"/>
                    </a:cubicBezTo>
                    <a:cubicBezTo>
                      <a:pt x="31" y="6"/>
                      <a:pt x="31" y="6"/>
                      <a:pt x="31" y="6"/>
                    </a:cubicBezTo>
                    <a:cubicBezTo>
                      <a:pt x="31" y="6"/>
                      <a:pt x="31" y="6"/>
                      <a:pt x="31" y="6"/>
                    </a:cubicBezTo>
                    <a:cubicBezTo>
                      <a:pt x="31" y="6"/>
                      <a:pt x="31" y="6"/>
                      <a:pt x="31" y="7"/>
                    </a:cubicBezTo>
                    <a:cubicBezTo>
                      <a:pt x="31" y="7"/>
                      <a:pt x="31" y="7"/>
                      <a:pt x="31" y="7"/>
                    </a:cubicBezTo>
                    <a:cubicBezTo>
                      <a:pt x="31" y="7"/>
                      <a:pt x="31" y="7"/>
                      <a:pt x="31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7"/>
                      <a:pt x="31" y="6"/>
                      <a:pt x="30" y="6"/>
                    </a:cubicBezTo>
                    <a:cubicBezTo>
                      <a:pt x="31" y="6"/>
                      <a:pt x="31" y="6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lose/>
                    <a:moveTo>
                      <a:pt x="33" y="5"/>
                    </a:moveTo>
                    <a:cubicBezTo>
                      <a:pt x="33" y="5"/>
                      <a:pt x="33" y="5"/>
                      <a:pt x="33" y="5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33" y="5"/>
                      <a:pt x="33" y="5"/>
                      <a:pt x="33" y="5"/>
                    </a:cubicBezTo>
                    <a:close/>
                    <a:moveTo>
                      <a:pt x="30" y="6"/>
                    </a:moveTo>
                    <a:cubicBezTo>
                      <a:pt x="30" y="6"/>
                      <a:pt x="30" y="6"/>
                      <a:pt x="30" y="6"/>
                    </a:cubicBezTo>
                    <a:cubicBezTo>
                      <a:pt x="30" y="6"/>
                      <a:pt x="30" y="5"/>
                      <a:pt x="30" y="6"/>
                    </a:cubicBezTo>
                    <a:cubicBezTo>
                      <a:pt x="29" y="6"/>
                      <a:pt x="30" y="6"/>
                      <a:pt x="30" y="6"/>
                    </a:cubicBezTo>
                    <a:cubicBezTo>
                      <a:pt x="30" y="6"/>
                      <a:pt x="30" y="6"/>
                      <a:pt x="30" y="6"/>
                    </a:cubicBezTo>
                    <a:cubicBezTo>
                      <a:pt x="30" y="7"/>
                      <a:pt x="29" y="6"/>
                      <a:pt x="29" y="6"/>
                    </a:cubicBezTo>
                    <a:cubicBezTo>
                      <a:pt x="29" y="6"/>
                      <a:pt x="29" y="6"/>
                      <a:pt x="30" y="5"/>
                    </a:cubicBezTo>
                    <a:cubicBezTo>
                      <a:pt x="30" y="5"/>
                      <a:pt x="30" y="5"/>
                      <a:pt x="30" y="6"/>
                    </a:cubicBezTo>
                    <a:close/>
                    <a:moveTo>
                      <a:pt x="35" y="6"/>
                    </a:moveTo>
                    <a:cubicBezTo>
                      <a:pt x="35" y="6"/>
                      <a:pt x="35" y="6"/>
                      <a:pt x="35" y="6"/>
                    </a:cubicBezTo>
                    <a:cubicBezTo>
                      <a:pt x="34" y="6"/>
                      <a:pt x="34" y="6"/>
                      <a:pt x="34" y="6"/>
                    </a:cubicBezTo>
                    <a:cubicBezTo>
                      <a:pt x="34" y="6"/>
                      <a:pt x="34" y="6"/>
                      <a:pt x="34" y="6"/>
                    </a:cubicBezTo>
                    <a:cubicBezTo>
                      <a:pt x="34" y="6"/>
                      <a:pt x="34" y="6"/>
                      <a:pt x="34" y="6"/>
                    </a:cubicBezTo>
                    <a:cubicBezTo>
                      <a:pt x="34" y="6"/>
                      <a:pt x="34" y="6"/>
                      <a:pt x="34" y="6"/>
                    </a:cubicBezTo>
                    <a:cubicBezTo>
                      <a:pt x="34" y="6"/>
                      <a:pt x="34" y="6"/>
                      <a:pt x="34" y="6"/>
                    </a:cubicBezTo>
                    <a:cubicBezTo>
                      <a:pt x="34" y="6"/>
                      <a:pt x="34" y="6"/>
                      <a:pt x="34" y="6"/>
                    </a:cubicBezTo>
                    <a:cubicBezTo>
                      <a:pt x="35" y="5"/>
                      <a:pt x="35" y="6"/>
                      <a:pt x="35" y="6"/>
                    </a:cubicBezTo>
                    <a:close/>
                    <a:moveTo>
                      <a:pt x="36" y="6"/>
                    </a:moveTo>
                    <a:cubicBezTo>
                      <a:pt x="35" y="6"/>
                      <a:pt x="35" y="7"/>
                      <a:pt x="35" y="7"/>
                    </a:cubicBezTo>
                    <a:cubicBezTo>
                      <a:pt x="35" y="6"/>
                      <a:pt x="35" y="6"/>
                      <a:pt x="35" y="6"/>
                    </a:cubicBezTo>
                    <a:cubicBezTo>
                      <a:pt x="35" y="6"/>
                      <a:pt x="35" y="6"/>
                      <a:pt x="35" y="6"/>
                    </a:cubicBezTo>
                    <a:cubicBezTo>
                      <a:pt x="36" y="6"/>
                      <a:pt x="36" y="6"/>
                      <a:pt x="36" y="6"/>
                    </a:cubicBezTo>
                    <a:close/>
                    <a:moveTo>
                      <a:pt x="32" y="7"/>
                    </a:moveTo>
                    <a:cubicBezTo>
                      <a:pt x="32" y="7"/>
                      <a:pt x="32" y="7"/>
                      <a:pt x="32" y="7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32" y="7"/>
                      <a:pt x="32" y="7"/>
                      <a:pt x="32" y="7"/>
                    </a:cubicBezTo>
                    <a:close/>
                    <a:moveTo>
                      <a:pt x="20" y="8"/>
                    </a:moveTo>
                    <a:cubicBezTo>
                      <a:pt x="20" y="8"/>
                      <a:pt x="20" y="8"/>
                      <a:pt x="2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8"/>
                      <a:pt x="20" y="8"/>
                      <a:pt x="20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1" y="7"/>
                      <a:pt x="22" y="8"/>
                      <a:pt x="22" y="8"/>
                    </a:cubicBezTo>
                    <a:cubicBezTo>
                      <a:pt x="23" y="9"/>
                      <a:pt x="22" y="9"/>
                      <a:pt x="22" y="9"/>
                    </a:cubicBezTo>
                    <a:cubicBezTo>
                      <a:pt x="22" y="9"/>
                      <a:pt x="21" y="9"/>
                      <a:pt x="21" y="10"/>
                    </a:cubicBezTo>
                    <a:cubicBezTo>
                      <a:pt x="21" y="10"/>
                      <a:pt x="21" y="10"/>
                      <a:pt x="21" y="10"/>
                    </a:cubicBezTo>
                    <a:cubicBezTo>
                      <a:pt x="21" y="10"/>
                      <a:pt x="20" y="9"/>
                      <a:pt x="20" y="10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0" y="8"/>
                      <a:pt x="18" y="9"/>
                      <a:pt x="19" y="8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9" y="8"/>
                      <a:pt x="19" y="8"/>
                      <a:pt x="19" y="7"/>
                    </a:cubicBezTo>
                    <a:cubicBezTo>
                      <a:pt x="19" y="8"/>
                      <a:pt x="19" y="8"/>
                      <a:pt x="20" y="8"/>
                    </a:cubicBezTo>
                    <a:close/>
                    <a:moveTo>
                      <a:pt x="24" y="8"/>
                    </a:moveTo>
                    <a:cubicBezTo>
                      <a:pt x="25" y="7"/>
                      <a:pt x="25" y="7"/>
                      <a:pt x="25" y="7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4" y="8"/>
                      <a:pt x="24" y="8"/>
                      <a:pt x="24" y="8"/>
                    </a:cubicBezTo>
                    <a:close/>
                    <a:moveTo>
                      <a:pt x="19" y="9"/>
                    </a:moveTo>
                    <a:cubicBezTo>
                      <a:pt x="19" y="10"/>
                      <a:pt x="19" y="10"/>
                      <a:pt x="19" y="10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0" y="10"/>
                      <a:pt x="19" y="11"/>
                      <a:pt x="19" y="12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9" y="12"/>
                      <a:pt x="19" y="12"/>
                      <a:pt x="19" y="13"/>
                    </a:cubicBezTo>
                    <a:cubicBezTo>
                      <a:pt x="19" y="13"/>
                      <a:pt x="19" y="14"/>
                      <a:pt x="19" y="15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19" y="14"/>
                      <a:pt x="18" y="14"/>
                      <a:pt x="18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8" y="14"/>
                      <a:pt x="17" y="13"/>
                      <a:pt x="17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7" y="12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8" y="12"/>
                      <a:pt x="18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7" y="11"/>
                      <a:pt x="18" y="11"/>
                      <a:pt x="17" y="12"/>
                    </a:cubicBezTo>
                    <a:cubicBezTo>
                      <a:pt x="17" y="12"/>
                      <a:pt x="17" y="11"/>
                      <a:pt x="16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1"/>
                      <a:pt x="16" y="10"/>
                      <a:pt x="16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0"/>
                      <a:pt x="16" y="9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7" y="9"/>
                      <a:pt x="17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9"/>
                      <a:pt x="17" y="9"/>
                      <a:pt x="17" y="10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8" y="9"/>
                      <a:pt x="17" y="11"/>
                      <a:pt x="18" y="10"/>
                    </a:cubicBezTo>
                    <a:cubicBezTo>
                      <a:pt x="17" y="10"/>
                      <a:pt x="18" y="9"/>
                      <a:pt x="18" y="8"/>
                    </a:cubicBezTo>
                    <a:cubicBezTo>
                      <a:pt x="18" y="9"/>
                      <a:pt x="18" y="9"/>
                      <a:pt x="19" y="9"/>
                    </a:cubicBezTo>
                    <a:close/>
                    <a:moveTo>
                      <a:pt x="16" y="12"/>
                    </a:move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2"/>
                      <a:pt x="16" y="12"/>
                      <a:pt x="16" y="12"/>
                    </a:cubicBezTo>
                    <a:close/>
                    <a:moveTo>
                      <a:pt x="21" y="11"/>
                    </a:moveTo>
                    <a:cubicBezTo>
                      <a:pt x="20" y="11"/>
                      <a:pt x="20" y="11"/>
                      <a:pt x="20" y="11"/>
                    </a:cubicBezTo>
                    <a:cubicBezTo>
                      <a:pt x="20" y="12"/>
                      <a:pt x="21" y="12"/>
                      <a:pt x="21" y="12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1"/>
                      <a:pt x="21" y="12"/>
                      <a:pt x="2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12"/>
                      <a:pt x="22" y="12"/>
                      <a:pt x="22" y="12"/>
                    </a:cubicBezTo>
                    <a:cubicBezTo>
                      <a:pt x="22" y="13"/>
                      <a:pt x="21" y="13"/>
                      <a:pt x="21" y="13"/>
                    </a:cubicBezTo>
                    <a:cubicBezTo>
                      <a:pt x="21" y="13"/>
                      <a:pt x="21" y="13"/>
                      <a:pt x="21" y="12"/>
                    </a:cubicBezTo>
                    <a:cubicBezTo>
                      <a:pt x="21" y="13"/>
                      <a:pt x="21" y="13"/>
                      <a:pt x="20" y="13"/>
                    </a:cubicBezTo>
                    <a:cubicBezTo>
                      <a:pt x="20" y="13"/>
                      <a:pt x="21" y="12"/>
                      <a:pt x="20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12"/>
                      <a:pt x="20" y="11"/>
                      <a:pt x="20" y="11"/>
                    </a:cubicBezTo>
                    <a:cubicBezTo>
                      <a:pt x="20" y="11"/>
                      <a:pt x="21" y="11"/>
                      <a:pt x="21" y="11"/>
                    </a:cubicBezTo>
                    <a:close/>
                    <a:moveTo>
                      <a:pt x="54" y="3"/>
                    </a:moveTo>
                    <a:cubicBezTo>
                      <a:pt x="55" y="3"/>
                      <a:pt x="55" y="4"/>
                      <a:pt x="56" y="3"/>
                    </a:cubicBezTo>
                    <a:cubicBezTo>
                      <a:pt x="56" y="4"/>
                      <a:pt x="56" y="4"/>
                      <a:pt x="56" y="4"/>
                    </a:cubicBezTo>
                    <a:cubicBezTo>
                      <a:pt x="56" y="5"/>
                      <a:pt x="55" y="5"/>
                      <a:pt x="54" y="6"/>
                    </a:cubicBezTo>
                    <a:cubicBezTo>
                      <a:pt x="54" y="6"/>
                      <a:pt x="54" y="5"/>
                      <a:pt x="54" y="4"/>
                    </a:cubicBezTo>
                    <a:cubicBezTo>
                      <a:pt x="54" y="4"/>
                      <a:pt x="54" y="4"/>
                      <a:pt x="54" y="3"/>
                    </a:cubicBezTo>
                    <a:cubicBezTo>
                      <a:pt x="54" y="3"/>
                      <a:pt x="54" y="3"/>
                      <a:pt x="54" y="3"/>
                    </a:cubicBezTo>
                    <a:cubicBezTo>
                      <a:pt x="54" y="3"/>
                      <a:pt x="53" y="3"/>
                      <a:pt x="54" y="3"/>
                    </a:cubicBezTo>
                    <a:cubicBezTo>
                      <a:pt x="54" y="3"/>
                      <a:pt x="54" y="3"/>
                      <a:pt x="54" y="3"/>
                    </a:cubicBezTo>
                    <a:close/>
                    <a:moveTo>
                      <a:pt x="49" y="3"/>
                    </a:moveTo>
                    <a:cubicBezTo>
                      <a:pt x="49" y="3"/>
                      <a:pt x="49" y="4"/>
                      <a:pt x="49" y="4"/>
                    </a:cubicBezTo>
                    <a:cubicBezTo>
                      <a:pt x="49" y="3"/>
                      <a:pt x="49" y="3"/>
                      <a:pt x="49" y="3"/>
                    </a:cubicBezTo>
                    <a:cubicBezTo>
                      <a:pt x="48" y="3"/>
                      <a:pt x="48" y="3"/>
                      <a:pt x="48" y="3"/>
                    </a:cubicBezTo>
                    <a:cubicBezTo>
                      <a:pt x="49" y="3"/>
                      <a:pt x="49" y="3"/>
                      <a:pt x="49" y="3"/>
                    </a:cubicBezTo>
                    <a:close/>
                    <a:moveTo>
                      <a:pt x="73" y="5"/>
                    </a:moveTo>
                    <a:cubicBezTo>
                      <a:pt x="72" y="4"/>
                      <a:pt x="72" y="4"/>
                      <a:pt x="72" y="4"/>
                    </a:cubicBezTo>
                    <a:cubicBezTo>
                      <a:pt x="73" y="4"/>
                      <a:pt x="73" y="4"/>
                      <a:pt x="73" y="5"/>
                    </a:cubicBezTo>
                    <a:close/>
                    <a:moveTo>
                      <a:pt x="57" y="4"/>
                    </a:moveTo>
                    <a:cubicBezTo>
                      <a:pt x="57" y="4"/>
                      <a:pt x="57" y="5"/>
                      <a:pt x="57" y="4"/>
                    </a:cubicBezTo>
                    <a:cubicBezTo>
                      <a:pt x="57" y="4"/>
                      <a:pt x="57" y="4"/>
                      <a:pt x="57" y="4"/>
                    </a:cubicBezTo>
                    <a:close/>
                    <a:moveTo>
                      <a:pt x="58" y="6"/>
                    </a:moveTo>
                    <a:cubicBezTo>
                      <a:pt x="58" y="6"/>
                      <a:pt x="57" y="7"/>
                      <a:pt x="57" y="7"/>
                    </a:cubicBezTo>
                    <a:cubicBezTo>
                      <a:pt x="58" y="7"/>
                      <a:pt x="58" y="7"/>
                      <a:pt x="58" y="6"/>
                    </a:cubicBezTo>
                    <a:cubicBezTo>
                      <a:pt x="58" y="7"/>
                      <a:pt x="58" y="6"/>
                      <a:pt x="58" y="6"/>
                    </a:cubicBezTo>
                    <a:cubicBezTo>
                      <a:pt x="59" y="6"/>
                      <a:pt x="59" y="7"/>
                      <a:pt x="59" y="7"/>
                    </a:cubicBezTo>
                    <a:cubicBezTo>
                      <a:pt x="59" y="7"/>
                      <a:pt x="59" y="7"/>
                      <a:pt x="59" y="8"/>
                    </a:cubicBezTo>
                    <a:cubicBezTo>
                      <a:pt x="59" y="8"/>
                      <a:pt x="59" y="8"/>
                      <a:pt x="59" y="8"/>
                    </a:cubicBezTo>
                    <a:cubicBezTo>
                      <a:pt x="59" y="7"/>
                      <a:pt x="60" y="7"/>
                      <a:pt x="59" y="7"/>
                    </a:cubicBezTo>
                    <a:cubicBezTo>
                      <a:pt x="59" y="7"/>
                      <a:pt x="59" y="7"/>
                      <a:pt x="59" y="7"/>
                    </a:cubicBezTo>
                    <a:cubicBezTo>
                      <a:pt x="60" y="7"/>
                      <a:pt x="60" y="7"/>
                      <a:pt x="61" y="6"/>
                    </a:cubicBezTo>
                    <a:cubicBezTo>
                      <a:pt x="61" y="6"/>
                      <a:pt x="62" y="7"/>
                      <a:pt x="62" y="7"/>
                    </a:cubicBezTo>
                    <a:cubicBezTo>
                      <a:pt x="62" y="7"/>
                      <a:pt x="62" y="7"/>
                      <a:pt x="62" y="7"/>
                    </a:cubicBezTo>
                    <a:cubicBezTo>
                      <a:pt x="62" y="7"/>
                      <a:pt x="62" y="7"/>
                      <a:pt x="62" y="7"/>
                    </a:cubicBezTo>
                    <a:cubicBezTo>
                      <a:pt x="63" y="7"/>
                      <a:pt x="63" y="8"/>
                      <a:pt x="63" y="8"/>
                    </a:cubicBezTo>
                    <a:cubicBezTo>
                      <a:pt x="63" y="8"/>
                      <a:pt x="63" y="7"/>
                      <a:pt x="62" y="8"/>
                    </a:cubicBezTo>
                    <a:cubicBezTo>
                      <a:pt x="63" y="8"/>
                      <a:pt x="63" y="8"/>
                      <a:pt x="63" y="8"/>
                    </a:cubicBezTo>
                    <a:cubicBezTo>
                      <a:pt x="63" y="8"/>
                      <a:pt x="63" y="8"/>
                      <a:pt x="63" y="8"/>
                    </a:cubicBezTo>
                    <a:cubicBezTo>
                      <a:pt x="63" y="8"/>
                      <a:pt x="63" y="9"/>
                      <a:pt x="63" y="9"/>
                    </a:cubicBezTo>
                    <a:cubicBezTo>
                      <a:pt x="63" y="10"/>
                      <a:pt x="63" y="10"/>
                      <a:pt x="63" y="11"/>
                    </a:cubicBezTo>
                    <a:cubicBezTo>
                      <a:pt x="63" y="11"/>
                      <a:pt x="63" y="12"/>
                      <a:pt x="62" y="12"/>
                    </a:cubicBezTo>
                    <a:cubicBezTo>
                      <a:pt x="62" y="13"/>
                      <a:pt x="62" y="13"/>
                      <a:pt x="62" y="13"/>
                    </a:cubicBezTo>
                    <a:cubicBezTo>
                      <a:pt x="62" y="13"/>
                      <a:pt x="63" y="13"/>
                      <a:pt x="63" y="13"/>
                    </a:cubicBezTo>
                    <a:cubicBezTo>
                      <a:pt x="63" y="12"/>
                      <a:pt x="64" y="12"/>
                      <a:pt x="64" y="11"/>
                    </a:cubicBezTo>
                    <a:cubicBezTo>
                      <a:pt x="63" y="11"/>
                      <a:pt x="64" y="12"/>
                      <a:pt x="63" y="12"/>
                    </a:cubicBezTo>
                    <a:cubicBezTo>
                      <a:pt x="63" y="11"/>
                      <a:pt x="63" y="11"/>
                      <a:pt x="63" y="11"/>
                    </a:cubicBezTo>
                    <a:cubicBezTo>
                      <a:pt x="64" y="11"/>
                      <a:pt x="64" y="11"/>
                      <a:pt x="64" y="11"/>
                    </a:cubicBezTo>
                    <a:cubicBezTo>
                      <a:pt x="64" y="11"/>
                      <a:pt x="64" y="11"/>
                      <a:pt x="64" y="11"/>
                    </a:cubicBezTo>
                    <a:cubicBezTo>
                      <a:pt x="64" y="11"/>
                      <a:pt x="64" y="12"/>
                      <a:pt x="65" y="12"/>
                    </a:cubicBezTo>
                    <a:cubicBezTo>
                      <a:pt x="65" y="11"/>
                      <a:pt x="65" y="11"/>
                      <a:pt x="65" y="11"/>
                    </a:cubicBezTo>
                    <a:cubicBezTo>
                      <a:pt x="65" y="11"/>
                      <a:pt x="65" y="11"/>
                      <a:pt x="65" y="11"/>
                    </a:cubicBezTo>
                    <a:cubicBezTo>
                      <a:pt x="65" y="12"/>
                      <a:pt x="65" y="12"/>
                      <a:pt x="65" y="12"/>
                    </a:cubicBezTo>
                    <a:cubicBezTo>
                      <a:pt x="66" y="11"/>
                      <a:pt x="67" y="11"/>
                      <a:pt x="68" y="11"/>
                    </a:cubicBezTo>
                    <a:cubicBezTo>
                      <a:pt x="68" y="11"/>
                      <a:pt x="68" y="11"/>
                      <a:pt x="68" y="11"/>
                    </a:cubicBezTo>
                    <a:cubicBezTo>
                      <a:pt x="68" y="11"/>
                      <a:pt x="68" y="11"/>
                      <a:pt x="68" y="11"/>
                    </a:cubicBezTo>
                    <a:cubicBezTo>
                      <a:pt x="68" y="11"/>
                      <a:pt x="68" y="12"/>
                      <a:pt x="69" y="11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69" y="12"/>
                      <a:pt x="70" y="11"/>
                      <a:pt x="70" y="11"/>
                    </a:cubicBezTo>
                    <a:cubicBezTo>
                      <a:pt x="70" y="11"/>
                      <a:pt x="70" y="11"/>
                      <a:pt x="71" y="11"/>
                    </a:cubicBezTo>
                    <a:cubicBezTo>
                      <a:pt x="71" y="11"/>
                      <a:pt x="70" y="10"/>
                      <a:pt x="70" y="10"/>
                    </a:cubicBezTo>
                    <a:cubicBezTo>
                      <a:pt x="70" y="10"/>
                      <a:pt x="71" y="10"/>
                      <a:pt x="71" y="10"/>
                    </a:cubicBezTo>
                    <a:cubicBezTo>
                      <a:pt x="71" y="10"/>
                      <a:pt x="72" y="10"/>
                      <a:pt x="72" y="10"/>
                    </a:cubicBezTo>
                    <a:cubicBezTo>
                      <a:pt x="72" y="10"/>
                      <a:pt x="72" y="9"/>
                      <a:pt x="72" y="10"/>
                    </a:cubicBezTo>
                    <a:cubicBezTo>
                      <a:pt x="72" y="10"/>
                      <a:pt x="72" y="10"/>
                      <a:pt x="72" y="10"/>
                    </a:cubicBezTo>
                    <a:cubicBezTo>
                      <a:pt x="73" y="10"/>
                      <a:pt x="73" y="10"/>
                      <a:pt x="73" y="10"/>
                    </a:cubicBezTo>
                    <a:cubicBezTo>
                      <a:pt x="73" y="10"/>
                      <a:pt x="73" y="11"/>
                      <a:pt x="74" y="11"/>
                    </a:cubicBezTo>
                    <a:cubicBezTo>
                      <a:pt x="74" y="11"/>
                      <a:pt x="74" y="11"/>
                      <a:pt x="74" y="11"/>
                    </a:cubicBezTo>
                    <a:cubicBezTo>
                      <a:pt x="74" y="11"/>
                      <a:pt x="74" y="11"/>
                      <a:pt x="74" y="11"/>
                    </a:cubicBezTo>
                    <a:cubicBezTo>
                      <a:pt x="74" y="11"/>
                      <a:pt x="74" y="11"/>
                      <a:pt x="74" y="11"/>
                    </a:cubicBezTo>
                    <a:cubicBezTo>
                      <a:pt x="74" y="11"/>
                      <a:pt x="74" y="11"/>
                      <a:pt x="74" y="11"/>
                    </a:cubicBezTo>
                    <a:cubicBezTo>
                      <a:pt x="74" y="11"/>
                      <a:pt x="74" y="11"/>
                      <a:pt x="74" y="12"/>
                    </a:cubicBezTo>
                    <a:cubicBezTo>
                      <a:pt x="74" y="12"/>
                      <a:pt x="74" y="11"/>
                      <a:pt x="74" y="12"/>
                    </a:cubicBezTo>
                    <a:cubicBezTo>
                      <a:pt x="74" y="12"/>
                      <a:pt x="75" y="12"/>
                      <a:pt x="76" y="13"/>
                    </a:cubicBezTo>
                    <a:cubicBezTo>
                      <a:pt x="76" y="13"/>
                      <a:pt x="76" y="13"/>
                      <a:pt x="76" y="13"/>
                    </a:cubicBezTo>
                    <a:cubicBezTo>
                      <a:pt x="76" y="13"/>
                      <a:pt x="77" y="14"/>
                      <a:pt x="77" y="13"/>
                    </a:cubicBezTo>
                    <a:cubicBezTo>
                      <a:pt x="77" y="12"/>
                      <a:pt x="76" y="12"/>
                      <a:pt x="76" y="11"/>
                    </a:cubicBezTo>
                    <a:cubicBezTo>
                      <a:pt x="77" y="12"/>
                      <a:pt x="77" y="12"/>
                      <a:pt x="78" y="12"/>
                    </a:cubicBezTo>
                    <a:cubicBezTo>
                      <a:pt x="78" y="12"/>
                      <a:pt x="78" y="11"/>
                      <a:pt x="78" y="11"/>
                    </a:cubicBezTo>
                    <a:cubicBezTo>
                      <a:pt x="79" y="12"/>
                      <a:pt x="79" y="10"/>
                      <a:pt x="80" y="11"/>
                    </a:cubicBezTo>
                    <a:cubicBezTo>
                      <a:pt x="80" y="11"/>
                      <a:pt x="80" y="11"/>
                      <a:pt x="80" y="11"/>
                    </a:cubicBezTo>
                    <a:cubicBezTo>
                      <a:pt x="80" y="10"/>
                      <a:pt x="80" y="10"/>
                      <a:pt x="80" y="10"/>
                    </a:cubicBezTo>
                    <a:cubicBezTo>
                      <a:pt x="79" y="10"/>
                      <a:pt x="80" y="10"/>
                      <a:pt x="80" y="9"/>
                    </a:cubicBezTo>
                    <a:cubicBezTo>
                      <a:pt x="79" y="9"/>
                      <a:pt x="79" y="10"/>
                      <a:pt x="79" y="10"/>
                    </a:cubicBezTo>
                    <a:cubicBezTo>
                      <a:pt x="79" y="10"/>
                      <a:pt x="79" y="9"/>
                      <a:pt x="79" y="9"/>
                    </a:cubicBezTo>
                    <a:cubicBezTo>
                      <a:pt x="79" y="9"/>
                      <a:pt x="80" y="9"/>
                      <a:pt x="80" y="9"/>
                    </a:cubicBezTo>
                    <a:cubicBezTo>
                      <a:pt x="80" y="8"/>
                      <a:pt x="79" y="9"/>
                      <a:pt x="79" y="8"/>
                    </a:cubicBezTo>
                    <a:cubicBezTo>
                      <a:pt x="79" y="8"/>
                      <a:pt x="80" y="9"/>
                      <a:pt x="80" y="8"/>
                    </a:cubicBezTo>
                    <a:cubicBezTo>
                      <a:pt x="81" y="8"/>
                      <a:pt x="82" y="8"/>
                      <a:pt x="83" y="9"/>
                    </a:cubicBezTo>
                    <a:cubicBezTo>
                      <a:pt x="83" y="8"/>
                      <a:pt x="83" y="8"/>
                      <a:pt x="84" y="8"/>
                    </a:cubicBezTo>
                    <a:cubicBezTo>
                      <a:pt x="84" y="8"/>
                      <a:pt x="84" y="8"/>
                      <a:pt x="85" y="8"/>
                    </a:cubicBezTo>
                    <a:cubicBezTo>
                      <a:pt x="85" y="8"/>
                      <a:pt x="85" y="8"/>
                      <a:pt x="85" y="8"/>
                    </a:cubicBezTo>
                    <a:cubicBezTo>
                      <a:pt x="84" y="8"/>
                      <a:pt x="84" y="8"/>
                      <a:pt x="84" y="8"/>
                    </a:cubicBezTo>
                    <a:cubicBezTo>
                      <a:pt x="84" y="8"/>
                      <a:pt x="84" y="9"/>
                      <a:pt x="84" y="9"/>
                    </a:cubicBezTo>
                    <a:cubicBezTo>
                      <a:pt x="84" y="9"/>
                      <a:pt x="85" y="9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6" y="9"/>
                      <a:pt x="86" y="9"/>
                      <a:pt x="87" y="9"/>
                    </a:cubicBezTo>
                    <a:cubicBezTo>
                      <a:pt x="87" y="9"/>
                      <a:pt x="87" y="9"/>
                      <a:pt x="87" y="10"/>
                    </a:cubicBezTo>
                    <a:cubicBezTo>
                      <a:pt x="87" y="10"/>
                      <a:pt x="88" y="9"/>
                      <a:pt x="89" y="9"/>
                    </a:cubicBezTo>
                    <a:cubicBezTo>
                      <a:pt x="89" y="8"/>
                      <a:pt x="90" y="8"/>
                      <a:pt x="91" y="9"/>
                    </a:cubicBezTo>
                    <a:cubicBezTo>
                      <a:pt x="92" y="9"/>
                      <a:pt x="91" y="11"/>
                      <a:pt x="93" y="10"/>
                    </a:cubicBezTo>
                    <a:cubicBezTo>
                      <a:pt x="93" y="10"/>
                      <a:pt x="93" y="11"/>
                      <a:pt x="93" y="10"/>
                    </a:cubicBezTo>
                    <a:cubicBezTo>
                      <a:pt x="93" y="10"/>
                      <a:pt x="93" y="10"/>
                      <a:pt x="93" y="10"/>
                    </a:cubicBezTo>
                    <a:cubicBezTo>
                      <a:pt x="94" y="9"/>
                      <a:pt x="95" y="10"/>
                      <a:pt x="96" y="9"/>
                    </a:cubicBezTo>
                    <a:cubicBezTo>
                      <a:pt x="96" y="9"/>
                      <a:pt x="96" y="8"/>
                      <a:pt x="96" y="8"/>
                    </a:cubicBezTo>
                    <a:cubicBezTo>
                      <a:pt x="96" y="8"/>
                      <a:pt x="97" y="8"/>
                      <a:pt x="97" y="8"/>
                    </a:cubicBezTo>
                    <a:cubicBezTo>
                      <a:pt x="97" y="8"/>
                      <a:pt x="97" y="9"/>
                      <a:pt x="96" y="9"/>
                    </a:cubicBezTo>
                    <a:cubicBezTo>
                      <a:pt x="96" y="8"/>
                      <a:pt x="96" y="8"/>
                      <a:pt x="96" y="8"/>
                    </a:cubicBezTo>
                    <a:cubicBezTo>
                      <a:pt x="96" y="9"/>
                      <a:pt x="96" y="9"/>
                      <a:pt x="96" y="9"/>
                    </a:cubicBezTo>
                    <a:cubicBezTo>
                      <a:pt x="97" y="9"/>
                      <a:pt x="97" y="10"/>
                      <a:pt x="97" y="9"/>
                    </a:cubicBezTo>
                    <a:cubicBezTo>
                      <a:pt x="98" y="9"/>
                      <a:pt x="98" y="10"/>
                      <a:pt x="98" y="10"/>
                    </a:cubicBezTo>
                    <a:cubicBezTo>
                      <a:pt x="98" y="10"/>
                      <a:pt x="99" y="9"/>
                      <a:pt x="98" y="9"/>
                    </a:cubicBezTo>
                    <a:cubicBezTo>
                      <a:pt x="98" y="8"/>
                      <a:pt x="97" y="8"/>
                      <a:pt x="97" y="8"/>
                    </a:cubicBezTo>
                    <a:cubicBezTo>
                      <a:pt x="98" y="8"/>
                      <a:pt x="99" y="7"/>
                      <a:pt x="101" y="7"/>
                    </a:cubicBezTo>
                    <a:cubicBezTo>
                      <a:pt x="101" y="7"/>
                      <a:pt x="102" y="7"/>
                      <a:pt x="103" y="7"/>
                    </a:cubicBezTo>
                    <a:cubicBezTo>
                      <a:pt x="103" y="8"/>
                      <a:pt x="104" y="7"/>
                      <a:pt x="104" y="8"/>
                    </a:cubicBezTo>
                    <a:cubicBezTo>
                      <a:pt x="105" y="8"/>
                      <a:pt x="105" y="8"/>
                      <a:pt x="106" y="8"/>
                    </a:cubicBezTo>
                    <a:cubicBezTo>
                      <a:pt x="106" y="8"/>
                      <a:pt x="106" y="8"/>
                      <a:pt x="106" y="8"/>
                    </a:cubicBezTo>
                    <a:cubicBezTo>
                      <a:pt x="106" y="8"/>
                      <a:pt x="106" y="8"/>
                      <a:pt x="106" y="8"/>
                    </a:cubicBezTo>
                    <a:cubicBezTo>
                      <a:pt x="107" y="8"/>
                      <a:pt x="107" y="9"/>
                      <a:pt x="108" y="9"/>
                    </a:cubicBezTo>
                    <a:cubicBezTo>
                      <a:pt x="108" y="9"/>
                      <a:pt x="108" y="9"/>
                      <a:pt x="108" y="9"/>
                    </a:cubicBezTo>
                    <a:cubicBezTo>
                      <a:pt x="108" y="9"/>
                      <a:pt x="108" y="8"/>
                      <a:pt x="107" y="8"/>
                    </a:cubicBezTo>
                    <a:cubicBezTo>
                      <a:pt x="108" y="8"/>
                      <a:pt x="108" y="8"/>
                      <a:pt x="108" y="8"/>
                    </a:cubicBezTo>
                    <a:cubicBezTo>
                      <a:pt x="108" y="8"/>
                      <a:pt x="108" y="8"/>
                      <a:pt x="108" y="8"/>
                    </a:cubicBezTo>
                    <a:cubicBezTo>
                      <a:pt x="108" y="8"/>
                      <a:pt x="108" y="7"/>
                      <a:pt x="108" y="7"/>
                    </a:cubicBezTo>
                    <a:cubicBezTo>
                      <a:pt x="108" y="7"/>
                      <a:pt x="109" y="7"/>
                      <a:pt x="109" y="8"/>
                    </a:cubicBezTo>
                    <a:cubicBezTo>
                      <a:pt x="109" y="7"/>
                      <a:pt x="109" y="8"/>
                      <a:pt x="110" y="8"/>
                    </a:cubicBezTo>
                    <a:cubicBezTo>
                      <a:pt x="110" y="8"/>
                      <a:pt x="110" y="8"/>
                      <a:pt x="110" y="9"/>
                    </a:cubicBezTo>
                    <a:cubicBezTo>
                      <a:pt x="110" y="9"/>
                      <a:pt x="110" y="9"/>
                      <a:pt x="110" y="9"/>
                    </a:cubicBezTo>
                    <a:cubicBezTo>
                      <a:pt x="110" y="9"/>
                      <a:pt x="110" y="9"/>
                      <a:pt x="109" y="9"/>
                    </a:cubicBezTo>
                    <a:cubicBezTo>
                      <a:pt x="110" y="10"/>
                      <a:pt x="111" y="10"/>
                      <a:pt x="110" y="11"/>
                    </a:cubicBezTo>
                    <a:cubicBezTo>
                      <a:pt x="110" y="11"/>
                      <a:pt x="111" y="11"/>
                      <a:pt x="111" y="11"/>
                    </a:cubicBezTo>
                    <a:cubicBezTo>
                      <a:pt x="111" y="11"/>
                      <a:pt x="111" y="11"/>
                      <a:pt x="111" y="11"/>
                    </a:cubicBezTo>
                    <a:cubicBezTo>
                      <a:pt x="111" y="11"/>
                      <a:pt x="111" y="11"/>
                      <a:pt x="111" y="11"/>
                    </a:cubicBezTo>
                    <a:cubicBezTo>
                      <a:pt x="111" y="12"/>
                      <a:pt x="110" y="11"/>
                      <a:pt x="109" y="12"/>
                    </a:cubicBezTo>
                    <a:cubicBezTo>
                      <a:pt x="109" y="12"/>
                      <a:pt x="109" y="11"/>
                      <a:pt x="108" y="11"/>
                    </a:cubicBezTo>
                    <a:cubicBezTo>
                      <a:pt x="108" y="12"/>
                      <a:pt x="108" y="12"/>
                      <a:pt x="108" y="12"/>
                    </a:cubicBezTo>
                    <a:cubicBezTo>
                      <a:pt x="108" y="12"/>
                      <a:pt x="108" y="12"/>
                      <a:pt x="108" y="12"/>
                    </a:cubicBezTo>
                    <a:cubicBezTo>
                      <a:pt x="108" y="12"/>
                      <a:pt x="107" y="12"/>
                      <a:pt x="107" y="12"/>
                    </a:cubicBezTo>
                    <a:cubicBezTo>
                      <a:pt x="107" y="11"/>
                      <a:pt x="107" y="11"/>
                      <a:pt x="107" y="11"/>
                    </a:cubicBezTo>
                    <a:cubicBezTo>
                      <a:pt x="107" y="11"/>
                      <a:pt x="107" y="11"/>
                      <a:pt x="107" y="11"/>
                    </a:cubicBezTo>
                    <a:cubicBezTo>
                      <a:pt x="107" y="11"/>
                      <a:pt x="107" y="11"/>
                      <a:pt x="107" y="11"/>
                    </a:cubicBezTo>
                    <a:cubicBezTo>
                      <a:pt x="107" y="12"/>
                      <a:pt x="107" y="12"/>
                      <a:pt x="107" y="12"/>
                    </a:cubicBezTo>
                    <a:cubicBezTo>
                      <a:pt x="107" y="12"/>
                      <a:pt x="107" y="12"/>
                      <a:pt x="107" y="12"/>
                    </a:cubicBezTo>
                    <a:cubicBezTo>
                      <a:pt x="106" y="12"/>
                      <a:pt x="106" y="12"/>
                      <a:pt x="106" y="12"/>
                    </a:cubicBezTo>
                    <a:cubicBezTo>
                      <a:pt x="107" y="13"/>
                      <a:pt x="108" y="12"/>
                      <a:pt x="108" y="13"/>
                    </a:cubicBezTo>
                    <a:cubicBezTo>
                      <a:pt x="108" y="13"/>
                      <a:pt x="108" y="14"/>
                      <a:pt x="108" y="14"/>
                    </a:cubicBezTo>
                    <a:cubicBezTo>
                      <a:pt x="108" y="14"/>
                      <a:pt x="108" y="14"/>
                      <a:pt x="108" y="15"/>
                    </a:cubicBezTo>
                    <a:cubicBezTo>
                      <a:pt x="107" y="15"/>
                      <a:pt x="107" y="15"/>
                      <a:pt x="107" y="15"/>
                    </a:cubicBezTo>
                    <a:cubicBezTo>
                      <a:pt x="107" y="15"/>
                      <a:pt x="106" y="15"/>
                      <a:pt x="106" y="15"/>
                    </a:cubicBezTo>
                    <a:cubicBezTo>
                      <a:pt x="106" y="15"/>
                      <a:pt x="106" y="15"/>
                      <a:pt x="106" y="15"/>
                    </a:cubicBezTo>
                    <a:cubicBezTo>
                      <a:pt x="107" y="15"/>
                      <a:pt x="107" y="15"/>
                      <a:pt x="107" y="15"/>
                    </a:cubicBezTo>
                    <a:cubicBezTo>
                      <a:pt x="107" y="15"/>
                      <a:pt x="107" y="15"/>
                      <a:pt x="107" y="16"/>
                    </a:cubicBezTo>
                    <a:cubicBezTo>
                      <a:pt x="108" y="15"/>
                      <a:pt x="108" y="15"/>
                      <a:pt x="108" y="15"/>
                    </a:cubicBezTo>
                    <a:cubicBezTo>
                      <a:pt x="108" y="16"/>
                      <a:pt x="108" y="16"/>
                      <a:pt x="108" y="16"/>
                    </a:cubicBezTo>
                    <a:cubicBezTo>
                      <a:pt x="108" y="16"/>
                      <a:pt x="108" y="16"/>
                      <a:pt x="108" y="16"/>
                    </a:cubicBezTo>
                    <a:cubicBezTo>
                      <a:pt x="108" y="16"/>
                      <a:pt x="109" y="16"/>
                      <a:pt x="108" y="16"/>
                    </a:cubicBezTo>
                    <a:cubicBezTo>
                      <a:pt x="108" y="17"/>
                      <a:pt x="108" y="17"/>
                      <a:pt x="108" y="17"/>
                    </a:cubicBezTo>
                    <a:cubicBezTo>
                      <a:pt x="108" y="17"/>
                      <a:pt x="109" y="17"/>
                      <a:pt x="109" y="17"/>
                    </a:cubicBezTo>
                    <a:cubicBezTo>
                      <a:pt x="109" y="17"/>
                      <a:pt x="109" y="17"/>
                      <a:pt x="110" y="18"/>
                    </a:cubicBezTo>
                    <a:cubicBezTo>
                      <a:pt x="110" y="18"/>
                      <a:pt x="110" y="18"/>
                      <a:pt x="110" y="18"/>
                    </a:cubicBezTo>
                    <a:cubicBezTo>
                      <a:pt x="109" y="18"/>
                      <a:pt x="109" y="18"/>
                      <a:pt x="109" y="18"/>
                    </a:cubicBezTo>
                    <a:cubicBezTo>
                      <a:pt x="108" y="19"/>
                      <a:pt x="108" y="19"/>
                      <a:pt x="108" y="20"/>
                    </a:cubicBezTo>
                    <a:cubicBezTo>
                      <a:pt x="108" y="20"/>
                      <a:pt x="107" y="21"/>
                      <a:pt x="107" y="21"/>
                    </a:cubicBezTo>
                    <a:cubicBezTo>
                      <a:pt x="107" y="21"/>
                      <a:pt x="107" y="21"/>
                      <a:pt x="107" y="21"/>
                    </a:cubicBezTo>
                    <a:cubicBezTo>
                      <a:pt x="107" y="22"/>
                      <a:pt x="107" y="22"/>
                      <a:pt x="107" y="23"/>
                    </a:cubicBezTo>
                    <a:cubicBezTo>
                      <a:pt x="107" y="23"/>
                      <a:pt x="107" y="23"/>
                      <a:pt x="107" y="23"/>
                    </a:cubicBezTo>
                    <a:cubicBezTo>
                      <a:pt x="107" y="23"/>
                      <a:pt x="106" y="22"/>
                      <a:pt x="105" y="23"/>
                    </a:cubicBezTo>
                    <a:cubicBezTo>
                      <a:pt x="105" y="23"/>
                      <a:pt x="105" y="23"/>
                      <a:pt x="105" y="24"/>
                    </a:cubicBezTo>
                    <a:cubicBezTo>
                      <a:pt x="105" y="23"/>
                      <a:pt x="105" y="23"/>
                      <a:pt x="105" y="23"/>
                    </a:cubicBezTo>
                    <a:cubicBezTo>
                      <a:pt x="104" y="23"/>
                      <a:pt x="104" y="24"/>
                      <a:pt x="104" y="24"/>
                    </a:cubicBezTo>
                    <a:cubicBezTo>
                      <a:pt x="104" y="24"/>
                      <a:pt x="104" y="24"/>
                      <a:pt x="104" y="24"/>
                    </a:cubicBezTo>
                    <a:cubicBezTo>
                      <a:pt x="103" y="25"/>
                      <a:pt x="104" y="25"/>
                      <a:pt x="104" y="26"/>
                    </a:cubicBezTo>
                    <a:cubicBezTo>
                      <a:pt x="104" y="26"/>
                      <a:pt x="104" y="27"/>
                      <a:pt x="104" y="27"/>
                    </a:cubicBezTo>
                    <a:cubicBezTo>
                      <a:pt x="105" y="27"/>
                      <a:pt x="105" y="27"/>
                      <a:pt x="105" y="27"/>
                    </a:cubicBezTo>
                    <a:cubicBezTo>
                      <a:pt x="105" y="27"/>
                      <a:pt x="104" y="27"/>
                      <a:pt x="105" y="27"/>
                    </a:cubicBezTo>
                    <a:cubicBezTo>
                      <a:pt x="105" y="27"/>
                      <a:pt x="105" y="27"/>
                      <a:pt x="105" y="27"/>
                    </a:cubicBezTo>
                    <a:cubicBezTo>
                      <a:pt x="105" y="28"/>
                      <a:pt x="105" y="28"/>
                      <a:pt x="105" y="28"/>
                    </a:cubicBezTo>
                    <a:cubicBezTo>
                      <a:pt x="106" y="28"/>
                      <a:pt x="106" y="28"/>
                      <a:pt x="106" y="28"/>
                    </a:cubicBezTo>
                    <a:cubicBezTo>
                      <a:pt x="105" y="29"/>
                      <a:pt x="106" y="29"/>
                      <a:pt x="106" y="29"/>
                    </a:cubicBezTo>
                    <a:cubicBezTo>
                      <a:pt x="106" y="29"/>
                      <a:pt x="106" y="29"/>
                      <a:pt x="105" y="29"/>
                    </a:cubicBezTo>
                    <a:cubicBezTo>
                      <a:pt x="105" y="29"/>
                      <a:pt x="105" y="29"/>
                      <a:pt x="105" y="29"/>
                    </a:cubicBezTo>
                    <a:cubicBezTo>
                      <a:pt x="105" y="30"/>
                      <a:pt x="106" y="31"/>
                      <a:pt x="106" y="31"/>
                    </a:cubicBezTo>
                    <a:cubicBezTo>
                      <a:pt x="106" y="32"/>
                      <a:pt x="106" y="31"/>
                      <a:pt x="105" y="32"/>
                    </a:cubicBezTo>
                    <a:cubicBezTo>
                      <a:pt x="105" y="32"/>
                      <a:pt x="105" y="33"/>
                      <a:pt x="106" y="33"/>
                    </a:cubicBezTo>
                    <a:cubicBezTo>
                      <a:pt x="105" y="34"/>
                      <a:pt x="105" y="34"/>
                      <a:pt x="105" y="34"/>
                    </a:cubicBezTo>
                    <a:cubicBezTo>
                      <a:pt x="105" y="34"/>
                      <a:pt x="106" y="35"/>
                      <a:pt x="105" y="36"/>
                    </a:cubicBezTo>
                    <a:cubicBezTo>
                      <a:pt x="105" y="36"/>
                      <a:pt x="105" y="36"/>
                      <a:pt x="105" y="36"/>
                    </a:cubicBezTo>
                    <a:cubicBezTo>
                      <a:pt x="104" y="36"/>
                      <a:pt x="105" y="34"/>
                      <a:pt x="104" y="34"/>
                    </a:cubicBezTo>
                    <a:cubicBezTo>
                      <a:pt x="103" y="32"/>
                      <a:pt x="102" y="31"/>
                      <a:pt x="101" y="29"/>
                    </a:cubicBezTo>
                    <a:cubicBezTo>
                      <a:pt x="101" y="29"/>
                      <a:pt x="102" y="28"/>
                      <a:pt x="101" y="28"/>
                    </a:cubicBezTo>
                    <a:cubicBezTo>
                      <a:pt x="101" y="28"/>
                      <a:pt x="101" y="28"/>
                      <a:pt x="101" y="28"/>
                    </a:cubicBezTo>
                    <a:cubicBezTo>
                      <a:pt x="101" y="28"/>
                      <a:pt x="101" y="28"/>
                      <a:pt x="101" y="28"/>
                    </a:cubicBezTo>
                    <a:cubicBezTo>
                      <a:pt x="101" y="28"/>
                      <a:pt x="101" y="28"/>
                      <a:pt x="101" y="28"/>
                    </a:cubicBezTo>
                    <a:cubicBezTo>
                      <a:pt x="102" y="27"/>
                      <a:pt x="103" y="27"/>
                      <a:pt x="102" y="26"/>
                    </a:cubicBezTo>
                    <a:cubicBezTo>
                      <a:pt x="102" y="26"/>
                      <a:pt x="102" y="25"/>
                      <a:pt x="102" y="25"/>
                    </a:cubicBezTo>
                    <a:cubicBezTo>
                      <a:pt x="103" y="24"/>
                      <a:pt x="102" y="23"/>
                      <a:pt x="103" y="23"/>
                    </a:cubicBezTo>
                    <a:cubicBezTo>
                      <a:pt x="103" y="23"/>
                      <a:pt x="103" y="23"/>
                      <a:pt x="103" y="23"/>
                    </a:cubicBezTo>
                    <a:cubicBezTo>
                      <a:pt x="103" y="22"/>
                      <a:pt x="102" y="22"/>
                      <a:pt x="102" y="21"/>
                    </a:cubicBezTo>
                    <a:cubicBezTo>
                      <a:pt x="102" y="21"/>
                      <a:pt x="102" y="21"/>
                      <a:pt x="102" y="21"/>
                    </a:cubicBezTo>
                    <a:cubicBezTo>
                      <a:pt x="102" y="20"/>
                      <a:pt x="102" y="21"/>
                      <a:pt x="102" y="20"/>
                    </a:cubicBezTo>
                    <a:cubicBezTo>
                      <a:pt x="102" y="20"/>
                      <a:pt x="102" y="20"/>
                      <a:pt x="101" y="20"/>
                    </a:cubicBezTo>
                    <a:cubicBezTo>
                      <a:pt x="101" y="21"/>
                      <a:pt x="102" y="21"/>
                      <a:pt x="102" y="22"/>
                    </a:cubicBezTo>
                    <a:cubicBezTo>
                      <a:pt x="101" y="22"/>
                      <a:pt x="102" y="23"/>
                      <a:pt x="101" y="23"/>
                    </a:cubicBezTo>
                    <a:cubicBezTo>
                      <a:pt x="101" y="23"/>
                      <a:pt x="101" y="23"/>
                      <a:pt x="101" y="23"/>
                    </a:cubicBezTo>
                    <a:cubicBezTo>
                      <a:pt x="101" y="23"/>
                      <a:pt x="101" y="23"/>
                      <a:pt x="101" y="23"/>
                    </a:cubicBezTo>
                    <a:cubicBezTo>
                      <a:pt x="100" y="23"/>
                      <a:pt x="101" y="22"/>
                      <a:pt x="100" y="22"/>
                    </a:cubicBezTo>
                    <a:cubicBezTo>
                      <a:pt x="100" y="22"/>
                      <a:pt x="100" y="22"/>
                      <a:pt x="100" y="22"/>
                    </a:cubicBezTo>
                    <a:cubicBezTo>
                      <a:pt x="100" y="22"/>
                      <a:pt x="99" y="23"/>
                      <a:pt x="99" y="22"/>
                    </a:cubicBezTo>
                    <a:cubicBezTo>
                      <a:pt x="99" y="23"/>
                      <a:pt x="98" y="23"/>
                      <a:pt x="98" y="23"/>
                    </a:cubicBezTo>
                    <a:cubicBezTo>
                      <a:pt x="98" y="24"/>
                      <a:pt x="98" y="25"/>
                      <a:pt x="98" y="25"/>
                    </a:cubicBezTo>
                    <a:cubicBezTo>
                      <a:pt x="98" y="26"/>
                      <a:pt x="99" y="26"/>
                      <a:pt x="99" y="26"/>
                    </a:cubicBezTo>
                    <a:cubicBezTo>
                      <a:pt x="99" y="27"/>
                      <a:pt x="98" y="26"/>
                      <a:pt x="98" y="27"/>
                    </a:cubicBezTo>
                    <a:cubicBezTo>
                      <a:pt x="98" y="27"/>
                      <a:pt x="97" y="28"/>
                      <a:pt x="97" y="27"/>
                    </a:cubicBezTo>
                    <a:cubicBezTo>
                      <a:pt x="98" y="26"/>
                      <a:pt x="98" y="26"/>
                      <a:pt x="98" y="26"/>
                    </a:cubicBezTo>
                    <a:cubicBezTo>
                      <a:pt x="97" y="26"/>
                      <a:pt x="96" y="26"/>
                      <a:pt x="96" y="26"/>
                    </a:cubicBezTo>
                    <a:cubicBezTo>
                      <a:pt x="95" y="26"/>
                      <a:pt x="95" y="26"/>
                      <a:pt x="95" y="27"/>
                    </a:cubicBezTo>
                    <a:cubicBezTo>
                      <a:pt x="96" y="27"/>
                      <a:pt x="96" y="27"/>
                      <a:pt x="96" y="27"/>
                    </a:cubicBezTo>
                    <a:cubicBezTo>
                      <a:pt x="95" y="27"/>
                      <a:pt x="94" y="27"/>
                      <a:pt x="94" y="27"/>
                    </a:cubicBezTo>
                    <a:cubicBezTo>
                      <a:pt x="94" y="27"/>
                      <a:pt x="94" y="27"/>
                      <a:pt x="94" y="27"/>
                    </a:cubicBezTo>
                    <a:cubicBezTo>
                      <a:pt x="93" y="27"/>
                      <a:pt x="93" y="27"/>
                      <a:pt x="92" y="28"/>
                    </a:cubicBezTo>
                    <a:cubicBezTo>
                      <a:pt x="92" y="28"/>
                      <a:pt x="92" y="28"/>
                      <a:pt x="92" y="28"/>
                    </a:cubicBezTo>
                    <a:cubicBezTo>
                      <a:pt x="91" y="28"/>
                      <a:pt x="92" y="29"/>
                      <a:pt x="92" y="29"/>
                    </a:cubicBezTo>
                    <a:cubicBezTo>
                      <a:pt x="92" y="30"/>
                      <a:pt x="91" y="31"/>
                      <a:pt x="91" y="31"/>
                    </a:cubicBezTo>
                    <a:cubicBezTo>
                      <a:pt x="91" y="32"/>
                      <a:pt x="90" y="33"/>
                      <a:pt x="90" y="34"/>
                    </a:cubicBezTo>
                    <a:cubicBezTo>
                      <a:pt x="90" y="34"/>
                      <a:pt x="91" y="34"/>
                      <a:pt x="91" y="34"/>
                    </a:cubicBezTo>
                    <a:cubicBezTo>
                      <a:pt x="92" y="35"/>
                      <a:pt x="92" y="35"/>
                      <a:pt x="92" y="35"/>
                    </a:cubicBezTo>
                    <a:cubicBezTo>
                      <a:pt x="92" y="35"/>
                      <a:pt x="92" y="35"/>
                      <a:pt x="92" y="35"/>
                    </a:cubicBezTo>
                    <a:cubicBezTo>
                      <a:pt x="92" y="35"/>
                      <a:pt x="92" y="35"/>
                      <a:pt x="92" y="35"/>
                    </a:cubicBezTo>
                    <a:cubicBezTo>
                      <a:pt x="92" y="35"/>
                      <a:pt x="92" y="35"/>
                      <a:pt x="93" y="35"/>
                    </a:cubicBezTo>
                    <a:cubicBezTo>
                      <a:pt x="93" y="35"/>
                      <a:pt x="93" y="34"/>
                      <a:pt x="93" y="34"/>
                    </a:cubicBezTo>
                    <a:cubicBezTo>
                      <a:pt x="93" y="34"/>
                      <a:pt x="93" y="34"/>
                      <a:pt x="94" y="35"/>
                    </a:cubicBezTo>
                    <a:cubicBezTo>
                      <a:pt x="94" y="35"/>
                      <a:pt x="94" y="35"/>
                      <a:pt x="95" y="35"/>
                    </a:cubicBezTo>
                    <a:cubicBezTo>
                      <a:pt x="94" y="35"/>
                      <a:pt x="94" y="35"/>
                      <a:pt x="94" y="36"/>
                    </a:cubicBezTo>
                    <a:cubicBezTo>
                      <a:pt x="95" y="36"/>
                      <a:pt x="95" y="36"/>
                      <a:pt x="95" y="36"/>
                    </a:cubicBezTo>
                    <a:cubicBezTo>
                      <a:pt x="95" y="36"/>
                      <a:pt x="95" y="36"/>
                      <a:pt x="95" y="36"/>
                    </a:cubicBezTo>
                    <a:cubicBezTo>
                      <a:pt x="95" y="37"/>
                      <a:pt x="95" y="39"/>
                      <a:pt x="96" y="39"/>
                    </a:cubicBezTo>
                    <a:cubicBezTo>
                      <a:pt x="96" y="41"/>
                      <a:pt x="95" y="42"/>
                      <a:pt x="95" y="43"/>
                    </a:cubicBezTo>
                    <a:cubicBezTo>
                      <a:pt x="95" y="43"/>
                      <a:pt x="95" y="43"/>
                      <a:pt x="95" y="43"/>
                    </a:cubicBezTo>
                    <a:cubicBezTo>
                      <a:pt x="95" y="44"/>
                      <a:pt x="95" y="46"/>
                      <a:pt x="93" y="47"/>
                    </a:cubicBezTo>
                    <a:cubicBezTo>
                      <a:pt x="93" y="46"/>
                      <a:pt x="93" y="46"/>
                      <a:pt x="93" y="46"/>
                    </a:cubicBezTo>
                    <a:cubicBezTo>
                      <a:pt x="92" y="47"/>
                      <a:pt x="91" y="48"/>
                      <a:pt x="92" y="49"/>
                    </a:cubicBezTo>
                    <a:cubicBezTo>
                      <a:pt x="91" y="49"/>
                      <a:pt x="91" y="49"/>
                      <a:pt x="91" y="50"/>
                    </a:cubicBezTo>
                    <a:cubicBezTo>
                      <a:pt x="92" y="51"/>
                      <a:pt x="93" y="52"/>
                      <a:pt x="93" y="53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2" y="54"/>
                      <a:pt x="92" y="54"/>
                      <a:pt x="91" y="54"/>
                    </a:cubicBezTo>
                    <a:cubicBezTo>
                      <a:pt x="91" y="54"/>
                      <a:pt x="91" y="53"/>
                      <a:pt x="91" y="53"/>
                    </a:cubicBezTo>
                    <a:cubicBezTo>
                      <a:pt x="91" y="52"/>
                      <a:pt x="91" y="52"/>
                      <a:pt x="91" y="52"/>
                    </a:cubicBezTo>
                    <a:cubicBezTo>
                      <a:pt x="91" y="52"/>
                      <a:pt x="91" y="52"/>
                      <a:pt x="90" y="52"/>
                    </a:cubicBezTo>
                    <a:cubicBezTo>
                      <a:pt x="90" y="52"/>
                      <a:pt x="90" y="52"/>
                      <a:pt x="90" y="52"/>
                    </a:cubicBezTo>
                    <a:cubicBezTo>
                      <a:pt x="90" y="51"/>
                      <a:pt x="89" y="51"/>
                      <a:pt x="90" y="51"/>
                    </a:cubicBezTo>
                    <a:cubicBezTo>
                      <a:pt x="90" y="51"/>
                      <a:pt x="90" y="51"/>
                      <a:pt x="90" y="51"/>
                    </a:cubicBezTo>
                    <a:cubicBezTo>
                      <a:pt x="89" y="51"/>
                      <a:pt x="90" y="51"/>
                      <a:pt x="90" y="50"/>
                    </a:cubicBezTo>
                    <a:cubicBezTo>
                      <a:pt x="89" y="50"/>
                      <a:pt x="89" y="50"/>
                      <a:pt x="89" y="50"/>
                    </a:cubicBezTo>
                    <a:cubicBezTo>
                      <a:pt x="89" y="50"/>
                      <a:pt x="88" y="50"/>
                      <a:pt x="88" y="50"/>
                    </a:cubicBezTo>
                    <a:cubicBezTo>
                      <a:pt x="87" y="51"/>
                      <a:pt x="87" y="51"/>
                      <a:pt x="87" y="51"/>
                    </a:cubicBezTo>
                    <a:cubicBezTo>
                      <a:pt x="87" y="51"/>
                      <a:pt x="87" y="51"/>
                      <a:pt x="87" y="51"/>
                    </a:cubicBezTo>
                    <a:cubicBezTo>
                      <a:pt x="87" y="51"/>
                      <a:pt x="87" y="51"/>
                      <a:pt x="87" y="51"/>
                    </a:cubicBezTo>
                    <a:cubicBezTo>
                      <a:pt x="87" y="50"/>
                      <a:pt x="87" y="50"/>
                      <a:pt x="87" y="50"/>
                    </a:cubicBezTo>
                    <a:cubicBezTo>
                      <a:pt x="87" y="49"/>
                      <a:pt x="87" y="49"/>
                      <a:pt x="87" y="49"/>
                    </a:cubicBezTo>
                    <a:cubicBezTo>
                      <a:pt x="87" y="49"/>
                      <a:pt x="87" y="49"/>
                      <a:pt x="86" y="49"/>
                    </a:cubicBezTo>
                    <a:cubicBezTo>
                      <a:pt x="86" y="50"/>
                      <a:pt x="85" y="50"/>
                      <a:pt x="85" y="51"/>
                    </a:cubicBezTo>
                    <a:cubicBezTo>
                      <a:pt x="85" y="51"/>
                      <a:pt x="85" y="51"/>
                      <a:pt x="85" y="51"/>
                    </a:cubicBezTo>
                    <a:cubicBezTo>
                      <a:pt x="84" y="51"/>
                      <a:pt x="85" y="52"/>
                      <a:pt x="85" y="52"/>
                    </a:cubicBezTo>
                    <a:cubicBezTo>
                      <a:pt x="85" y="52"/>
                      <a:pt x="85" y="52"/>
                      <a:pt x="86" y="52"/>
                    </a:cubicBezTo>
                    <a:cubicBezTo>
                      <a:pt x="85" y="52"/>
                      <a:pt x="86" y="52"/>
                      <a:pt x="86" y="53"/>
                    </a:cubicBezTo>
                    <a:cubicBezTo>
                      <a:pt x="86" y="53"/>
                      <a:pt x="87" y="51"/>
                      <a:pt x="87" y="52"/>
                    </a:cubicBezTo>
                    <a:cubicBezTo>
                      <a:pt x="88" y="52"/>
                      <a:pt x="88" y="52"/>
                      <a:pt x="88" y="52"/>
                    </a:cubicBezTo>
                    <a:cubicBezTo>
                      <a:pt x="88" y="52"/>
                      <a:pt x="88" y="52"/>
                      <a:pt x="88" y="52"/>
                    </a:cubicBezTo>
                    <a:cubicBezTo>
                      <a:pt x="88" y="53"/>
                      <a:pt x="88" y="53"/>
                      <a:pt x="88" y="53"/>
                    </a:cubicBezTo>
                    <a:cubicBezTo>
                      <a:pt x="88" y="53"/>
                      <a:pt x="88" y="53"/>
                      <a:pt x="88" y="53"/>
                    </a:cubicBezTo>
                    <a:cubicBezTo>
                      <a:pt x="88" y="52"/>
                      <a:pt x="88" y="53"/>
                      <a:pt x="87" y="53"/>
                    </a:cubicBezTo>
                    <a:cubicBezTo>
                      <a:pt x="87" y="53"/>
                      <a:pt x="87" y="53"/>
                      <a:pt x="87" y="53"/>
                    </a:cubicBezTo>
                    <a:cubicBezTo>
                      <a:pt x="87" y="53"/>
                      <a:pt x="87" y="53"/>
                      <a:pt x="87" y="53"/>
                    </a:cubicBezTo>
                    <a:cubicBezTo>
                      <a:pt x="86" y="54"/>
                      <a:pt x="86" y="54"/>
                      <a:pt x="86" y="54"/>
                    </a:cubicBezTo>
                    <a:cubicBezTo>
                      <a:pt x="87" y="54"/>
                      <a:pt x="86" y="54"/>
                      <a:pt x="86" y="54"/>
                    </a:cubicBezTo>
                    <a:cubicBezTo>
                      <a:pt x="87" y="55"/>
                      <a:pt x="87" y="56"/>
                      <a:pt x="88" y="56"/>
                    </a:cubicBezTo>
                    <a:cubicBezTo>
                      <a:pt x="88" y="57"/>
                      <a:pt x="88" y="57"/>
                      <a:pt x="89" y="57"/>
                    </a:cubicBezTo>
                    <a:cubicBezTo>
                      <a:pt x="88" y="57"/>
                      <a:pt x="88" y="57"/>
                      <a:pt x="88" y="57"/>
                    </a:cubicBezTo>
                    <a:cubicBezTo>
                      <a:pt x="88" y="57"/>
                      <a:pt x="89" y="57"/>
                      <a:pt x="89" y="58"/>
                    </a:cubicBezTo>
                    <a:cubicBezTo>
                      <a:pt x="88" y="58"/>
                      <a:pt x="88" y="58"/>
                      <a:pt x="88" y="58"/>
                    </a:cubicBezTo>
                    <a:cubicBezTo>
                      <a:pt x="88" y="59"/>
                      <a:pt x="89" y="58"/>
                      <a:pt x="89" y="59"/>
                    </a:cubicBezTo>
                    <a:cubicBezTo>
                      <a:pt x="89" y="59"/>
                      <a:pt x="89" y="59"/>
                      <a:pt x="89" y="59"/>
                    </a:cubicBezTo>
                    <a:cubicBezTo>
                      <a:pt x="89" y="59"/>
                      <a:pt x="89" y="59"/>
                      <a:pt x="89" y="59"/>
                    </a:cubicBezTo>
                    <a:cubicBezTo>
                      <a:pt x="89" y="59"/>
                      <a:pt x="89" y="59"/>
                      <a:pt x="89" y="59"/>
                    </a:cubicBezTo>
                    <a:cubicBezTo>
                      <a:pt x="89" y="60"/>
                      <a:pt x="89" y="60"/>
                      <a:pt x="89" y="60"/>
                    </a:cubicBezTo>
                    <a:cubicBezTo>
                      <a:pt x="89" y="60"/>
                      <a:pt x="89" y="60"/>
                      <a:pt x="88" y="60"/>
                    </a:cubicBezTo>
                    <a:cubicBezTo>
                      <a:pt x="89" y="61"/>
                      <a:pt x="88" y="61"/>
                      <a:pt x="88" y="61"/>
                    </a:cubicBezTo>
                    <a:cubicBezTo>
                      <a:pt x="88" y="61"/>
                      <a:pt x="88" y="61"/>
                      <a:pt x="88" y="61"/>
                    </a:cubicBezTo>
                    <a:cubicBezTo>
                      <a:pt x="88" y="61"/>
                      <a:pt x="88" y="62"/>
                      <a:pt x="88" y="62"/>
                    </a:cubicBezTo>
                    <a:cubicBezTo>
                      <a:pt x="88" y="62"/>
                      <a:pt x="88" y="62"/>
                      <a:pt x="88" y="62"/>
                    </a:cubicBezTo>
                    <a:cubicBezTo>
                      <a:pt x="87" y="62"/>
                      <a:pt x="88" y="63"/>
                      <a:pt x="87" y="63"/>
                    </a:cubicBezTo>
                    <a:cubicBezTo>
                      <a:pt x="87" y="63"/>
                      <a:pt x="87" y="63"/>
                      <a:pt x="87" y="63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4"/>
                      <a:pt x="85" y="64"/>
                      <a:pt x="85" y="65"/>
                    </a:cubicBezTo>
                    <a:cubicBezTo>
                      <a:pt x="84" y="64"/>
                      <a:pt x="84" y="64"/>
                      <a:pt x="84" y="64"/>
                    </a:cubicBezTo>
                    <a:cubicBezTo>
                      <a:pt x="84" y="65"/>
                      <a:pt x="83" y="65"/>
                      <a:pt x="83" y="65"/>
                    </a:cubicBezTo>
                    <a:cubicBezTo>
                      <a:pt x="83" y="65"/>
                      <a:pt x="83" y="65"/>
                      <a:pt x="83" y="65"/>
                    </a:cubicBezTo>
                    <a:cubicBezTo>
                      <a:pt x="82" y="65"/>
                      <a:pt x="83" y="66"/>
                      <a:pt x="83" y="66"/>
                    </a:cubicBezTo>
                    <a:cubicBezTo>
                      <a:pt x="82" y="66"/>
                      <a:pt x="82" y="66"/>
                      <a:pt x="82" y="66"/>
                    </a:cubicBezTo>
                    <a:cubicBezTo>
                      <a:pt x="82" y="65"/>
                      <a:pt x="82" y="65"/>
                      <a:pt x="82" y="65"/>
                    </a:cubicBezTo>
                    <a:cubicBezTo>
                      <a:pt x="82" y="65"/>
                      <a:pt x="82" y="65"/>
                      <a:pt x="81" y="65"/>
                    </a:cubicBezTo>
                    <a:cubicBezTo>
                      <a:pt x="81" y="65"/>
                      <a:pt x="80" y="65"/>
                      <a:pt x="80" y="66"/>
                    </a:cubicBezTo>
                    <a:cubicBezTo>
                      <a:pt x="80" y="66"/>
                      <a:pt x="80" y="67"/>
                      <a:pt x="80" y="67"/>
                    </a:cubicBezTo>
                    <a:cubicBezTo>
                      <a:pt x="80" y="68"/>
                      <a:pt x="81" y="69"/>
                      <a:pt x="82" y="69"/>
                    </a:cubicBezTo>
                    <a:cubicBezTo>
                      <a:pt x="82" y="70"/>
                      <a:pt x="82" y="71"/>
                      <a:pt x="82" y="72"/>
                    </a:cubicBezTo>
                    <a:cubicBezTo>
                      <a:pt x="82" y="73"/>
                      <a:pt x="81" y="73"/>
                      <a:pt x="81" y="73"/>
                    </a:cubicBezTo>
                    <a:cubicBezTo>
                      <a:pt x="81" y="74"/>
                      <a:pt x="80" y="74"/>
                      <a:pt x="80" y="74"/>
                    </a:cubicBezTo>
                    <a:cubicBezTo>
                      <a:pt x="79" y="74"/>
                      <a:pt x="80" y="73"/>
                      <a:pt x="79" y="73"/>
                    </a:cubicBezTo>
                    <a:cubicBezTo>
                      <a:pt x="79" y="73"/>
                      <a:pt x="79" y="73"/>
                      <a:pt x="79" y="73"/>
                    </a:cubicBezTo>
                    <a:cubicBezTo>
                      <a:pt x="79" y="73"/>
                      <a:pt x="79" y="73"/>
                      <a:pt x="79" y="73"/>
                    </a:cubicBezTo>
                    <a:cubicBezTo>
                      <a:pt x="79" y="73"/>
                      <a:pt x="79" y="73"/>
                      <a:pt x="79" y="73"/>
                    </a:cubicBezTo>
                    <a:cubicBezTo>
                      <a:pt x="79" y="73"/>
                      <a:pt x="79" y="73"/>
                      <a:pt x="79" y="73"/>
                    </a:cubicBezTo>
                    <a:cubicBezTo>
                      <a:pt x="78" y="72"/>
                      <a:pt x="78" y="72"/>
                      <a:pt x="77" y="71"/>
                    </a:cubicBezTo>
                    <a:cubicBezTo>
                      <a:pt x="77" y="72"/>
                      <a:pt x="77" y="71"/>
                      <a:pt x="77" y="72"/>
                    </a:cubicBezTo>
                    <a:cubicBezTo>
                      <a:pt x="77" y="71"/>
                      <a:pt x="77" y="71"/>
                      <a:pt x="77" y="71"/>
                    </a:cubicBezTo>
                    <a:cubicBezTo>
                      <a:pt x="76" y="71"/>
                      <a:pt x="76" y="71"/>
                      <a:pt x="76" y="71"/>
                    </a:cubicBezTo>
                    <a:cubicBezTo>
                      <a:pt x="76" y="72"/>
                      <a:pt x="76" y="72"/>
                      <a:pt x="76" y="73"/>
                    </a:cubicBezTo>
                    <a:cubicBezTo>
                      <a:pt x="76" y="73"/>
                      <a:pt x="76" y="74"/>
                      <a:pt x="76" y="74"/>
                    </a:cubicBezTo>
                    <a:cubicBezTo>
                      <a:pt x="76" y="74"/>
                      <a:pt x="76" y="74"/>
                      <a:pt x="76" y="74"/>
                    </a:cubicBezTo>
                    <a:cubicBezTo>
                      <a:pt x="76" y="74"/>
                      <a:pt x="77" y="75"/>
                      <a:pt x="77" y="75"/>
                    </a:cubicBezTo>
                    <a:cubicBezTo>
                      <a:pt x="77" y="75"/>
                      <a:pt x="77" y="76"/>
                      <a:pt x="78" y="76"/>
                    </a:cubicBezTo>
                    <a:cubicBezTo>
                      <a:pt x="78" y="76"/>
                      <a:pt x="78" y="76"/>
                      <a:pt x="78" y="76"/>
                    </a:cubicBezTo>
                    <a:cubicBezTo>
                      <a:pt x="78" y="76"/>
                      <a:pt x="78" y="76"/>
                      <a:pt x="78" y="76"/>
                    </a:cubicBezTo>
                    <a:cubicBezTo>
                      <a:pt x="79" y="77"/>
                      <a:pt x="78" y="78"/>
                      <a:pt x="79" y="78"/>
                    </a:cubicBezTo>
                    <a:cubicBezTo>
                      <a:pt x="79" y="79"/>
                      <a:pt x="79" y="79"/>
                      <a:pt x="79" y="79"/>
                    </a:cubicBezTo>
                    <a:cubicBezTo>
                      <a:pt x="79" y="79"/>
                      <a:pt x="78" y="79"/>
                      <a:pt x="78" y="78"/>
                    </a:cubicBezTo>
                    <a:cubicBezTo>
                      <a:pt x="78" y="78"/>
                      <a:pt x="77" y="78"/>
                      <a:pt x="77" y="77"/>
                    </a:cubicBezTo>
                    <a:cubicBezTo>
                      <a:pt x="77" y="76"/>
                      <a:pt x="76" y="75"/>
                      <a:pt x="76" y="74"/>
                    </a:cubicBezTo>
                    <a:cubicBezTo>
                      <a:pt x="75" y="74"/>
                      <a:pt x="75" y="74"/>
                      <a:pt x="75" y="74"/>
                    </a:cubicBezTo>
                    <a:cubicBezTo>
                      <a:pt x="75" y="74"/>
                      <a:pt x="76" y="73"/>
                      <a:pt x="75" y="73"/>
                    </a:cubicBezTo>
                    <a:cubicBezTo>
                      <a:pt x="75" y="73"/>
                      <a:pt x="76" y="73"/>
                      <a:pt x="76" y="73"/>
                    </a:cubicBezTo>
                    <a:cubicBezTo>
                      <a:pt x="76" y="72"/>
                      <a:pt x="75" y="71"/>
                      <a:pt x="75" y="71"/>
                    </a:cubicBezTo>
                    <a:cubicBezTo>
                      <a:pt x="75" y="70"/>
                      <a:pt x="75" y="69"/>
                      <a:pt x="74" y="68"/>
                    </a:cubicBezTo>
                    <a:cubicBezTo>
                      <a:pt x="74" y="69"/>
                      <a:pt x="73" y="69"/>
                      <a:pt x="73" y="69"/>
                    </a:cubicBezTo>
                    <a:cubicBezTo>
                      <a:pt x="73" y="69"/>
                      <a:pt x="73" y="70"/>
                      <a:pt x="72" y="69"/>
                    </a:cubicBezTo>
                    <a:cubicBezTo>
                      <a:pt x="73" y="68"/>
                      <a:pt x="72" y="68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1" y="66"/>
                      <a:pt x="71" y="66"/>
                      <a:pt x="70" y="65"/>
                    </a:cubicBezTo>
                    <a:cubicBezTo>
                      <a:pt x="70" y="64"/>
                      <a:pt x="70" y="65"/>
                      <a:pt x="70" y="64"/>
                    </a:cubicBezTo>
                    <a:cubicBezTo>
                      <a:pt x="70" y="64"/>
                      <a:pt x="70" y="64"/>
                      <a:pt x="70" y="64"/>
                    </a:cubicBezTo>
                    <a:cubicBezTo>
                      <a:pt x="70" y="65"/>
                      <a:pt x="70" y="65"/>
                      <a:pt x="70" y="65"/>
                    </a:cubicBezTo>
                    <a:cubicBezTo>
                      <a:pt x="70" y="65"/>
                      <a:pt x="70" y="65"/>
                      <a:pt x="70" y="65"/>
                    </a:cubicBezTo>
                    <a:cubicBezTo>
                      <a:pt x="69" y="65"/>
                      <a:pt x="69" y="65"/>
                      <a:pt x="68" y="65"/>
                    </a:cubicBezTo>
                    <a:cubicBezTo>
                      <a:pt x="68" y="65"/>
                      <a:pt x="68" y="65"/>
                      <a:pt x="68" y="65"/>
                    </a:cubicBezTo>
                    <a:cubicBezTo>
                      <a:pt x="68" y="65"/>
                      <a:pt x="68" y="65"/>
                      <a:pt x="68" y="65"/>
                    </a:cubicBezTo>
                    <a:cubicBezTo>
                      <a:pt x="68" y="65"/>
                      <a:pt x="67" y="65"/>
                      <a:pt x="67" y="66"/>
                    </a:cubicBezTo>
                    <a:cubicBezTo>
                      <a:pt x="67" y="66"/>
                      <a:pt x="67" y="67"/>
                      <a:pt x="67" y="67"/>
                    </a:cubicBezTo>
                    <a:cubicBezTo>
                      <a:pt x="66" y="67"/>
                      <a:pt x="66" y="67"/>
                      <a:pt x="66" y="67"/>
                    </a:cubicBezTo>
                    <a:cubicBezTo>
                      <a:pt x="66" y="67"/>
                      <a:pt x="65" y="68"/>
                      <a:pt x="65" y="68"/>
                    </a:cubicBezTo>
                    <a:cubicBezTo>
                      <a:pt x="65" y="69"/>
                      <a:pt x="64" y="69"/>
                      <a:pt x="64" y="69"/>
                    </a:cubicBezTo>
                    <a:cubicBezTo>
                      <a:pt x="64" y="69"/>
                      <a:pt x="63" y="69"/>
                      <a:pt x="63" y="70"/>
                    </a:cubicBezTo>
                    <a:cubicBezTo>
                      <a:pt x="64" y="70"/>
                      <a:pt x="63" y="71"/>
                      <a:pt x="64" y="71"/>
                    </a:cubicBezTo>
                    <a:cubicBezTo>
                      <a:pt x="63" y="72"/>
                      <a:pt x="63" y="72"/>
                      <a:pt x="63" y="73"/>
                    </a:cubicBezTo>
                    <a:cubicBezTo>
                      <a:pt x="63" y="73"/>
                      <a:pt x="63" y="73"/>
                      <a:pt x="63" y="74"/>
                    </a:cubicBezTo>
                    <a:cubicBezTo>
                      <a:pt x="63" y="74"/>
                      <a:pt x="63" y="74"/>
                      <a:pt x="63" y="74"/>
                    </a:cubicBezTo>
                    <a:cubicBezTo>
                      <a:pt x="62" y="74"/>
                      <a:pt x="62" y="75"/>
                      <a:pt x="62" y="75"/>
                    </a:cubicBezTo>
                    <a:cubicBezTo>
                      <a:pt x="61" y="74"/>
                      <a:pt x="61" y="72"/>
                      <a:pt x="60" y="72"/>
                    </a:cubicBezTo>
                    <a:cubicBezTo>
                      <a:pt x="60" y="70"/>
                      <a:pt x="59" y="70"/>
                      <a:pt x="59" y="68"/>
                    </a:cubicBezTo>
                    <a:cubicBezTo>
                      <a:pt x="58" y="68"/>
                      <a:pt x="59" y="67"/>
                      <a:pt x="58" y="67"/>
                    </a:cubicBezTo>
                    <a:cubicBezTo>
                      <a:pt x="58" y="67"/>
                      <a:pt x="59" y="66"/>
                      <a:pt x="58" y="66"/>
                    </a:cubicBezTo>
                    <a:cubicBezTo>
                      <a:pt x="58" y="65"/>
                      <a:pt x="58" y="65"/>
                      <a:pt x="58" y="65"/>
                    </a:cubicBezTo>
                    <a:cubicBezTo>
                      <a:pt x="58" y="65"/>
                      <a:pt x="58" y="65"/>
                      <a:pt x="58" y="65"/>
                    </a:cubicBezTo>
                    <a:cubicBezTo>
                      <a:pt x="58" y="65"/>
                      <a:pt x="58" y="66"/>
                      <a:pt x="57" y="66"/>
                    </a:cubicBezTo>
                    <a:cubicBezTo>
                      <a:pt x="57" y="66"/>
                      <a:pt x="56" y="65"/>
                      <a:pt x="56" y="65"/>
                    </a:cubicBezTo>
                    <a:cubicBezTo>
                      <a:pt x="56" y="65"/>
                      <a:pt x="56" y="65"/>
                      <a:pt x="57" y="65"/>
                    </a:cubicBezTo>
                    <a:cubicBezTo>
                      <a:pt x="57" y="65"/>
                      <a:pt x="57" y="65"/>
                      <a:pt x="57" y="65"/>
                    </a:cubicBezTo>
                    <a:cubicBezTo>
                      <a:pt x="56" y="64"/>
                      <a:pt x="56" y="65"/>
                      <a:pt x="56" y="64"/>
                    </a:cubicBezTo>
                    <a:cubicBezTo>
                      <a:pt x="55" y="64"/>
                      <a:pt x="54" y="64"/>
                      <a:pt x="54" y="63"/>
                    </a:cubicBezTo>
                    <a:cubicBezTo>
                      <a:pt x="54" y="62"/>
                      <a:pt x="53" y="63"/>
                      <a:pt x="52" y="63"/>
                    </a:cubicBezTo>
                    <a:cubicBezTo>
                      <a:pt x="51" y="63"/>
                      <a:pt x="49" y="63"/>
                      <a:pt x="48" y="62"/>
                    </a:cubicBezTo>
                    <a:cubicBezTo>
                      <a:pt x="48" y="62"/>
                      <a:pt x="48" y="62"/>
                      <a:pt x="47" y="61"/>
                    </a:cubicBezTo>
                    <a:cubicBezTo>
                      <a:pt x="46" y="62"/>
                      <a:pt x="46" y="62"/>
                      <a:pt x="46" y="62"/>
                    </a:cubicBezTo>
                    <a:cubicBezTo>
                      <a:pt x="45" y="62"/>
                      <a:pt x="45" y="61"/>
                      <a:pt x="44" y="61"/>
                    </a:cubicBezTo>
                    <a:cubicBezTo>
                      <a:pt x="44" y="61"/>
                      <a:pt x="43" y="60"/>
                      <a:pt x="43" y="59"/>
                    </a:cubicBezTo>
                    <a:cubicBezTo>
                      <a:pt x="43" y="60"/>
                      <a:pt x="43" y="60"/>
                      <a:pt x="42" y="59"/>
                    </a:cubicBezTo>
                    <a:cubicBezTo>
                      <a:pt x="42" y="60"/>
                      <a:pt x="42" y="60"/>
                      <a:pt x="42" y="60"/>
                    </a:cubicBezTo>
                    <a:cubicBezTo>
                      <a:pt x="42" y="59"/>
                      <a:pt x="42" y="59"/>
                      <a:pt x="42" y="59"/>
                    </a:cubicBezTo>
                    <a:cubicBezTo>
                      <a:pt x="41" y="60"/>
                      <a:pt x="42" y="60"/>
                      <a:pt x="42" y="61"/>
                    </a:cubicBezTo>
                    <a:cubicBezTo>
                      <a:pt x="43" y="62"/>
                      <a:pt x="43" y="63"/>
                      <a:pt x="44" y="63"/>
                    </a:cubicBezTo>
                    <a:cubicBezTo>
                      <a:pt x="44" y="62"/>
                      <a:pt x="44" y="62"/>
                      <a:pt x="44" y="62"/>
                    </a:cubicBezTo>
                    <a:cubicBezTo>
                      <a:pt x="44" y="63"/>
                      <a:pt x="44" y="64"/>
                      <a:pt x="45" y="64"/>
                    </a:cubicBezTo>
                    <a:cubicBezTo>
                      <a:pt x="45" y="64"/>
                      <a:pt x="46" y="64"/>
                      <a:pt x="46" y="63"/>
                    </a:cubicBezTo>
                    <a:cubicBezTo>
                      <a:pt x="47" y="62"/>
                      <a:pt x="47" y="62"/>
                      <a:pt x="47" y="62"/>
                    </a:cubicBezTo>
                    <a:cubicBezTo>
                      <a:pt x="47" y="63"/>
                      <a:pt x="47" y="64"/>
                      <a:pt x="48" y="64"/>
                    </a:cubicBezTo>
                    <a:cubicBezTo>
                      <a:pt x="48" y="64"/>
                      <a:pt x="49" y="64"/>
                      <a:pt x="49" y="64"/>
                    </a:cubicBezTo>
                    <a:cubicBezTo>
                      <a:pt x="49" y="65"/>
                      <a:pt x="49" y="65"/>
                      <a:pt x="50" y="65"/>
                    </a:cubicBezTo>
                    <a:cubicBezTo>
                      <a:pt x="50" y="65"/>
                      <a:pt x="49" y="66"/>
                      <a:pt x="49" y="66"/>
                    </a:cubicBezTo>
                    <a:cubicBezTo>
                      <a:pt x="49" y="66"/>
                      <a:pt x="49" y="66"/>
                      <a:pt x="49" y="66"/>
                    </a:cubicBezTo>
                    <a:cubicBezTo>
                      <a:pt x="49" y="66"/>
                      <a:pt x="48" y="67"/>
                      <a:pt x="49" y="67"/>
                    </a:cubicBezTo>
                    <a:cubicBezTo>
                      <a:pt x="49" y="67"/>
                      <a:pt x="49" y="67"/>
                      <a:pt x="49" y="67"/>
                    </a:cubicBezTo>
                    <a:cubicBezTo>
                      <a:pt x="48" y="67"/>
                      <a:pt x="48" y="68"/>
                      <a:pt x="48" y="68"/>
                    </a:cubicBezTo>
                    <a:cubicBezTo>
                      <a:pt x="47" y="68"/>
                      <a:pt x="47" y="68"/>
                      <a:pt x="47" y="68"/>
                    </a:cubicBezTo>
                    <a:cubicBezTo>
                      <a:pt x="47" y="68"/>
                      <a:pt x="47" y="68"/>
                      <a:pt x="47" y="68"/>
                    </a:cubicBezTo>
                    <a:cubicBezTo>
                      <a:pt x="47" y="69"/>
                      <a:pt x="47" y="69"/>
                      <a:pt x="47" y="69"/>
                    </a:cubicBezTo>
                    <a:cubicBezTo>
                      <a:pt x="46" y="69"/>
                      <a:pt x="46" y="69"/>
                      <a:pt x="45" y="69"/>
                    </a:cubicBezTo>
                    <a:cubicBezTo>
                      <a:pt x="45" y="70"/>
                      <a:pt x="44" y="70"/>
                      <a:pt x="43" y="70"/>
                    </a:cubicBezTo>
                    <a:cubicBezTo>
                      <a:pt x="43" y="71"/>
                      <a:pt x="42" y="70"/>
                      <a:pt x="42" y="71"/>
                    </a:cubicBezTo>
                    <a:cubicBezTo>
                      <a:pt x="41" y="71"/>
                      <a:pt x="41" y="71"/>
                      <a:pt x="40" y="72"/>
                    </a:cubicBezTo>
                    <a:cubicBezTo>
                      <a:pt x="40" y="71"/>
                      <a:pt x="39" y="72"/>
                      <a:pt x="40" y="71"/>
                    </a:cubicBezTo>
                    <a:cubicBezTo>
                      <a:pt x="39" y="71"/>
                      <a:pt x="39" y="71"/>
                      <a:pt x="39" y="71"/>
                    </a:cubicBezTo>
                    <a:cubicBezTo>
                      <a:pt x="40" y="71"/>
                      <a:pt x="39" y="71"/>
                      <a:pt x="39" y="71"/>
                    </a:cubicBezTo>
                    <a:cubicBezTo>
                      <a:pt x="39" y="70"/>
                      <a:pt x="39" y="69"/>
                      <a:pt x="39" y="69"/>
                    </a:cubicBezTo>
                    <a:cubicBezTo>
                      <a:pt x="38" y="68"/>
                      <a:pt x="38" y="67"/>
                      <a:pt x="37" y="66"/>
                    </a:cubicBezTo>
                    <a:cubicBezTo>
                      <a:pt x="36" y="65"/>
                      <a:pt x="36" y="64"/>
                      <a:pt x="36" y="64"/>
                    </a:cubicBezTo>
                    <a:cubicBezTo>
                      <a:pt x="35" y="64"/>
                      <a:pt x="35" y="63"/>
                      <a:pt x="34" y="62"/>
                    </a:cubicBezTo>
                    <a:cubicBezTo>
                      <a:pt x="34" y="62"/>
                      <a:pt x="34" y="61"/>
                      <a:pt x="34" y="61"/>
                    </a:cubicBezTo>
                    <a:cubicBezTo>
                      <a:pt x="33" y="61"/>
                      <a:pt x="34" y="61"/>
                      <a:pt x="33" y="60"/>
                    </a:cubicBezTo>
                    <a:cubicBezTo>
                      <a:pt x="33" y="61"/>
                      <a:pt x="33" y="61"/>
                      <a:pt x="33" y="61"/>
                    </a:cubicBezTo>
                    <a:cubicBezTo>
                      <a:pt x="32" y="60"/>
                      <a:pt x="32" y="60"/>
                      <a:pt x="32" y="60"/>
                    </a:cubicBezTo>
                    <a:cubicBezTo>
                      <a:pt x="32" y="60"/>
                      <a:pt x="32" y="61"/>
                      <a:pt x="33" y="61"/>
                    </a:cubicBezTo>
                    <a:cubicBezTo>
                      <a:pt x="33" y="62"/>
                      <a:pt x="34" y="63"/>
                      <a:pt x="34" y="65"/>
                    </a:cubicBezTo>
                    <a:cubicBezTo>
                      <a:pt x="34" y="65"/>
                      <a:pt x="35" y="65"/>
                      <a:pt x="35" y="66"/>
                    </a:cubicBezTo>
                    <a:cubicBezTo>
                      <a:pt x="36" y="66"/>
                      <a:pt x="35" y="68"/>
                      <a:pt x="36" y="68"/>
                    </a:cubicBezTo>
                    <a:cubicBezTo>
                      <a:pt x="37" y="69"/>
                      <a:pt x="37" y="69"/>
                      <a:pt x="37" y="70"/>
                    </a:cubicBezTo>
                    <a:cubicBezTo>
                      <a:pt x="37" y="70"/>
                      <a:pt x="37" y="70"/>
                      <a:pt x="37" y="70"/>
                    </a:cubicBezTo>
                    <a:cubicBezTo>
                      <a:pt x="37" y="70"/>
                      <a:pt x="37" y="70"/>
                      <a:pt x="37" y="70"/>
                    </a:cubicBezTo>
                    <a:cubicBezTo>
                      <a:pt x="38" y="70"/>
                      <a:pt x="39" y="71"/>
                      <a:pt x="39" y="72"/>
                    </a:cubicBezTo>
                    <a:cubicBezTo>
                      <a:pt x="39" y="72"/>
                      <a:pt x="39" y="72"/>
                      <a:pt x="39" y="72"/>
                    </a:cubicBezTo>
                    <a:cubicBezTo>
                      <a:pt x="40" y="73"/>
                      <a:pt x="40" y="74"/>
                      <a:pt x="41" y="73"/>
                    </a:cubicBezTo>
                    <a:cubicBezTo>
                      <a:pt x="41" y="73"/>
                      <a:pt x="42" y="73"/>
                      <a:pt x="42" y="73"/>
                    </a:cubicBezTo>
                    <a:cubicBezTo>
                      <a:pt x="43" y="73"/>
                      <a:pt x="44" y="73"/>
                      <a:pt x="44" y="72"/>
                    </a:cubicBezTo>
                    <a:cubicBezTo>
                      <a:pt x="45" y="74"/>
                      <a:pt x="43" y="76"/>
                      <a:pt x="42" y="77"/>
                    </a:cubicBezTo>
                    <a:cubicBezTo>
                      <a:pt x="41" y="79"/>
                      <a:pt x="39" y="80"/>
                      <a:pt x="38" y="81"/>
                    </a:cubicBezTo>
                    <a:cubicBezTo>
                      <a:pt x="37" y="82"/>
                      <a:pt x="37" y="83"/>
                      <a:pt x="37" y="84"/>
                    </a:cubicBezTo>
                    <a:cubicBezTo>
                      <a:pt x="36" y="84"/>
                      <a:pt x="37" y="84"/>
                      <a:pt x="37" y="85"/>
                    </a:cubicBezTo>
                    <a:cubicBezTo>
                      <a:pt x="36" y="85"/>
                      <a:pt x="37" y="85"/>
                      <a:pt x="37" y="85"/>
                    </a:cubicBezTo>
                    <a:cubicBezTo>
                      <a:pt x="37" y="86"/>
                      <a:pt x="37" y="87"/>
                      <a:pt x="38" y="87"/>
                    </a:cubicBezTo>
                    <a:cubicBezTo>
                      <a:pt x="37" y="88"/>
                      <a:pt x="37" y="89"/>
                      <a:pt x="38" y="90"/>
                    </a:cubicBezTo>
                    <a:cubicBezTo>
                      <a:pt x="37" y="91"/>
                      <a:pt x="35" y="92"/>
                      <a:pt x="34" y="93"/>
                    </a:cubicBezTo>
                    <a:cubicBezTo>
                      <a:pt x="34" y="93"/>
                      <a:pt x="34" y="93"/>
                      <a:pt x="34" y="93"/>
                    </a:cubicBezTo>
                    <a:cubicBezTo>
                      <a:pt x="33" y="94"/>
                      <a:pt x="34" y="95"/>
                      <a:pt x="34" y="95"/>
                    </a:cubicBezTo>
                    <a:cubicBezTo>
                      <a:pt x="34" y="96"/>
                      <a:pt x="34" y="96"/>
                      <a:pt x="33" y="96"/>
                    </a:cubicBezTo>
                    <a:cubicBezTo>
                      <a:pt x="33" y="96"/>
                      <a:pt x="32" y="97"/>
                      <a:pt x="32" y="97"/>
                    </a:cubicBezTo>
                    <a:cubicBezTo>
                      <a:pt x="32" y="98"/>
                      <a:pt x="32" y="98"/>
                      <a:pt x="32" y="99"/>
                    </a:cubicBezTo>
                    <a:cubicBezTo>
                      <a:pt x="30" y="100"/>
                      <a:pt x="29" y="102"/>
                      <a:pt x="28" y="103"/>
                    </a:cubicBezTo>
                    <a:cubicBezTo>
                      <a:pt x="27" y="103"/>
                      <a:pt x="27" y="103"/>
                      <a:pt x="27" y="103"/>
                    </a:cubicBezTo>
                    <a:cubicBezTo>
                      <a:pt x="26" y="103"/>
                      <a:pt x="25" y="103"/>
                      <a:pt x="25" y="103"/>
                    </a:cubicBezTo>
                    <a:cubicBezTo>
                      <a:pt x="24" y="103"/>
                      <a:pt x="23" y="104"/>
                      <a:pt x="23" y="103"/>
                    </a:cubicBezTo>
                    <a:cubicBezTo>
                      <a:pt x="23" y="103"/>
                      <a:pt x="23" y="103"/>
                      <a:pt x="23" y="103"/>
                    </a:cubicBezTo>
                    <a:cubicBezTo>
                      <a:pt x="23" y="103"/>
                      <a:pt x="23" y="102"/>
                      <a:pt x="22" y="102"/>
                    </a:cubicBezTo>
                    <a:cubicBezTo>
                      <a:pt x="23" y="102"/>
                      <a:pt x="22" y="101"/>
                      <a:pt x="22" y="101"/>
                    </a:cubicBezTo>
                    <a:cubicBezTo>
                      <a:pt x="22" y="99"/>
                      <a:pt x="20" y="98"/>
                      <a:pt x="21" y="96"/>
                    </a:cubicBezTo>
                    <a:cubicBezTo>
                      <a:pt x="20" y="96"/>
                      <a:pt x="21" y="95"/>
                      <a:pt x="21" y="95"/>
                    </a:cubicBezTo>
                    <a:cubicBezTo>
                      <a:pt x="20" y="94"/>
                      <a:pt x="20" y="93"/>
                      <a:pt x="19" y="92"/>
                    </a:cubicBezTo>
                    <a:cubicBezTo>
                      <a:pt x="19" y="91"/>
                      <a:pt x="19" y="90"/>
                      <a:pt x="19" y="89"/>
                    </a:cubicBezTo>
                    <a:cubicBezTo>
                      <a:pt x="20" y="88"/>
                      <a:pt x="21" y="88"/>
                      <a:pt x="20" y="87"/>
                    </a:cubicBezTo>
                    <a:cubicBezTo>
                      <a:pt x="19" y="86"/>
                      <a:pt x="20" y="85"/>
                      <a:pt x="19" y="84"/>
                    </a:cubicBezTo>
                    <a:cubicBezTo>
                      <a:pt x="20" y="84"/>
                      <a:pt x="20" y="84"/>
                      <a:pt x="20" y="84"/>
                    </a:cubicBezTo>
                    <a:cubicBezTo>
                      <a:pt x="19" y="84"/>
                      <a:pt x="19" y="83"/>
                      <a:pt x="19" y="83"/>
                    </a:cubicBezTo>
                    <a:cubicBezTo>
                      <a:pt x="18" y="82"/>
                      <a:pt x="17" y="81"/>
                      <a:pt x="17" y="80"/>
                    </a:cubicBezTo>
                    <a:cubicBezTo>
                      <a:pt x="18" y="80"/>
                      <a:pt x="17" y="80"/>
                      <a:pt x="18" y="80"/>
                    </a:cubicBezTo>
                    <a:cubicBezTo>
                      <a:pt x="17" y="79"/>
                      <a:pt x="18" y="78"/>
                      <a:pt x="18" y="77"/>
                    </a:cubicBezTo>
                    <a:cubicBezTo>
                      <a:pt x="17" y="77"/>
                      <a:pt x="17" y="77"/>
                      <a:pt x="17" y="77"/>
                    </a:cubicBezTo>
                    <a:cubicBezTo>
                      <a:pt x="16" y="77"/>
                      <a:pt x="15" y="78"/>
                      <a:pt x="15" y="77"/>
                    </a:cubicBezTo>
                    <a:cubicBezTo>
                      <a:pt x="15" y="76"/>
                      <a:pt x="14" y="76"/>
                      <a:pt x="14" y="76"/>
                    </a:cubicBezTo>
                    <a:cubicBezTo>
                      <a:pt x="12" y="75"/>
                      <a:pt x="11" y="77"/>
                      <a:pt x="10" y="76"/>
                    </a:cubicBezTo>
                    <a:cubicBezTo>
                      <a:pt x="10" y="76"/>
                      <a:pt x="10" y="76"/>
                      <a:pt x="10" y="76"/>
                    </a:cubicBezTo>
                    <a:cubicBezTo>
                      <a:pt x="10" y="77"/>
                      <a:pt x="9" y="76"/>
                      <a:pt x="9" y="76"/>
                    </a:cubicBezTo>
                    <a:cubicBezTo>
                      <a:pt x="9" y="77"/>
                      <a:pt x="8" y="76"/>
                      <a:pt x="8" y="77"/>
                    </a:cubicBezTo>
                    <a:cubicBezTo>
                      <a:pt x="7" y="77"/>
                      <a:pt x="7" y="77"/>
                      <a:pt x="7" y="77"/>
                    </a:cubicBezTo>
                    <a:cubicBezTo>
                      <a:pt x="6" y="77"/>
                      <a:pt x="5" y="76"/>
                      <a:pt x="5" y="76"/>
                    </a:cubicBezTo>
                    <a:cubicBezTo>
                      <a:pt x="5" y="75"/>
                      <a:pt x="4" y="76"/>
                      <a:pt x="4" y="75"/>
                    </a:cubicBezTo>
                    <a:cubicBezTo>
                      <a:pt x="4" y="75"/>
                      <a:pt x="3" y="74"/>
                      <a:pt x="3" y="74"/>
                    </a:cubicBezTo>
                    <a:cubicBezTo>
                      <a:pt x="3" y="73"/>
                      <a:pt x="2" y="73"/>
                      <a:pt x="2" y="73"/>
                    </a:cubicBezTo>
                    <a:cubicBezTo>
                      <a:pt x="2" y="72"/>
                      <a:pt x="1" y="72"/>
                      <a:pt x="1" y="72"/>
                    </a:cubicBezTo>
                    <a:cubicBezTo>
                      <a:pt x="1" y="71"/>
                      <a:pt x="0" y="71"/>
                      <a:pt x="1" y="71"/>
                    </a:cubicBezTo>
                    <a:cubicBezTo>
                      <a:pt x="1" y="71"/>
                      <a:pt x="1" y="70"/>
                      <a:pt x="0" y="70"/>
                    </a:cubicBezTo>
                    <a:cubicBezTo>
                      <a:pt x="1" y="69"/>
                      <a:pt x="2" y="68"/>
                      <a:pt x="1" y="67"/>
                    </a:cubicBezTo>
                    <a:cubicBezTo>
                      <a:pt x="1" y="67"/>
                      <a:pt x="1" y="67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5"/>
                      <a:pt x="1" y="65"/>
                      <a:pt x="2" y="64"/>
                    </a:cubicBezTo>
                    <a:cubicBezTo>
                      <a:pt x="2" y="63"/>
                      <a:pt x="2" y="62"/>
                      <a:pt x="3" y="62"/>
                    </a:cubicBezTo>
                    <a:cubicBezTo>
                      <a:pt x="3" y="62"/>
                      <a:pt x="4" y="61"/>
                      <a:pt x="4" y="61"/>
                    </a:cubicBezTo>
                    <a:cubicBezTo>
                      <a:pt x="4" y="62"/>
                      <a:pt x="4" y="61"/>
                      <a:pt x="5" y="61"/>
                    </a:cubicBezTo>
                    <a:cubicBezTo>
                      <a:pt x="5" y="60"/>
                      <a:pt x="6" y="60"/>
                      <a:pt x="5" y="59"/>
                    </a:cubicBezTo>
                    <a:cubicBezTo>
                      <a:pt x="6" y="59"/>
                      <a:pt x="6" y="58"/>
                      <a:pt x="6" y="58"/>
                    </a:cubicBezTo>
                    <a:cubicBezTo>
                      <a:pt x="7" y="57"/>
                      <a:pt x="8" y="57"/>
                      <a:pt x="8" y="56"/>
                    </a:cubicBezTo>
                    <a:cubicBezTo>
                      <a:pt x="8" y="56"/>
                      <a:pt x="8" y="56"/>
                      <a:pt x="8" y="56"/>
                    </a:cubicBezTo>
                    <a:cubicBezTo>
                      <a:pt x="8" y="56"/>
                      <a:pt x="8" y="56"/>
                      <a:pt x="9" y="56"/>
                    </a:cubicBezTo>
                    <a:cubicBezTo>
                      <a:pt x="9" y="56"/>
                      <a:pt x="11" y="57"/>
                      <a:pt x="11" y="56"/>
                    </a:cubicBezTo>
                    <a:cubicBezTo>
                      <a:pt x="12" y="55"/>
                      <a:pt x="13" y="55"/>
                      <a:pt x="14" y="55"/>
                    </a:cubicBezTo>
                    <a:cubicBezTo>
                      <a:pt x="14" y="55"/>
                      <a:pt x="15" y="55"/>
                      <a:pt x="15" y="55"/>
                    </a:cubicBezTo>
                    <a:cubicBezTo>
                      <a:pt x="15" y="55"/>
                      <a:pt x="16" y="55"/>
                      <a:pt x="16" y="55"/>
                    </a:cubicBezTo>
                    <a:cubicBezTo>
                      <a:pt x="16" y="55"/>
                      <a:pt x="17" y="55"/>
                      <a:pt x="17" y="55"/>
                    </a:cubicBezTo>
                    <a:cubicBezTo>
                      <a:pt x="18" y="55"/>
                      <a:pt x="18" y="55"/>
                      <a:pt x="18" y="55"/>
                    </a:cubicBezTo>
                    <a:cubicBezTo>
                      <a:pt x="17" y="55"/>
                      <a:pt x="18" y="55"/>
                      <a:pt x="18" y="55"/>
                    </a:cubicBezTo>
                    <a:cubicBezTo>
                      <a:pt x="18" y="55"/>
                      <a:pt x="18" y="55"/>
                      <a:pt x="18" y="55"/>
                    </a:cubicBezTo>
                    <a:cubicBezTo>
                      <a:pt x="17" y="56"/>
                      <a:pt x="19" y="56"/>
                      <a:pt x="18" y="57"/>
                    </a:cubicBezTo>
                    <a:cubicBezTo>
                      <a:pt x="18" y="57"/>
                      <a:pt x="18" y="57"/>
                      <a:pt x="18" y="57"/>
                    </a:cubicBezTo>
                    <a:cubicBezTo>
                      <a:pt x="18" y="57"/>
                      <a:pt x="18" y="57"/>
                      <a:pt x="18" y="57"/>
                    </a:cubicBezTo>
                    <a:cubicBezTo>
                      <a:pt x="18" y="58"/>
                      <a:pt x="19" y="58"/>
                      <a:pt x="19" y="58"/>
                    </a:cubicBezTo>
                    <a:cubicBezTo>
                      <a:pt x="20" y="58"/>
                      <a:pt x="20" y="58"/>
                      <a:pt x="21" y="58"/>
                    </a:cubicBezTo>
                    <a:cubicBezTo>
                      <a:pt x="21" y="59"/>
                      <a:pt x="21" y="59"/>
                      <a:pt x="21" y="59"/>
                    </a:cubicBezTo>
                    <a:cubicBezTo>
                      <a:pt x="22" y="59"/>
                      <a:pt x="23" y="61"/>
                      <a:pt x="24" y="59"/>
                    </a:cubicBezTo>
                    <a:cubicBezTo>
                      <a:pt x="24" y="59"/>
                      <a:pt x="24" y="58"/>
                      <a:pt x="24" y="58"/>
                    </a:cubicBezTo>
                    <a:cubicBezTo>
                      <a:pt x="25" y="58"/>
                      <a:pt x="25" y="58"/>
                      <a:pt x="26" y="58"/>
                    </a:cubicBezTo>
                    <a:cubicBezTo>
                      <a:pt x="27" y="58"/>
                      <a:pt x="28" y="59"/>
                      <a:pt x="29" y="59"/>
                    </a:cubicBezTo>
                    <a:cubicBezTo>
                      <a:pt x="30" y="60"/>
                      <a:pt x="30" y="58"/>
                      <a:pt x="31" y="59"/>
                    </a:cubicBezTo>
                    <a:cubicBezTo>
                      <a:pt x="31" y="59"/>
                      <a:pt x="31" y="59"/>
                      <a:pt x="32" y="59"/>
                    </a:cubicBezTo>
                    <a:cubicBezTo>
                      <a:pt x="32" y="59"/>
                      <a:pt x="32" y="59"/>
                      <a:pt x="32" y="59"/>
                    </a:cubicBezTo>
                    <a:cubicBezTo>
                      <a:pt x="32" y="59"/>
                      <a:pt x="32" y="59"/>
                      <a:pt x="33" y="59"/>
                    </a:cubicBezTo>
                    <a:cubicBezTo>
                      <a:pt x="34" y="58"/>
                      <a:pt x="34" y="57"/>
                      <a:pt x="34" y="56"/>
                    </a:cubicBezTo>
                    <a:cubicBezTo>
                      <a:pt x="34" y="56"/>
                      <a:pt x="34" y="55"/>
                      <a:pt x="34" y="55"/>
                    </a:cubicBezTo>
                    <a:cubicBezTo>
                      <a:pt x="34" y="55"/>
                      <a:pt x="33" y="55"/>
                      <a:pt x="33" y="55"/>
                    </a:cubicBezTo>
                    <a:cubicBezTo>
                      <a:pt x="33" y="55"/>
                      <a:pt x="32" y="55"/>
                      <a:pt x="32" y="55"/>
                    </a:cubicBezTo>
                    <a:cubicBezTo>
                      <a:pt x="31" y="55"/>
                      <a:pt x="31" y="55"/>
                      <a:pt x="30" y="55"/>
                    </a:cubicBezTo>
                    <a:cubicBezTo>
                      <a:pt x="30" y="55"/>
                      <a:pt x="30" y="55"/>
                      <a:pt x="30" y="55"/>
                    </a:cubicBezTo>
                    <a:cubicBezTo>
                      <a:pt x="29" y="55"/>
                      <a:pt x="29" y="55"/>
                      <a:pt x="29" y="55"/>
                    </a:cubicBezTo>
                    <a:cubicBezTo>
                      <a:pt x="29" y="55"/>
                      <a:pt x="29" y="55"/>
                      <a:pt x="29" y="55"/>
                    </a:cubicBezTo>
                    <a:cubicBezTo>
                      <a:pt x="28" y="54"/>
                      <a:pt x="28" y="54"/>
                      <a:pt x="28" y="54"/>
                    </a:cubicBezTo>
                    <a:cubicBezTo>
                      <a:pt x="28" y="54"/>
                      <a:pt x="28" y="54"/>
                      <a:pt x="28" y="54"/>
                    </a:cubicBezTo>
                    <a:cubicBezTo>
                      <a:pt x="28" y="54"/>
                      <a:pt x="28" y="54"/>
                      <a:pt x="27" y="54"/>
                    </a:cubicBezTo>
                    <a:cubicBezTo>
                      <a:pt x="27" y="54"/>
                      <a:pt x="27" y="54"/>
                      <a:pt x="27" y="54"/>
                    </a:cubicBezTo>
                    <a:cubicBezTo>
                      <a:pt x="28" y="54"/>
                      <a:pt x="28" y="54"/>
                      <a:pt x="28" y="54"/>
                    </a:cubicBezTo>
                    <a:cubicBezTo>
                      <a:pt x="28" y="53"/>
                      <a:pt x="28" y="53"/>
                      <a:pt x="28" y="53"/>
                    </a:cubicBezTo>
                    <a:cubicBezTo>
                      <a:pt x="28" y="53"/>
                      <a:pt x="28" y="53"/>
                      <a:pt x="28" y="53"/>
                    </a:cubicBezTo>
                    <a:cubicBezTo>
                      <a:pt x="28" y="52"/>
                      <a:pt x="28" y="52"/>
                      <a:pt x="27" y="52"/>
                    </a:cubicBezTo>
                    <a:cubicBezTo>
                      <a:pt x="27" y="51"/>
                      <a:pt x="27" y="52"/>
                      <a:pt x="26" y="52"/>
                    </a:cubicBezTo>
                    <a:cubicBezTo>
                      <a:pt x="26" y="52"/>
                      <a:pt x="26" y="52"/>
                      <a:pt x="26" y="52"/>
                    </a:cubicBezTo>
                    <a:cubicBezTo>
                      <a:pt x="26" y="52"/>
                      <a:pt x="26" y="52"/>
                      <a:pt x="26" y="52"/>
                    </a:cubicBezTo>
                    <a:cubicBezTo>
                      <a:pt x="26" y="52"/>
                      <a:pt x="26" y="52"/>
                      <a:pt x="26" y="52"/>
                    </a:cubicBezTo>
                    <a:cubicBezTo>
                      <a:pt x="25" y="52"/>
                      <a:pt x="25" y="52"/>
                      <a:pt x="25" y="52"/>
                    </a:cubicBezTo>
                    <a:cubicBezTo>
                      <a:pt x="25" y="52"/>
                      <a:pt x="26" y="53"/>
                      <a:pt x="25" y="53"/>
                    </a:cubicBezTo>
                    <a:cubicBezTo>
                      <a:pt x="25" y="53"/>
                      <a:pt x="25" y="53"/>
                      <a:pt x="25" y="53"/>
                    </a:cubicBezTo>
                    <a:cubicBezTo>
                      <a:pt x="25" y="53"/>
                      <a:pt x="25" y="53"/>
                      <a:pt x="25" y="53"/>
                    </a:cubicBezTo>
                    <a:cubicBezTo>
                      <a:pt x="25" y="53"/>
                      <a:pt x="25" y="54"/>
                      <a:pt x="26" y="53"/>
                    </a:cubicBezTo>
                    <a:cubicBezTo>
                      <a:pt x="26" y="53"/>
                      <a:pt x="26" y="53"/>
                      <a:pt x="26" y="53"/>
                    </a:cubicBezTo>
                    <a:cubicBezTo>
                      <a:pt x="26" y="53"/>
                      <a:pt x="26" y="54"/>
                      <a:pt x="26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5" y="55"/>
                      <a:pt x="26" y="55"/>
                      <a:pt x="26" y="55"/>
                    </a:cubicBezTo>
                    <a:cubicBezTo>
                      <a:pt x="26" y="55"/>
                      <a:pt x="25" y="55"/>
                      <a:pt x="25" y="55"/>
                    </a:cubicBezTo>
                    <a:cubicBezTo>
                      <a:pt x="25" y="55"/>
                      <a:pt x="25" y="55"/>
                      <a:pt x="25" y="55"/>
                    </a:cubicBezTo>
                    <a:cubicBezTo>
                      <a:pt x="25" y="55"/>
                      <a:pt x="25" y="55"/>
                      <a:pt x="25" y="55"/>
                    </a:cubicBezTo>
                    <a:cubicBezTo>
                      <a:pt x="25" y="54"/>
                      <a:pt x="24" y="54"/>
                      <a:pt x="25" y="54"/>
                    </a:cubicBezTo>
                    <a:cubicBezTo>
                      <a:pt x="24" y="54"/>
                      <a:pt x="24" y="53"/>
                      <a:pt x="23" y="52"/>
                    </a:cubicBezTo>
                    <a:cubicBezTo>
                      <a:pt x="23" y="52"/>
                      <a:pt x="23" y="52"/>
                      <a:pt x="23" y="51"/>
                    </a:cubicBezTo>
                    <a:cubicBezTo>
                      <a:pt x="24" y="51"/>
                      <a:pt x="23" y="51"/>
                      <a:pt x="22" y="50"/>
                    </a:cubicBezTo>
                    <a:cubicBezTo>
                      <a:pt x="22" y="50"/>
                      <a:pt x="22" y="50"/>
                      <a:pt x="22" y="50"/>
                    </a:cubicBezTo>
                    <a:cubicBezTo>
                      <a:pt x="21" y="50"/>
                      <a:pt x="21" y="49"/>
                      <a:pt x="21" y="49"/>
                    </a:cubicBezTo>
                    <a:cubicBezTo>
                      <a:pt x="21" y="49"/>
                      <a:pt x="20" y="48"/>
                      <a:pt x="20" y="48"/>
                    </a:cubicBezTo>
                    <a:cubicBezTo>
                      <a:pt x="20" y="48"/>
                      <a:pt x="20" y="48"/>
                      <a:pt x="20" y="48"/>
                    </a:cubicBezTo>
                    <a:cubicBezTo>
                      <a:pt x="20" y="49"/>
                      <a:pt x="20" y="49"/>
                      <a:pt x="20" y="49"/>
                    </a:cubicBezTo>
                    <a:cubicBezTo>
                      <a:pt x="19" y="48"/>
                      <a:pt x="19" y="48"/>
                      <a:pt x="19" y="48"/>
                    </a:cubicBezTo>
                    <a:cubicBezTo>
                      <a:pt x="19" y="48"/>
                      <a:pt x="18" y="48"/>
                      <a:pt x="19" y="49"/>
                    </a:cubicBezTo>
                    <a:cubicBezTo>
                      <a:pt x="19" y="49"/>
                      <a:pt x="20" y="50"/>
                      <a:pt x="20" y="50"/>
                    </a:cubicBezTo>
                    <a:cubicBezTo>
                      <a:pt x="20" y="51"/>
                      <a:pt x="21" y="51"/>
                      <a:pt x="21" y="51"/>
                    </a:cubicBezTo>
                    <a:cubicBezTo>
                      <a:pt x="21" y="51"/>
                      <a:pt x="21" y="51"/>
                      <a:pt x="21" y="51"/>
                    </a:cubicBezTo>
                    <a:cubicBezTo>
                      <a:pt x="21" y="51"/>
                      <a:pt x="22" y="52"/>
                      <a:pt x="23" y="52"/>
                    </a:cubicBezTo>
                    <a:cubicBezTo>
                      <a:pt x="22" y="52"/>
                      <a:pt x="22" y="52"/>
                      <a:pt x="22" y="52"/>
                    </a:cubicBezTo>
                    <a:cubicBezTo>
                      <a:pt x="22" y="52"/>
                      <a:pt x="22" y="52"/>
                      <a:pt x="22" y="52"/>
                    </a:cubicBezTo>
                    <a:cubicBezTo>
                      <a:pt x="22" y="52"/>
                      <a:pt x="21" y="52"/>
                      <a:pt x="21" y="53"/>
                    </a:cubicBezTo>
                    <a:cubicBezTo>
                      <a:pt x="22" y="53"/>
                      <a:pt x="21" y="53"/>
                      <a:pt x="21" y="54"/>
                    </a:cubicBezTo>
                    <a:cubicBezTo>
                      <a:pt x="21" y="54"/>
                      <a:pt x="21" y="54"/>
                      <a:pt x="21" y="54"/>
                    </a:cubicBezTo>
                    <a:cubicBezTo>
                      <a:pt x="21" y="54"/>
                      <a:pt x="21" y="54"/>
                      <a:pt x="21" y="54"/>
                    </a:cubicBezTo>
                    <a:cubicBezTo>
                      <a:pt x="21" y="54"/>
                      <a:pt x="21" y="54"/>
                      <a:pt x="21" y="55"/>
                    </a:cubicBezTo>
                    <a:cubicBezTo>
                      <a:pt x="20" y="55"/>
                      <a:pt x="19" y="55"/>
                      <a:pt x="19" y="54"/>
                    </a:cubicBezTo>
                    <a:cubicBezTo>
                      <a:pt x="19" y="54"/>
                      <a:pt x="20" y="54"/>
                      <a:pt x="20" y="54"/>
                    </a:cubicBezTo>
                    <a:cubicBezTo>
                      <a:pt x="20" y="54"/>
                      <a:pt x="21" y="54"/>
                      <a:pt x="21" y="53"/>
                    </a:cubicBezTo>
                    <a:cubicBezTo>
                      <a:pt x="21" y="53"/>
                      <a:pt x="21" y="52"/>
                      <a:pt x="21" y="52"/>
                    </a:cubicBezTo>
                    <a:cubicBezTo>
                      <a:pt x="20" y="52"/>
                      <a:pt x="20" y="51"/>
                      <a:pt x="19" y="51"/>
                    </a:cubicBezTo>
                    <a:cubicBezTo>
                      <a:pt x="18" y="50"/>
                      <a:pt x="18" y="50"/>
                      <a:pt x="17" y="49"/>
                    </a:cubicBezTo>
                    <a:cubicBezTo>
                      <a:pt x="17" y="49"/>
                      <a:pt x="17" y="49"/>
                      <a:pt x="17" y="49"/>
                    </a:cubicBezTo>
                    <a:cubicBezTo>
                      <a:pt x="16" y="49"/>
                      <a:pt x="15" y="51"/>
                      <a:pt x="14" y="50"/>
                    </a:cubicBezTo>
                    <a:cubicBezTo>
                      <a:pt x="14" y="50"/>
                      <a:pt x="14" y="50"/>
                      <a:pt x="14" y="50"/>
                    </a:cubicBezTo>
                    <a:cubicBezTo>
                      <a:pt x="13" y="50"/>
                      <a:pt x="13" y="51"/>
                      <a:pt x="13" y="51"/>
                    </a:cubicBezTo>
                    <a:cubicBezTo>
                      <a:pt x="12" y="51"/>
                      <a:pt x="12" y="52"/>
                      <a:pt x="11" y="53"/>
                    </a:cubicBezTo>
                    <a:cubicBezTo>
                      <a:pt x="12" y="53"/>
                      <a:pt x="12" y="53"/>
                      <a:pt x="12" y="53"/>
                    </a:cubicBezTo>
                    <a:cubicBezTo>
                      <a:pt x="11" y="54"/>
                      <a:pt x="11" y="54"/>
                      <a:pt x="10" y="55"/>
                    </a:cubicBezTo>
                    <a:cubicBezTo>
                      <a:pt x="9" y="54"/>
                      <a:pt x="8" y="57"/>
                      <a:pt x="7" y="55"/>
                    </a:cubicBezTo>
                    <a:cubicBezTo>
                      <a:pt x="7" y="54"/>
                      <a:pt x="7" y="55"/>
                      <a:pt x="6" y="5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6" y="54"/>
                      <a:pt x="6" y="54"/>
                      <a:pt x="6" y="53"/>
                    </a:cubicBezTo>
                    <a:cubicBezTo>
                      <a:pt x="6" y="53"/>
                      <a:pt x="6" y="53"/>
                      <a:pt x="6" y="53"/>
                    </a:cubicBezTo>
                    <a:cubicBezTo>
                      <a:pt x="6" y="52"/>
                      <a:pt x="6" y="51"/>
                      <a:pt x="6" y="50"/>
                    </a:cubicBezTo>
                    <a:cubicBezTo>
                      <a:pt x="7" y="49"/>
                      <a:pt x="7" y="50"/>
                      <a:pt x="8" y="50"/>
                    </a:cubicBezTo>
                    <a:cubicBezTo>
                      <a:pt x="8" y="50"/>
                      <a:pt x="9" y="49"/>
                      <a:pt x="10" y="50"/>
                    </a:cubicBezTo>
                    <a:cubicBezTo>
                      <a:pt x="10" y="49"/>
                      <a:pt x="10" y="50"/>
                      <a:pt x="11" y="50"/>
                    </a:cubicBezTo>
                    <a:cubicBezTo>
                      <a:pt x="11" y="49"/>
                      <a:pt x="11" y="49"/>
                      <a:pt x="11" y="48"/>
                    </a:cubicBezTo>
                    <a:cubicBezTo>
                      <a:pt x="11" y="47"/>
                      <a:pt x="10" y="47"/>
                      <a:pt x="10" y="47"/>
                    </a:cubicBezTo>
                    <a:cubicBezTo>
                      <a:pt x="10" y="46"/>
                      <a:pt x="9" y="46"/>
                      <a:pt x="9" y="46"/>
                    </a:cubicBezTo>
                    <a:cubicBezTo>
                      <a:pt x="9" y="46"/>
                      <a:pt x="10" y="45"/>
                      <a:pt x="10" y="46"/>
                    </a:cubicBezTo>
                    <a:cubicBezTo>
                      <a:pt x="10" y="46"/>
                      <a:pt x="10" y="46"/>
                      <a:pt x="11" y="45"/>
                    </a:cubicBezTo>
                    <a:cubicBezTo>
                      <a:pt x="11" y="45"/>
                      <a:pt x="11" y="45"/>
                      <a:pt x="10" y="45"/>
                    </a:cubicBezTo>
                    <a:cubicBezTo>
                      <a:pt x="11" y="45"/>
                      <a:pt x="11" y="45"/>
                      <a:pt x="12" y="45"/>
                    </a:cubicBezTo>
                    <a:cubicBezTo>
                      <a:pt x="12" y="44"/>
                      <a:pt x="13" y="45"/>
                      <a:pt x="13" y="44"/>
                    </a:cubicBezTo>
                    <a:cubicBezTo>
                      <a:pt x="13" y="44"/>
                      <a:pt x="13" y="43"/>
                      <a:pt x="14" y="43"/>
                    </a:cubicBezTo>
                    <a:cubicBezTo>
                      <a:pt x="14" y="43"/>
                      <a:pt x="14" y="42"/>
                      <a:pt x="14" y="42"/>
                    </a:cubicBezTo>
                    <a:cubicBezTo>
                      <a:pt x="15" y="42"/>
                      <a:pt x="15" y="42"/>
                      <a:pt x="15" y="41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6" y="41"/>
                      <a:pt x="17" y="41"/>
                      <a:pt x="16" y="41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6" y="39"/>
                      <a:pt x="16" y="39"/>
                      <a:pt x="16" y="39"/>
                    </a:cubicBezTo>
                    <a:cubicBezTo>
                      <a:pt x="16" y="38"/>
                      <a:pt x="16" y="38"/>
                      <a:pt x="16" y="38"/>
                    </a:cubicBezTo>
                    <a:cubicBezTo>
                      <a:pt x="16" y="38"/>
                      <a:pt x="17" y="38"/>
                      <a:pt x="17" y="38"/>
                    </a:cubicBezTo>
                    <a:cubicBezTo>
                      <a:pt x="17" y="38"/>
                      <a:pt x="17" y="39"/>
                      <a:pt x="17" y="39"/>
                    </a:cubicBezTo>
                    <a:cubicBezTo>
                      <a:pt x="17" y="39"/>
                      <a:pt x="17" y="39"/>
                      <a:pt x="17" y="39"/>
                    </a:cubicBezTo>
                    <a:cubicBezTo>
                      <a:pt x="17" y="39"/>
                      <a:pt x="17" y="39"/>
                      <a:pt x="17" y="39"/>
                    </a:cubicBezTo>
                    <a:cubicBezTo>
                      <a:pt x="17" y="40"/>
                      <a:pt x="17" y="39"/>
                      <a:pt x="17" y="40"/>
                    </a:cubicBezTo>
                    <a:cubicBezTo>
                      <a:pt x="17" y="40"/>
                      <a:pt x="17" y="40"/>
                      <a:pt x="17" y="39"/>
                    </a:cubicBezTo>
                    <a:cubicBezTo>
                      <a:pt x="16" y="40"/>
                      <a:pt x="17" y="40"/>
                      <a:pt x="17" y="41"/>
                    </a:cubicBezTo>
                    <a:cubicBezTo>
                      <a:pt x="17" y="40"/>
                      <a:pt x="17" y="41"/>
                      <a:pt x="18" y="41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18" y="41"/>
                      <a:pt x="18" y="40"/>
                      <a:pt x="19" y="41"/>
                    </a:cubicBezTo>
                    <a:cubicBezTo>
                      <a:pt x="19" y="40"/>
                      <a:pt x="19" y="40"/>
                      <a:pt x="19" y="40"/>
                    </a:cubicBezTo>
                    <a:cubicBezTo>
                      <a:pt x="19" y="41"/>
                      <a:pt x="19" y="41"/>
                      <a:pt x="19" y="41"/>
                    </a:cubicBezTo>
                    <a:cubicBezTo>
                      <a:pt x="20" y="41"/>
                      <a:pt x="21" y="40"/>
                      <a:pt x="21" y="40"/>
                    </a:cubicBezTo>
                    <a:cubicBezTo>
                      <a:pt x="22" y="40"/>
                      <a:pt x="22" y="41"/>
                      <a:pt x="23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4" y="40"/>
                      <a:pt x="23" y="39"/>
                      <a:pt x="23" y="39"/>
                    </a:cubicBezTo>
                    <a:cubicBezTo>
                      <a:pt x="23" y="38"/>
                      <a:pt x="23" y="38"/>
                      <a:pt x="24" y="38"/>
                    </a:cubicBezTo>
                    <a:cubicBezTo>
                      <a:pt x="24" y="37"/>
                      <a:pt x="24" y="38"/>
                      <a:pt x="25" y="38"/>
                    </a:cubicBezTo>
                    <a:cubicBezTo>
                      <a:pt x="25" y="38"/>
                      <a:pt x="25" y="37"/>
                      <a:pt x="25" y="37"/>
                    </a:cubicBezTo>
                    <a:cubicBezTo>
                      <a:pt x="25" y="37"/>
                      <a:pt x="25" y="37"/>
                      <a:pt x="25" y="37"/>
                    </a:cubicBezTo>
                    <a:cubicBezTo>
                      <a:pt x="25" y="36"/>
                      <a:pt x="24" y="36"/>
                      <a:pt x="24" y="36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5" y="36"/>
                      <a:pt x="25" y="35"/>
                      <a:pt x="26" y="35"/>
                    </a:cubicBezTo>
                    <a:cubicBezTo>
                      <a:pt x="26" y="35"/>
                      <a:pt x="27" y="36"/>
                      <a:pt x="27" y="35"/>
                    </a:cubicBezTo>
                    <a:cubicBezTo>
                      <a:pt x="27" y="35"/>
                      <a:pt x="27" y="35"/>
                      <a:pt x="28" y="35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27" y="34"/>
                      <a:pt x="26" y="34"/>
                      <a:pt x="26" y="34"/>
                    </a:cubicBezTo>
                    <a:cubicBezTo>
                      <a:pt x="25" y="35"/>
                      <a:pt x="25" y="35"/>
                      <a:pt x="24" y="35"/>
                    </a:cubicBezTo>
                    <a:cubicBezTo>
                      <a:pt x="24" y="34"/>
                      <a:pt x="22" y="34"/>
                      <a:pt x="23" y="33"/>
                    </a:cubicBezTo>
                    <a:cubicBezTo>
                      <a:pt x="23" y="33"/>
                      <a:pt x="23" y="32"/>
                      <a:pt x="23" y="32"/>
                    </a:cubicBezTo>
                    <a:cubicBezTo>
                      <a:pt x="23" y="32"/>
                      <a:pt x="23" y="32"/>
                      <a:pt x="23" y="32"/>
                    </a:cubicBezTo>
                    <a:cubicBezTo>
                      <a:pt x="23" y="31"/>
                      <a:pt x="24" y="30"/>
                      <a:pt x="25" y="30"/>
                    </a:cubicBezTo>
                    <a:cubicBezTo>
                      <a:pt x="25" y="29"/>
                      <a:pt x="24" y="29"/>
                      <a:pt x="24" y="29"/>
                    </a:cubicBezTo>
                    <a:cubicBezTo>
                      <a:pt x="24" y="29"/>
                      <a:pt x="23" y="29"/>
                      <a:pt x="23" y="29"/>
                    </a:cubicBezTo>
                    <a:cubicBezTo>
                      <a:pt x="23" y="29"/>
                      <a:pt x="23" y="29"/>
                      <a:pt x="23" y="29"/>
                    </a:cubicBezTo>
                    <a:cubicBezTo>
                      <a:pt x="23" y="29"/>
                      <a:pt x="22" y="30"/>
                      <a:pt x="22" y="30"/>
                    </a:cubicBezTo>
                    <a:cubicBezTo>
                      <a:pt x="23" y="30"/>
                      <a:pt x="22" y="30"/>
                      <a:pt x="22" y="31"/>
                    </a:cubicBezTo>
                    <a:cubicBezTo>
                      <a:pt x="22" y="31"/>
                      <a:pt x="21" y="32"/>
                      <a:pt x="21" y="33"/>
                    </a:cubicBezTo>
                    <a:cubicBezTo>
                      <a:pt x="21" y="34"/>
                      <a:pt x="20" y="34"/>
                      <a:pt x="21" y="35"/>
                    </a:cubicBezTo>
                    <a:cubicBezTo>
                      <a:pt x="21" y="35"/>
                      <a:pt x="21" y="35"/>
                      <a:pt x="22" y="35"/>
                    </a:cubicBezTo>
                    <a:cubicBezTo>
                      <a:pt x="22" y="35"/>
                      <a:pt x="21" y="35"/>
                      <a:pt x="21" y="36"/>
                    </a:cubicBezTo>
                    <a:cubicBezTo>
                      <a:pt x="22" y="36"/>
                      <a:pt x="22" y="36"/>
                      <a:pt x="22" y="36"/>
                    </a:cubicBezTo>
                    <a:cubicBezTo>
                      <a:pt x="21" y="37"/>
                      <a:pt x="21" y="37"/>
                      <a:pt x="21" y="37"/>
                    </a:cubicBezTo>
                    <a:cubicBezTo>
                      <a:pt x="21" y="37"/>
                      <a:pt x="20" y="38"/>
                      <a:pt x="21" y="38"/>
                    </a:cubicBezTo>
                    <a:cubicBezTo>
                      <a:pt x="21" y="38"/>
                      <a:pt x="21" y="38"/>
                      <a:pt x="21" y="38"/>
                    </a:cubicBezTo>
                    <a:cubicBezTo>
                      <a:pt x="21" y="38"/>
                      <a:pt x="21" y="38"/>
                      <a:pt x="21" y="39"/>
                    </a:cubicBezTo>
                    <a:cubicBezTo>
                      <a:pt x="21" y="39"/>
                      <a:pt x="21" y="39"/>
                      <a:pt x="21" y="38"/>
                    </a:cubicBezTo>
                    <a:cubicBezTo>
                      <a:pt x="20" y="38"/>
                      <a:pt x="20" y="39"/>
                      <a:pt x="20" y="39"/>
                    </a:cubicBezTo>
                    <a:cubicBezTo>
                      <a:pt x="20" y="39"/>
                      <a:pt x="19" y="39"/>
                      <a:pt x="19" y="39"/>
                    </a:cubicBezTo>
                    <a:cubicBezTo>
                      <a:pt x="19" y="39"/>
                      <a:pt x="19" y="39"/>
                      <a:pt x="19" y="39"/>
                    </a:cubicBezTo>
                    <a:cubicBezTo>
                      <a:pt x="19" y="40"/>
                      <a:pt x="19" y="40"/>
                      <a:pt x="19" y="40"/>
                    </a:cubicBezTo>
                    <a:cubicBezTo>
                      <a:pt x="19" y="39"/>
                      <a:pt x="18" y="39"/>
                      <a:pt x="19" y="39"/>
                    </a:cubicBezTo>
                    <a:cubicBezTo>
                      <a:pt x="18" y="38"/>
                      <a:pt x="18" y="37"/>
                      <a:pt x="18" y="36"/>
                    </a:cubicBezTo>
                    <a:cubicBezTo>
                      <a:pt x="18" y="36"/>
                      <a:pt x="18" y="36"/>
                      <a:pt x="18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6" y="36"/>
                      <a:pt x="16" y="37"/>
                      <a:pt x="15" y="37"/>
                    </a:cubicBezTo>
                    <a:cubicBezTo>
                      <a:pt x="15" y="37"/>
                      <a:pt x="15" y="37"/>
                      <a:pt x="14" y="37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5" y="35"/>
                      <a:pt x="14" y="36"/>
                      <a:pt x="14" y="36"/>
                    </a:cubicBezTo>
                    <a:cubicBezTo>
                      <a:pt x="15" y="36"/>
                      <a:pt x="15" y="35"/>
                      <a:pt x="15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5" y="35"/>
                      <a:pt x="14" y="35"/>
                      <a:pt x="14" y="35"/>
                    </a:cubicBezTo>
                    <a:cubicBezTo>
                      <a:pt x="14" y="35"/>
                      <a:pt x="14" y="35"/>
                      <a:pt x="14" y="35"/>
                    </a:cubicBezTo>
                    <a:cubicBezTo>
                      <a:pt x="14" y="34"/>
                      <a:pt x="14" y="35"/>
                      <a:pt x="14" y="35"/>
                    </a:cubicBezTo>
                    <a:cubicBezTo>
                      <a:pt x="14" y="34"/>
                      <a:pt x="14" y="34"/>
                      <a:pt x="14" y="34"/>
                    </a:cubicBezTo>
                    <a:cubicBezTo>
                      <a:pt x="14" y="34"/>
                      <a:pt x="14" y="34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5" y="33"/>
                      <a:pt x="15" y="33"/>
                      <a:pt x="15" y="32"/>
                    </a:cubicBezTo>
                    <a:cubicBezTo>
                      <a:pt x="15" y="32"/>
                      <a:pt x="15" y="32"/>
                      <a:pt x="15" y="32"/>
                    </a:cubicBezTo>
                    <a:cubicBezTo>
                      <a:pt x="15" y="32"/>
                      <a:pt x="16" y="32"/>
                      <a:pt x="16" y="32"/>
                    </a:cubicBezTo>
                    <a:cubicBezTo>
                      <a:pt x="16" y="32"/>
                      <a:pt x="16" y="31"/>
                      <a:pt x="17" y="30"/>
                    </a:cubicBezTo>
                    <a:cubicBezTo>
                      <a:pt x="18" y="30"/>
                      <a:pt x="18" y="29"/>
                      <a:pt x="18" y="29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9" y="28"/>
                      <a:pt x="19" y="28"/>
                      <a:pt x="19" y="27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26"/>
                      <a:pt x="20" y="26"/>
                      <a:pt x="20" y="26"/>
                    </a:cubicBezTo>
                    <a:cubicBezTo>
                      <a:pt x="20" y="26"/>
                      <a:pt x="20" y="26"/>
                      <a:pt x="20" y="26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20" y="25"/>
                      <a:pt x="20" y="25"/>
                      <a:pt x="20" y="24"/>
                    </a:cubicBezTo>
                    <a:cubicBezTo>
                      <a:pt x="20" y="25"/>
                      <a:pt x="20" y="25"/>
                      <a:pt x="21" y="25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20" y="24"/>
                      <a:pt x="20" y="24"/>
                      <a:pt x="21" y="24"/>
                    </a:cubicBezTo>
                    <a:cubicBezTo>
                      <a:pt x="21" y="24"/>
                      <a:pt x="20" y="24"/>
                      <a:pt x="20" y="24"/>
                    </a:cubicBezTo>
                    <a:cubicBezTo>
                      <a:pt x="21" y="25"/>
                      <a:pt x="21" y="24"/>
                      <a:pt x="21" y="24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2" y="24"/>
                      <a:pt x="22" y="24"/>
                      <a:pt x="22" y="23"/>
                    </a:cubicBezTo>
                    <a:cubicBezTo>
                      <a:pt x="22" y="23"/>
                      <a:pt x="23" y="25"/>
                      <a:pt x="23" y="23"/>
                    </a:cubicBezTo>
                    <a:cubicBezTo>
                      <a:pt x="23" y="23"/>
                      <a:pt x="23" y="23"/>
                      <a:pt x="23" y="23"/>
                    </a:cubicBezTo>
                    <a:cubicBezTo>
                      <a:pt x="23" y="23"/>
                      <a:pt x="23" y="23"/>
                      <a:pt x="23" y="23"/>
                    </a:cubicBezTo>
                    <a:cubicBezTo>
                      <a:pt x="23" y="23"/>
                      <a:pt x="23" y="23"/>
                      <a:pt x="23" y="23"/>
                    </a:cubicBezTo>
                    <a:cubicBezTo>
                      <a:pt x="24" y="23"/>
                      <a:pt x="24" y="23"/>
                      <a:pt x="24" y="23"/>
                    </a:cubicBezTo>
                    <a:cubicBezTo>
                      <a:pt x="24" y="23"/>
                      <a:pt x="23" y="23"/>
                      <a:pt x="24" y="24"/>
                    </a:cubicBezTo>
                    <a:cubicBezTo>
                      <a:pt x="24" y="23"/>
                      <a:pt x="24" y="23"/>
                      <a:pt x="24" y="23"/>
                    </a:cubicBezTo>
                    <a:cubicBezTo>
                      <a:pt x="24" y="23"/>
                      <a:pt x="24" y="23"/>
                      <a:pt x="24" y="23"/>
                    </a:cubicBezTo>
                    <a:cubicBezTo>
                      <a:pt x="25" y="23"/>
                      <a:pt x="25" y="23"/>
                      <a:pt x="25" y="23"/>
                    </a:cubicBezTo>
                    <a:cubicBezTo>
                      <a:pt x="25" y="22"/>
                      <a:pt x="25" y="22"/>
                      <a:pt x="25" y="22"/>
                    </a:cubicBezTo>
                    <a:cubicBezTo>
                      <a:pt x="25" y="22"/>
                      <a:pt x="25" y="22"/>
                      <a:pt x="25" y="22"/>
                    </a:cubicBezTo>
                    <a:cubicBezTo>
                      <a:pt x="25" y="22"/>
                      <a:pt x="25" y="22"/>
                      <a:pt x="25" y="22"/>
                    </a:cubicBezTo>
                    <a:cubicBezTo>
                      <a:pt x="25" y="23"/>
                      <a:pt x="25" y="23"/>
                      <a:pt x="25" y="23"/>
                    </a:cubicBezTo>
                    <a:cubicBezTo>
                      <a:pt x="25" y="22"/>
                      <a:pt x="25" y="23"/>
                      <a:pt x="25" y="23"/>
                    </a:cubicBezTo>
                    <a:cubicBezTo>
                      <a:pt x="25" y="23"/>
                      <a:pt x="25" y="23"/>
                      <a:pt x="25" y="23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6" y="23"/>
                      <a:pt x="26" y="23"/>
                      <a:pt x="27" y="23"/>
                    </a:cubicBezTo>
                    <a:cubicBezTo>
                      <a:pt x="26" y="23"/>
                      <a:pt x="26" y="23"/>
                      <a:pt x="26" y="24"/>
                    </a:cubicBezTo>
                    <a:cubicBezTo>
                      <a:pt x="26" y="24"/>
                      <a:pt x="27" y="24"/>
                      <a:pt x="27" y="24"/>
                    </a:cubicBezTo>
                    <a:cubicBezTo>
                      <a:pt x="27" y="24"/>
                      <a:pt x="27" y="24"/>
                      <a:pt x="27" y="24"/>
                    </a:cubicBezTo>
                    <a:cubicBezTo>
                      <a:pt x="28" y="24"/>
                      <a:pt x="28" y="24"/>
                      <a:pt x="28" y="24"/>
                    </a:cubicBezTo>
                    <a:cubicBezTo>
                      <a:pt x="28" y="24"/>
                      <a:pt x="28" y="24"/>
                      <a:pt x="27" y="24"/>
                    </a:cubicBezTo>
                    <a:cubicBezTo>
                      <a:pt x="27" y="24"/>
                      <a:pt x="27" y="24"/>
                      <a:pt x="27" y="24"/>
                    </a:cubicBezTo>
                    <a:cubicBezTo>
                      <a:pt x="28" y="25"/>
                      <a:pt x="29" y="24"/>
                      <a:pt x="30" y="25"/>
                    </a:cubicBezTo>
                    <a:cubicBezTo>
                      <a:pt x="31" y="26"/>
                      <a:pt x="33" y="26"/>
                      <a:pt x="33" y="27"/>
                    </a:cubicBezTo>
                    <a:cubicBezTo>
                      <a:pt x="32" y="28"/>
                      <a:pt x="32" y="28"/>
                      <a:pt x="31" y="28"/>
                    </a:cubicBezTo>
                    <a:cubicBezTo>
                      <a:pt x="30" y="28"/>
                      <a:pt x="29" y="27"/>
                      <a:pt x="28" y="27"/>
                    </a:cubicBezTo>
                    <a:cubicBezTo>
                      <a:pt x="28" y="28"/>
                      <a:pt x="30" y="28"/>
                      <a:pt x="29" y="29"/>
                    </a:cubicBezTo>
                    <a:cubicBezTo>
                      <a:pt x="30" y="29"/>
                      <a:pt x="30" y="30"/>
                      <a:pt x="30" y="30"/>
                    </a:cubicBezTo>
                    <a:cubicBezTo>
                      <a:pt x="30" y="31"/>
                      <a:pt x="31" y="31"/>
                      <a:pt x="31" y="31"/>
                    </a:cubicBezTo>
                    <a:cubicBezTo>
                      <a:pt x="31" y="31"/>
                      <a:pt x="32" y="31"/>
                      <a:pt x="32" y="30"/>
                    </a:cubicBezTo>
                    <a:cubicBezTo>
                      <a:pt x="32" y="30"/>
                      <a:pt x="30" y="30"/>
                      <a:pt x="31" y="29"/>
                    </a:cubicBezTo>
                    <a:cubicBezTo>
                      <a:pt x="31" y="29"/>
                      <a:pt x="32" y="30"/>
                      <a:pt x="32" y="30"/>
                    </a:cubicBezTo>
                    <a:cubicBezTo>
                      <a:pt x="33" y="30"/>
                      <a:pt x="33" y="30"/>
                      <a:pt x="33" y="29"/>
                    </a:cubicBezTo>
                    <a:cubicBezTo>
                      <a:pt x="32" y="29"/>
                      <a:pt x="32" y="29"/>
                      <a:pt x="33" y="28"/>
                    </a:cubicBezTo>
                    <a:cubicBezTo>
                      <a:pt x="33" y="28"/>
                      <a:pt x="33" y="27"/>
                      <a:pt x="34" y="28"/>
                    </a:cubicBezTo>
                    <a:cubicBezTo>
                      <a:pt x="35" y="28"/>
                      <a:pt x="35" y="27"/>
                      <a:pt x="34" y="27"/>
                    </a:cubicBezTo>
                    <a:cubicBezTo>
                      <a:pt x="34" y="27"/>
                      <a:pt x="34" y="26"/>
                      <a:pt x="34" y="25"/>
                    </a:cubicBezTo>
                    <a:cubicBezTo>
                      <a:pt x="34" y="25"/>
                      <a:pt x="34" y="25"/>
                      <a:pt x="34" y="25"/>
                    </a:cubicBezTo>
                    <a:cubicBezTo>
                      <a:pt x="34" y="25"/>
                      <a:pt x="35" y="25"/>
                      <a:pt x="35" y="25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5" y="26"/>
                      <a:pt x="35" y="27"/>
                      <a:pt x="36" y="27"/>
                    </a:cubicBezTo>
                    <a:cubicBezTo>
                      <a:pt x="37" y="27"/>
                      <a:pt x="36" y="25"/>
                      <a:pt x="37" y="26"/>
                    </a:cubicBezTo>
                    <a:cubicBezTo>
                      <a:pt x="37" y="26"/>
                      <a:pt x="37" y="26"/>
                      <a:pt x="37" y="26"/>
                    </a:cubicBezTo>
                    <a:cubicBezTo>
                      <a:pt x="37" y="25"/>
                      <a:pt x="37" y="25"/>
                      <a:pt x="38" y="25"/>
                    </a:cubicBezTo>
                    <a:cubicBezTo>
                      <a:pt x="38" y="25"/>
                      <a:pt x="38" y="25"/>
                      <a:pt x="38" y="25"/>
                    </a:cubicBezTo>
                    <a:cubicBezTo>
                      <a:pt x="38" y="25"/>
                      <a:pt x="38" y="25"/>
                      <a:pt x="38" y="25"/>
                    </a:cubicBezTo>
                    <a:cubicBezTo>
                      <a:pt x="38" y="24"/>
                      <a:pt x="38" y="24"/>
                      <a:pt x="38" y="24"/>
                    </a:cubicBezTo>
                    <a:cubicBezTo>
                      <a:pt x="38" y="24"/>
                      <a:pt x="38" y="25"/>
                      <a:pt x="39" y="24"/>
                    </a:cubicBezTo>
                    <a:cubicBezTo>
                      <a:pt x="39" y="24"/>
                      <a:pt x="38" y="24"/>
                      <a:pt x="39" y="24"/>
                    </a:cubicBezTo>
                    <a:cubicBezTo>
                      <a:pt x="39" y="24"/>
                      <a:pt x="39" y="24"/>
                      <a:pt x="39" y="24"/>
                    </a:cubicBezTo>
                    <a:cubicBezTo>
                      <a:pt x="39" y="24"/>
                      <a:pt x="39" y="24"/>
                      <a:pt x="39" y="25"/>
                    </a:cubicBezTo>
                    <a:cubicBezTo>
                      <a:pt x="39" y="25"/>
                      <a:pt x="39" y="25"/>
                      <a:pt x="39" y="25"/>
                    </a:cubicBezTo>
                    <a:cubicBezTo>
                      <a:pt x="39" y="25"/>
                      <a:pt x="39" y="25"/>
                      <a:pt x="39" y="25"/>
                    </a:cubicBezTo>
                    <a:cubicBezTo>
                      <a:pt x="39" y="25"/>
                      <a:pt x="39" y="25"/>
                      <a:pt x="39" y="25"/>
                    </a:cubicBezTo>
                    <a:cubicBezTo>
                      <a:pt x="39" y="25"/>
                      <a:pt x="39" y="25"/>
                      <a:pt x="39" y="25"/>
                    </a:cubicBezTo>
                    <a:cubicBezTo>
                      <a:pt x="39" y="25"/>
                      <a:pt x="39" y="25"/>
                      <a:pt x="39" y="25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39" y="24"/>
                      <a:pt x="40" y="24"/>
                      <a:pt x="40" y="24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42" y="24"/>
                      <a:pt x="41" y="24"/>
                      <a:pt x="42" y="24"/>
                    </a:cubicBezTo>
                    <a:cubicBezTo>
                      <a:pt x="42" y="24"/>
                      <a:pt x="42" y="24"/>
                      <a:pt x="42" y="24"/>
                    </a:cubicBezTo>
                    <a:cubicBezTo>
                      <a:pt x="42" y="24"/>
                      <a:pt x="42" y="24"/>
                      <a:pt x="42" y="24"/>
                    </a:cubicBezTo>
                    <a:cubicBezTo>
                      <a:pt x="42" y="24"/>
                      <a:pt x="42" y="24"/>
                      <a:pt x="42" y="24"/>
                    </a:cubicBezTo>
                    <a:cubicBezTo>
                      <a:pt x="43" y="24"/>
                      <a:pt x="43" y="24"/>
                      <a:pt x="43" y="24"/>
                    </a:cubicBezTo>
                    <a:cubicBezTo>
                      <a:pt x="42" y="23"/>
                      <a:pt x="41" y="23"/>
                      <a:pt x="41" y="22"/>
                    </a:cubicBezTo>
                    <a:cubicBezTo>
                      <a:pt x="41" y="22"/>
                      <a:pt x="41" y="22"/>
                      <a:pt x="41" y="22"/>
                    </a:cubicBezTo>
                    <a:cubicBezTo>
                      <a:pt x="41" y="22"/>
                      <a:pt x="41" y="22"/>
                      <a:pt x="42" y="22"/>
                    </a:cubicBezTo>
                    <a:cubicBezTo>
                      <a:pt x="44" y="22"/>
                      <a:pt x="44" y="23"/>
                      <a:pt x="46" y="23"/>
                    </a:cubicBezTo>
                    <a:cubicBezTo>
                      <a:pt x="47" y="24"/>
                      <a:pt x="47" y="24"/>
                      <a:pt x="47" y="24"/>
                    </a:cubicBezTo>
                    <a:cubicBezTo>
                      <a:pt x="47" y="24"/>
                      <a:pt x="47" y="23"/>
                      <a:pt x="47" y="23"/>
                    </a:cubicBezTo>
                    <a:cubicBezTo>
                      <a:pt x="46" y="23"/>
                      <a:pt x="46" y="22"/>
                      <a:pt x="45" y="22"/>
                    </a:cubicBezTo>
                    <a:cubicBezTo>
                      <a:pt x="45" y="22"/>
                      <a:pt x="45" y="22"/>
                      <a:pt x="45" y="22"/>
                    </a:cubicBezTo>
                    <a:cubicBezTo>
                      <a:pt x="45" y="21"/>
                      <a:pt x="44" y="20"/>
                      <a:pt x="45" y="19"/>
                    </a:cubicBezTo>
                    <a:cubicBezTo>
                      <a:pt x="45" y="19"/>
                      <a:pt x="45" y="18"/>
                      <a:pt x="45" y="17"/>
                    </a:cubicBezTo>
                    <a:cubicBezTo>
                      <a:pt x="45" y="17"/>
                      <a:pt x="46" y="17"/>
                      <a:pt x="46" y="17"/>
                    </a:cubicBezTo>
                    <a:cubicBezTo>
                      <a:pt x="47" y="18"/>
                      <a:pt x="47" y="19"/>
                      <a:pt x="47" y="19"/>
                    </a:cubicBezTo>
                    <a:cubicBezTo>
                      <a:pt x="46" y="20"/>
                      <a:pt x="47" y="20"/>
                      <a:pt x="48" y="20"/>
                    </a:cubicBezTo>
                    <a:cubicBezTo>
                      <a:pt x="48" y="21"/>
                      <a:pt x="48" y="23"/>
                      <a:pt x="49" y="23"/>
                    </a:cubicBezTo>
                    <a:cubicBezTo>
                      <a:pt x="49" y="23"/>
                      <a:pt x="49" y="24"/>
                      <a:pt x="49" y="24"/>
                    </a:cubicBezTo>
                    <a:cubicBezTo>
                      <a:pt x="49" y="25"/>
                      <a:pt x="49" y="25"/>
                      <a:pt x="49" y="25"/>
                    </a:cubicBezTo>
                    <a:cubicBezTo>
                      <a:pt x="49" y="26"/>
                      <a:pt x="49" y="26"/>
                      <a:pt x="49" y="26"/>
                    </a:cubicBezTo>
                    <a:cubicBezTo>
                      <a:pt x="48" y="26"/>
                      <a:pt x="48" y="25"/>
                      <a:pt x="48" y="26"/>
                    </a:cubicBezTo>
                    <a:cubicBezTo>
                      <a:pt x="48" y="26"/>
                      <a:pt x="48" y="26"/>
                      <a:pt x="48" y="26"/>
                    </a:cubicBezTo>
                    <a:cubicBezTo>
                      <a:pt x="48" y="25"/>
                      <a:pt x="47" y="26"/>
                      <a:pt x="47" y="26"/>
                    </a:cubicBezTo>
                    <a:cubicBezTo>
                      <a:pt x="48" y="26"/>
                      <a:pt x="49" y="26"/>
                      <a:pt x="49" y="26"/>
                    </a:cubicBezTo>
                    <a:cubicBezTo>
                      <a:pt x="49" y="26"/>
                      <a:pt x="50" y="25"/>
                      <a:pt x="50" y="25"/>
                    </a:cubicBezTo>
                    <a:cubicBezTo>
                      <a:pt x="50" y="25"/>
                      <a:pt x="50" y="25"/>
                      <a:pt x="50" y="24"/>
                    </a:cubicBezTo>
                    <a:cubicBezTo>
                      <a:pt x="50" y="24"/>
                      <a:pt x="49" y="23"/>
                      <a:pt x="50" y="23"/>
                    </a:cubicBezTo>
                    <a:cubicBezTo>
                      <a:pt x="50" y="22"/>
                      <a:pt x="50" y="22"/>
                      <a:pt x="50" y="22"/>
                    </a:cubicBezTo>
                    <a:cubicBezTo>
                      <a:pt x="51" y="22"/>
                      <a:pt x="51" y="24"/>
                      <a:pt x="52" y="24"/>
                    </a:cubicBezTo>
                    <a:cubicBezTo>
                      <a:pt x="52" y="24"/>
                      <a:pt x="51" y="24"/>
                      <a:pt x="51" y="23"/>
                    </a:cubicBezTo>
                    <a:cubicBezTo>
                      <a:pt x="52" y="23"/>
                      <a:pt x="52" y="23"/>
                      <a:pt x="52" y="23"/>
                    </a:cubicBezTo>
                    <a:cubicBezTo>
                      <a:pt x="51" y="22"/>
                      <a:pt x="50" y="22"/>
                      <a:pt x="50" y="22"/>
                    </a:cubicBezTo>
                    <a:cubicBezTo>
                      <a:pt x="50" y="22"/>
                      <a:pt x="49" y="22"/>
                      <a:pt x="49" y="22"/>
                    </a:cubicBezTo>
                    <a:cubicBezTo>
                      <a:pt x="48" y="21"/>
                      <a:pt x="49" y="20"/>
                      <a:pt x="47" y="19"/>
                    </a:cubicBezTo>
                    <a:cubicBezTo>
                      <a:pt x="48" y="19"/>
                      <a:pt x="47" y="19"/>
                      <a:pt x="48" y="18"/>
                    </a:cubicBezTo>
                    <a:cubicBezTo>
                      <a:pt x="48" y="18"/>
                      <a:pt x="48" y="17"/>
                      <a:pt x="48" y="17"/>
                    </a:cubicBezTo>
                    <a:cubicBezTo>
                      <a:pt x="48" y="18"/>
                      <a:pt x="48" y="19"/>
                      <a:pt x="48" y="19"/>
                    </a:cubicBezTo>
                    <a:cubicBezTo>
                      <a:pt x="49" y="20"/>
                      <a:pt x="50" y="19"/>
                      <a:pt x="50" y="20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49" y="19"/>
                      <a:pt x="49" y="19"/>
                      <a:pt x="49" y="19"/>
                    </a:cubicBezTo>
                    <a:cubicBezTo>
                      <a:pt x="49" y="19"/>
                      <a:pt x="48" y="18"/>
                      <a:pt x="49" y="18"/>
                    </a:cubicBezTo>
                    <a:cubicBezTo>
                      <a:pt x="49" y="18"/>
                      <a:pt x="50" y="19"/>
                      <a:pt x="50" y="18"/>
                    </a:cubicBezTo>
                    <a:cubicBezTo>
                      <a:pt x="50" y="18"/>
                      <a:pt x="49" y="18"/>
                      <a:pt x="49" y="18"/>
                    </a:cubicBezTo>
                    <a:cubicBezTo>
                      <a:pt x="49" y="18"/>
                      <a:pt x="49" y="18"/>
                      <a:pt x="49" y="18"/>
                    </a:cubicBezTo>
                    <a:cubicBezTo>
                      <a:pt x="49" y="18"/>
                      <a:pt x="49" y="17"/>
                      <a:pt x="49" y="17"/>
                    </a:cubicBezTo>
                    <a:cubicBezTo>
                      <a:pt x="49" y="17"/>
                      <a:pt x="49" y="18"/>
                      <a:pt x="49" y="18"/>
                    </a:cubicBezTo>
                    <a:cubicBezTo>
                      <a:pt x="49" y="17"/>
                      <a:pt x="49" y="17"/>
                      <a:pt x="49" y="17"/>
                    </a:cubicBezTo>
                    <a:cubicBezTo>
                      <a:pt x="49" y="18"/>
                      <a:pt x="50" y="17"/>
                      <a:pt x="50" y="17"/>
                    </a:cubicBezTo>
                    <a:cubicBezTo>
                      <a:pt x="51" y="18"/>
                      <a:pt x="51" y="19"/>
                      <a:pt x="52" y="18"/>
                    </a:cubicBezTo>
                    <a:cubicBezTo>
                      <a:pt x="52" y="19"/>
                      <a:pt x="52" y="19"/>
                      <a:pt x="52" y="20"/>
                    </a:cubicBezTo>
                    <a:cubicBezTo>
                      <a:pt x="53" y="19"/>
                      <a:pt x="53" y="19"/>
                      <a:pt x="53" y="19"/>
                    </a:cubicBezTo>
                    <a:cubicBezTo>
                      <a:pt x="53" y="19"/>
                      <a:pt x="53" y="19"/>
                      <a:pt x="53" y="19"/>
                    </a:cubicBezTo>
                    <a:cubicBezTo>
                      <a:pt x="53" y="19"/>
                      <a:pt x="53" y="19"/>
                      <a:pt x="53" y="19"/>
                    </a:cubicBezTo>
                    <a:cubicBezTo>
                      <a:pt x="53" y="19"/>
                      <a:pt x="53" y="18"/>
                      <a:pt x="53" y="18"/>
                    </a:cubicBezTo>
                    <a:cubicBezTo>
                      <a:pt x="52" y="18"/>
                      <a:pt x="52" y="17"/>
                      <a:pt x="51" y="17"/>
                    </a:cubicBezTo>
                    <a:cubicBezTo>
                      <a:pt x="50" y="17"/>
                      <a:pt x="50" y="16"/>
                      <a:pt x="50" y="16"/>
                    </a:cubicBezTo>
                    <a:cubicBezTo>
                      <a:pt x="50" y="15"/>
                      <a:pt x="51" y="15"/>
                      <a:pt x="51" y="15"/>
                    </a:cubicBezTo>
                    <a:cubicBezTo>
                      <a:pt x="51" y="15"/>
                      <a:pt x="52" y="15"/>
                      <a:pt x="52" y="14"/>
                    </a:cubicBezTo>
                    <a:cubicBezTo>
                      <a:pt x="52" y="15"/>
                      <a:pt x="52" y="15"/>
                      <a:pt x="52" y="15"/>
                    </a:cubicBezTo>
                    <a:cubicBezTo>
                      <a:pt x="52" y="15"/>
                      <a:pt x="53" y="15"/>
                      <a:pt x="53" y="15"/>
                    </a:cubicBezTo>
                    <a:cubicBezTo>
                      <a:pt x="52" y="15"/>
                      <a:pt x="53" y="15"/>
                      <a:pt x="53" y="15"/>
                    </a:cubicBezTo>
                    <a:cubicBezTo>
                      <a:pt x="53" y="15"/>
                      <a:pt x="53" y="14"/>
                      <a:pt x="53" y="14"/>
                    </a:cubicBezTo>
                    <a:cubicBezTo>
                      <a:pt x="52" y="14"/>
                      <a:pt x="52" y="14"/>
                      <a:pt x="52" y="14"/>
                    </a:cubicBezTo>
                    <a:cubicBezTo>
                      <a:pt x="52" y="13"/>
                      <a:pt x="52" y="13"/>
                      <a:pt x="52" y="13"/>
                    </a:cubicBezTo>
                    <a:cubicBezTo>
                      <a:pt x="52" y="13"/>
                      <a:pt x="52" y="13"/>
                      <a:pt x="52" y="13"/>
                    </a:cubicBezTo>
                    <a:cubicBezTo>
                      <a:pt x="51" y="13"/>
                      <a:pt x="51" y="13"/>
                      <a:pt x="51" y="13"/>
                    </a:cubicBezTo>
                    <a:cubicBezTo>
                      <a:pt x="52" y="13"/>
                      <a:pt x="51" y="13"/>
                      <a:pt x="51" y="13"/>
                    </a:cubicBezTo>
                    <a:cubicBezTo>
                      <a:pt x="51" y="13"/>
                      <a:pt x="52" y="13"/>
                      <a:pt x="52" y="13"/>
                    </a:cubicBezTo>
                    <a:cubicBezTo>
                      <a:pt x="52" y="13"/>
                      <a:pt x="52" y="12"/>
                      <a:pt x="52" y="12"/>
                    </a:cubicBezTo>
                    <a:cubicBezTo>
                      <a:pt x="52" y="12"/>
                      <a:pt x="52" y="12"/>
                      <a:pt x="52" y="12"/>
                    </a:cubicBezTo>
                    <a:cubicBezTo>
                      <a:pt x="52" y="11"/>
                      <a:pt x="53" y="11"/>
                      <a:pt x="54" y="10"/>
                    </a:cubicBezTo>
                    <a:cubicBezTo>
                      <a:pt x="54" y="10"/>
                      <a:pt x="54" y="10"/>
                      <a:pt x="54" y="10"/>
                    </a:cubicBezTo>
                    <a:cubicBezTo>
                      <a:pt x="54" y="10"/>
                      <a:pt x="54" y="10"/>
                      <a:pt x="55" y="10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5" y="9"/>
                      <a:pt x="55" y="9"/>
                      <a:pt x="55" y="9"/>
                    </a:cubicBezTo>
                    <a:cubicBezTo>
                      <a:pt x="55" y="9"/>
                      <a:pt x="55" y="9"/>
                      <a:pt x="55" y="9"/>
                    </a:cubicBezTo>
                    <a:cubicBezTo>
                      <a:pt x="55" y="9"/>
                      <a:pt x="55" y="10"/>
                      <a:pt x="55" y="10"/>
                    </a:cubicBezTo>
                    <a:cubicBezTo>
                      <a:pt x="55" y="10"/>
                      <a:pt x="55" y="10"/>
                      <a:pt x="55" y="10"/>
                    </a:cubicBezTo>
                    <a:cubicBezTo>
                      <a:pt x="55" y="10"/>
                      <a:pt x="55" y="10"/>
                      <a:pt x="55" y="10"/>
                    </a:cubicBezTo>
                    <a:cubicBezTo>
                      <a:pt x="55" y="10"/>
                      <a:pt x="55" y="10"/>
                      <a:pt x="55" y="10"/>
                    </a:cubicBezTo>
                    <a:cubicBezTo>
                      <a:pt x="55" y="10"/>
                      <a:pt x="55" y="10"/>
                      <a:pt x="55" y="10"/>
                    </a:cubicBezTo>
                    <a:cubicBezTo>
                      <a:pt x="55" y="10"/>
                      <a:pt x="55" y="10"/>
                      <a:pt x="55" y="10"/>
                    </a:cubicBezTo>
                    <a:cubicBezTo>
                      <a:pt x="56" y="10"/>
                      <a:pt x="56" y="9"/>
                      <a:pt x="56" y="9"/>
                    </a:cubicBezTo>
                    <a:cubicBezTo>
                      <a:pt x="57" y="9"/>
                      <a:pt x="56" y="10"/>
                      <a:pt x="57" y="10"/>
                    </a:cubicBezTo>
                    <a:cubicBezTo>
                      <a:pt x="57" y="9"/>
                      <a:pt x="57" y="9"/>
                      <a:pt x="56" y="9"/>
                    </a:cubicBezTo>
                    <a:cubicBezTo>
                      <a:pt x="56" y="9"/>
                      <a:pt x="56" y="9"/>
                      <a:pt x="56" y="9"/>
                    </a:cubicBezTo>
                    <a:cubicBezTo>
                      <a:pt x="57" y="8"/>
                      <a:pt x="57" y="8"/>
                      <a:pt x="57" y="8"/>
                    </a:cubicBezTo>
                    <a:cubicBezTo>
                      <a:pt x="57" y="8"/>
                      <a:pt x="56" y="9"/>
                      <a:pt x="56" y="8"/>
                    </a:cubicBezTo>
                    <a:cubicBezTo>
                      <a:pt x="56" y="8"/>
                      <a:pt x="56" y="8"/>
                      <a:pt x="56" y="8"/>
                    </a:cubicBezTo>
                    <a:cubicBezTo>
                      <a:pt x="56" y="7"/>
                      <a:pt x="56" y="7"/>
                      <a:pt x="56" y="7"/>
                    </a:cubicBezTo>
                    <a:cubicBezTo>
                      <a:pt x="56" y="6"/>
                      <a:pt x="56" y="6"/>
                      <a:pt x="57" y="6"/>
                    </a:cubicBezTo>
                    <a:cubicBezTo>
                      <a:pt x="58" y="6"/>
                      <a:pt x="58" y="6"/>
                      <a:pt x="58" y="6"/>
                    </a:cubicBezTo>
                    <a:close/>
                    <a:moveTo>
                      <a:pt x="77" y="6"/>
                    </a:moveTo>
                    <a:cubicBezTo>
                      <a:pt x="77" y="6"/>
                      <a:pt x="77" y="6"/>
                      <a:pt x="77" y="7"/>
                    </a:cubicBezTo>
                    <a:cubicBezTo>
                      <a:pt x="77" y="6"/>
                      <a:pt x="77" y="6"/>
                      <a:pt x="77" y="6"/>
                    </a:cubicBezTo>
                    <a:cubicBezTo>
                      <a:pt x="77" y="6"/>
                      <a:pt x="77" y="6"/>
                      <a:pt x="77" y="6"/>
                    </a:cubicBezTo>
                    <a:close/>
                    <a:moveTo>
                      <a:pt x="79" y="7"/>
                    </a:moveTo>
                    <a:cubicBezTo>
                      <a:pt x="79" y="7"/>
                      <a:pt x="78" y="7"/>
                      <a:pt x="78" y="8"/>
                    </a:cubicBezTo>
                    <a:cubicBezTo>
                      <a:pt x="78" y="7"/>
                      <a:pt x="78" y="7"/>
                      <a:pt x="78" y="6"/>
                    </a:cubicBezTo>
                    <a:cubicBezTo>
                      <a:pt x="79" y="7"/>
                      <a:pt x="79" y="6"/>
                      <a:pt x="79" y="7"/>
                    </a:cubicBezTo>
                    <a:close/>
                    <a:moveTo>
                      <a:pt x="75" y="7"/>
                    </a:moveTo>
                    <a:cubicBezTo>
                      <a:pt x="76" y="7"/>
                      <a:pt x="75" y="7"/>
                      <a:pt x="75" y="7"/>
                    </a:cubicBezTo>
                    <a:cubicBezTo>
                      <a:pt x="75" y="7"/>
                      <a:pt x="75" y="7"/>
                      <a:pt x="75" y="7"/>
                    </a:cubicBezTo>
                    <a:close/>
                    <a:moveTo>
                      <a:pt x="54" y="8"/>
                    </a:moveTo>
                    <a:cubicBezTo>
                      <a:pt x="54" y="8"/>
                      <a:pt x="54" y="8"/>
                      <a:pt x="54" y="8"/>
                    </a:cubicBezTo>
                    <a:cubicBezTo>
                      <a:pt x="53" y="8"/>
                      <a:pt x="53" y="8"/>
                      <a:pt x="53" y="8"/>
                    </a:cubicBezTo>
                    <a:cubicBezTo>
                      <a:pt x="54" y="8"/>
                      <a:pt x="54" y="8"/>
                      <a:pt x="54" y="8"/>
                    </a:cubicBezTo>
                    <a:close/>
                    <a:moveTo>
                      <a:pt x="82" y="9"/>
                    </a:moveTo>
                    <a:cubicBezTo>
                      <a:pt x="82" y="9"/>
                      <a:pt x="82" y="9"/>
                      <a:pt x="82" y="9"/>
                    </a:cubicBezTo>
                    <a:cubicBezTo>
                      <a:pt x="82" y="8"/>
                      <a:pt x="82" y="8"/>
                      <a:pt x="82" y="8"/>
                    </a:cubicBezTo>
                    <a:cubicBezTo>
                      <a:pt x="82" y="9"/>
                      <a:pt x="82" y="9"/>
                      <a:pt x="82" y="9"/>
                    </a:cubicBezTo>
                    <a:close/>
                    <a:moveTo>
                      <a:pt x="83" y="9"/>
                    </a:moveTo>
                    <a:cubicBezTo>
                      <a:pt x="83" y="9"/>
                      <a:pt x="83" y="10"/>
                      <a:pt x="82" y="10"/>
                    </a:cubicBezTo>
                    <a:cubicBezTo>
                      <a:pt x="82" y="9"/>
                      <a:pt x="83" y="9"/>
                      <a:pt x="82" y="9"/>
                    </a:cubicBezTo>
                    <a:cubicBezTo>
                      <a:pt x="83" y="9"/>
                      <a:pt x="83" y="9"/>
                      <a:pt x="83" y="9"/>
                    </a:cubicBezTo>
                    <a:close/>
                    <a:moveTo>
                      <a:pt x="64" y="10"/>
                    </a:moveTo>
                    <a:cubicBezTo>
                      <a:pt x="64" y="11"/>
                      <a:pt x="64" y="10"/>
                      <a:pt x="64" y="10"/>
                    </a:cubicBezTo>
                    <a:cubicBezTo>
                      <a:pt x="64" y="10"/>
                      <a:pt x="64" y="10"/>
                      <a:pt x="64" y="10"/>
                    </a:cubicBezTo>
                    <a:cubicBezTo>
                      <a:pt x="64" y="10"/>
                      <a:pt x="65" y="10"/>
                      <a:pt x="64" y="10"/>
                    </a:cubicBezTo>
                    <a:close/>
                    <a:moveTo>
                      <a:pt x="60" y="10"/>
                    </a:moveTo>
                    <a:cubicBezTo>
                      <a:pt x="60" y="10"/>
                      <a:pt x="60" y="10"/>
                      <a:pt x="60" y="10"/>
                    </a:cubicBezTo>
                    <a:cubicBezTo>
                      <a:pt x="60" y="10"/>
                      <a:pt x="60" y="10"/>
                      <a:pt x="60" y="10"/>
                    </a:cubicBezTo>
                    <a:cubicBezTo>
                      <a:pt x="61" y="11"/>
                      <a:pt x="60" y="10"/>
                      <a:pt x="60" y="11"/>
                    </a:cubicBezTo>
                    <a:cubicBezTo>
                      <a:pt x="60" y="11"/>
                      <a:pt x="59" y="11"/>
                      <a:pt x="59" y="11"/>
                    </a:cubicBezTo>
                    <a:cubicBezTo>
                      <a:pt x="59" y="12"/>
                      <a:pt x="59" y="12"/>
                      <a:pt x="59" y="12"/>
                    </a:cubicBezTo>
                    <a:cubicBezTo>
                      <a:pt x="59" y="12"/>
                      <a:pt x="59" y="11"/>
                      <a:pt x="59" y="12"/>
                    </a:cubicBezTo>
                    <a:cubicBezTo>
                      <a:pt x="59" y="12"/>
                      <a:pt x="59" y="12"/>
                      <a:pt x="59" y="12"/>
                    </a:cubicBezTo>
                    <a:cubicBezTo>
                      <a:pt x="59" y="12"/>
                      <a:pt x="59" y="11"/>
                      <a:pt x="58" y="12"/>
                    </a:cubicBezTo>
                    <a:cubicBezTo>
                      <a:pt x="58" y="12"/>
                      <a:pt x="58" y="12"/>
                      <a:pt x="58" y="12"/>
                    </a:cubicBezTo>
                    <a:cubicBezTo>
                      <a:pt x="58" y="12"/>
                      <a:pt x="58" y="12"/>
                      <a:pt x="58" y="12"/>
                    </a:cubicBezTo>
                    <a:cubicBezTo>
                      <a:pt x="58" y="11"/>
                      <a:pt x="58" y="11"/>
                      <a:pt x="58" y="11"/>
                    </a:cubicBezTo>
                    <a:cubicBezTo>
                      <a:pt x="58" y="11"/>
                      <a:pt x="59" y="11"/>
                      <a:pt x="59" y="11"/>
                    </a:cubicBezTo>
                    <a:cubicBezTo>
                      <a:pt x="59" y="11"/>
                      <a:pt x="60" y="11"/>
                      <a:pt x="60" y="10"/>
                    </a:cubicBezTo>
                    <a:cubicBezTo>
                      <a:pt x="59" y="10"/>
                      <a:pt x="59" y="10"/>
                      <a:pt x="59" y="10"/>
                    </a:cubicBezTo>
                    <a:cubicBezTo>
                      <a:pt x="60" y="10"/>
                      <a:pt x="60" y="10"/>
                      <a:pt x="60" y="10"/>
                    </a:cubicBezTo>
                    <a:close/>
                    <a:moveTo>
                      <a:pt x="42" y="11"/>
                    </a:moveTo>
                    <a:cubicBezTo>
                      <a:pt x="43" y="12"/>
                      <a:pt x="41" y="13"/>
                      <a:pt x="41" y="13"/>
                    </a:cubicBezTo>
                    <a:cubicBezTo>
                      <a:pt x="40" y="14"/>
                      <a:pt x="40" y="14"/>
                      <a:pt x="39" y="15"/>
                    </a:cubicBezTo>
                    <a:cubicBezTo>
                      <a:pt x="39" y="15"/>
                      <a:pt x="39" y="15"/>
                      <a:pt x="39" y="16"/>
                    </a:cubicBezTo>
                    <a:cubicBezTo>
                      <a:pt x="39" y="16"/>
                      <a:pt x="39" y="16"/>
                      <a:pt x="39" y="16"/>
                    </a:cubicBezTo>
                    <a:cubicBezTo>
                      <a:pt x="39" y="16"/>
                      <a:pt x="39" y="16"/>
                      <a:pt x="39" y="16"/>
                    </a:cubicBezTo>
                    <a:cubicBezTo>
                      <a:pt x="39" y="16"/>
                      <a:pt x="39" y="16"/>
                      <a:pt x="39" y="16"/>
                    </a:cubicBezTo>
                    <a:cubicBezTo>
                      <a:pt x="39" y="16"/>
                      <a:pt x="39" y="17"/>
                      <a:pt x="39" y="17"/>
                    </a:cubicBezTo>
                    <a:cubicBezTo>
                      <a:pt x="38" y="17"/>
                      <a:pt x="39" y="17"/>
                      <a:pt x="38" y="18"/>
                    </a:cubicBezTo>
                    <a:cubicBezTo>
                      <a:pt x="38" y="18"/>
                      <a:pt x="38" y="18"/>
                      <a:pt x="38" y="18"/>
                    </a:cubicBezTo>
                    <a:cubicBezTo>
                      <a:pt x="38" y="18"/>
                      <a:pt x="39" y="18"/>
                      <a:pt x="38" y="19"/>
                    </a:cubicBezTo>
                    <a:cubicBezTo>
                      <a:pt x="38" y="20"/>
                      <a:pt x="39" y="21"/>
                      <a:pt x="40" y="21"/>
                    </a:cubicBezTo>
                    <a:cubicBezTo>
                      <a:pt x="40" y="21"/>
                      <a:pt x="40" y="22"/>
                      <a:pt x="40" y="22"/>
                    </a:cubicBezTo>
                    <a:cubicBezTo>
                      <a:pt x="40" y="22"/>
                      <a:pt x="40" y="22"/>
                      <a:pt x="40" y="22"/>
                    </a:cubicBezTo>
                    <a:cubicBezTo>
                      <a:pt x="39" y="22"/>
                      <a:pt x="39" y="22"/>
                      <a:pt x="39" y="22"/>
                    </a:cubicBezTo>
                    <a:cubicBezTo>
                      <a:pt x="39" y="22"/>
                      <a:pt x="39" y="21"/>
                      <a:pt x="39" y="22"/>
                    </a:cubicBezTo>
                    <a:cubicBezTo>
                      <a:pt x="39" y="22"/>
                      <a:pt x="39" y="22"/>
                      <a:pt x="39" y="22"/>
                    </a:cubicBezTo>
                    <a:cubicBezTo>
                      <a:pt x="39" y="21"/>
                      <a:pt x="38" y="21"/>
                      <a:pt x="38" y="21"/>
                    </a:cubicBezTo>
                    <a:cubicBezTo>
                      <a:pt x="38" y="21"/>
                      <a:pt x="38" y="21"/>
                      <a:pt x="38" y="21"/>
                    </a:cubicBezTo>
                    <a:cubicBezTo>
                      <a:pt x="38" y="21"/>
                      <a:pt x="37" y="20"/>
                      <a:pt x="37" y="21"/>
                    </a:cubicBezTo>
                    <a:cubicBezTo>
                      <a:pt x="37" y="21"/>
                      <a:pt x="37" y="21"/>
                      <a:pt x="37" y="21"/>
                    </a:cubicBezTo>
                    <a:cubicBezTo>
                      <a:pt x="37" y="21"/>
                      <a:pt x="36" y="20"/>
                      <a:pt x="36" y="20"/>
                    </a:cubicBezTo>
                    <a:cubicBezTo>
                      <a:pt x="37" y="20"/>
                      <a:pt x="37" y="20"/>
                      <a:pt x="37" y="19"/>
                    </a:cubicBezTo>
                    <a:cubicBezTo>
                      <a:pt x="37" y="19"/>
                      <a:pt x="37" y="19"/>
                      <a:pt x="37" y="19"/>
                    </a:cubicBezTo>
                    <a:cubicBezTo>
                      <a:pt x="37" y="18"/>
                      <a:pt x="37" y="18"/>
                      <a:pt x="37" y="18"/>
                    </a:cubicBezTo>
                    <a:cubicBezTo>
                      <a:pt x="37" y="18"/>
                      <a:pt x="37" y="18"/>
                      <a:pt x="37" y="17"/>
                    </a:cubicBezTo>
                    <a:cubicBezTo>
                      <a:pt x="37" y="17"/>
                      <a:pt x="37" y="17"/>
                      <a:pt x="37" y="17"/>
                    </a:cubicBezTo>
                    <a:cubicBezTo>
                      <a:pt x="37" y="17"/>
                      <a:pt x="37" y="17"/>
                      <a:pt x="37" y="16"/>
                    </a:cubicBezTo>
                    <a:cubicBezTo>
                      <a:pt x="37" y="16"/>
                      <a:pt x="37" y="16"/>
                      <a:pt x="37" y="16"/>
                    </a:cubicBezTo>
                    <a:cubicBezTo>
                      <a:pt x="37" y="16"/>
                      <a:pt x="37" y="16"/>
                      <a:pt x="37" y="16"/>
                    </a:cubicBezTo>
                    <a:cubicBezTo>
                      <a:pt x="37" y="16"/>
                      <a:pt x="37" y="16"/>
                      <a:pt x="37" y="16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4"/>
                      <a:pt x="38" y="15"/>
                      <a:pt x="38" y="14"/>
                    </a:cubicBezTo>
                    <a:cubicBezTo>
                      <a:pt x="38" y="14"/>
                      <a:pt x="38" y="14"/>
                      <a:pt x="38" y="14"/>
                    </a:cubicBezTo>
                    <a:cubicBezTo>
                      <a:pt x="38" y="14"/>
                      <a:pt x="38" y="13"/>
                      <a:pt x="38" y="13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39" y="13"/>
                      <a:pt x="41" y="13"/>
                      <a:pt x="41" y="11"/>
                    </a:cubicBezTo>
                    <a:cubicBezTo>
                      <a:pt x="41" y="11"/>
                      <a:pt x="42" y="11"/>
                      <a:pt x="42" y="11"/>
                    </a:cubicBezTo>
                    <a:close/>
                    <a:moveTo>
                      <a:pt x="80" y="11"/>
                    </a:moveTo>
                    <a:cubicBezTo>
                      <a:pt x="79" y="12"/>
                      <a:pt x="79" y="11"/>
                      <a:pt x="79" y="11"/>
                    </a:cubicBezTo>
                    <a:cubicBezTo>
                      <a:pt x="79" y="11"/>
                      <a:pt x="79" y="11"/>
                      <a:pt x="80" y="11"/>
                    </a:cubicBezTo>
                    <a:close/>
                    <a:moveTo>
                      <a:pt x="62" y="14"/>
                    </a:moveTo>
                    <a:cubicBezTo>
                      <a:pt x="62" y="14"/>
                      <a:pt x="62" y="13"/>
                      <a:pt x="62" y="13"/>
                    </a:cubicBezTo>
                    <a:cubicBezTo>
                      <a:pt x="63" y="14"/>
                      <a:pt x="63" y="14"/>
                      <a:pt x="63" y="14"/>
                    </a:cubicBezTo>
                    <a:cubicBezTo>
                      <a:pt x="62" y="14"/>
                      <a:pt x="62" y="14"/>
                      <a:pt x="62" y="14"/>
                    </a:cubicBezTo>
                    <a:close/>
                    <a:moveTo>
                      <a:pt x="50" y="17"/>
                    </a:moveTo>
                    <a:cubicBezTo>
                      <a:pt x="49" y="17"/>
                      <a:pt x="49" y="17"/>
                      <a:pt x="49" y="17"/>
                    </a:cubicBezTo>
                    <a:cubicBezTo>
                      <a:pt x="49" y="16"/>
                      <a:pt x="49" y="16"/>
                      <a:pt x="49" y="16"/>
                    </a:cubicBezTo>
                    <a:cubicBezTo>
                      <a:pt x="50" y="16"/>
                      <a:pt x="49" y="17"/>
                      <a:pt x="50" y="17"/>
                    </a:cubicBezTo>
                    <a:close/>
                    <a:moveTo>
                      <a:pt x="45" y="17"/>
                    </a:moveTo>
                    <a:cubicBezTo>
                      <a:pt x="45" y="17"/>
                      <a:pt x="45" y="17"/>
                      <a:pt x="45" y="17"/>
                    </a:cubicBezTo>
                    <a:cubicBezTo>
                      <a:pt x="45" y="17"/>
                      <a:pt x="45" y="17"/>
                      <a:pt x="45" y="16"/>
                    </a:cubicBezTo>
                    <a:cubicBezTo>
                      <a:pt x="45" y="16"/>
                      <a:pt x="45" y="17"/>
                      <a:pt x="45" y="17"/>
                    </a:cubicBezTo>
                    <a:close/>
                    <a:moveTo>
                      <a:pt x="53" y="20"/>
                    </a:moveTo>
                    <a:cubicBezTo>
                      <a:pt x="53" y="20"/>
                      <a:pt x="53" y="20"/>
                      <a:pt x="53" y="20"/>
                    </a:cubicBezTo>
                    <a:cubicBezTo>
                      <a:pt x="53" y="19"/>
                      <a:pt x="53" y="19"/>
                      <a:pt x="53" y="19"/>
                    </a:cubicBezTo>
                    <a:cubicBezTo>
                      <a:pt x="53" y="20"/>
                      <a:pt x="53" y="20"/>
                      <a:pt x="53" y="20"/>
                    </a:cubicBezTo>
                    <a:close/>
                    <a:moveTo>
                      <a:pt x="54" y="21"/>
                    </a:moveTo>
                    <a:cubicBezTo>
                      <a:pt x="54" y="21"/>
                      <a:pt x="54" y="21"/>
                      <a:pt x="54" y="21"/>
                    </a:cubicBezTo>
                    <a:cubicBezTo>
                      <a:pt x="54" y="21"/>
                      <a:pt x="54" y="21"/>
                      <a:pt x="54" y="21"/>
                    </a:cubicBezTo>
                    <a:cubicBezTo>
                      <a:pt x="54" y="21"/>
                      <a:pt x="54" y="21"/>
                      <a:pt x="54" y="20"/>
                    </a:cubicBezTo>
                    <a:cubicBezTo>
                      <a:pt x="54" y="21"/>
                      <a:pt x="54" y="21"/>
                      <a:pt x="54" y="21"/>
                    </a:cubicBezTo>
                    <a:close/>
                    <a:moveTo>
                      <a:pt x="38" y="21"/>
                    </a:moveTo>
                    <a:cubicBezTo>
                      <a:pt x="38" y="21"/>
                      <a:pt x="38" y="21"/>
                      <a:pt x="38" y="21"/>
                    </a:cubicBezTo>
                    <a:cubicBezTo>
                      <a:pt x="37" y="21"/>
                      <a:pt x="37" y="21"/>
                      <a:pt x="37" y="21"/>
                    </a:cubicBezTo>
                    <a:cubicBezTo>
                      <a:pt x="37" y="21"/>
                      <a:pt x="37" y="21"/>
                      <a:pt x="38" y="21"/>
                    </a:cubicBezTo>
                    <a:close/>
                    <a:moveTo>
                      <a:pt x="37" y="24"/>
                    </a:moveTo>
                    <a:cubicBezTo>
                      <a:pt x="37" y="24"/>
                      <a:pt x="36" y="24"/>
                      <a:pt x="36" y="24"/>
                    </a:cubicBezTo>
                    <a:cubicBezTo>
                      <a:pt x="36" y="24"/>
                      <a:pt x="36" y="24"/>
                      <a:pt x="36" y="24"/>
                    </a:cubicBezTo>
                    <a:cubicBezTo>
                      <a:pt x="36" y="23"/>
                      <a:pt x="36" y="24"/>
                      <a:pt x="37" y="24"/>
                    </a:cubicBezTo>
                    <a:close/>
                    <a:moveTo>
                      <a:pt x="26" y="25"/>
                    </a:moveTo>
                    <a:cubicBezTo>
                      <a:pt x="26" y="25"/>
                      <a:pt x="25" y="25"/>
                      <a:pt x="26" y="25"/>
                    </a:cubicBezTo>
                    <a:cubicBezTo>
                      <a:pt x="26" y="25"/>
                      <a:pt x="26" y="25"/>
                      <a:pt x="25" y="25"/>
                    </a:cubicBezTo>
                    <a:cubicBezTo>
                      <a:pt x="25" y="25"/>
                      <a:pt x="26" y="25"/>
                      <a:pt x="26" y="25"/>
                    </a:cubicBezTo>
                    <a:close/>
                    <a:moveTo>
                      <a:pt x="105" y="25"/>
                    </a:moveTo>
                    <a:cubicBezTo>
                      <a:pt x="105" y="25"/>
                      <a:pt x="105" y="25"/>
                      <a:pt x="105" y="25"/>
                    </a:cubicBezTo>
                    <a:cubicBezTo>
                      <a:pt x="105" y="26"/>
                      <a:pt x="105" y="26"/>
                      <a:pt x="105" y="26"/>
                    </a:cubicBezTo>
                    <a:cubicBezTo>
                      <a:pt x="104" y="26"/>
                      <a:pt x="104" y="25"/>
                      <a:pt x="105" y="25"/>
                    </a:cubicBezTo>
                    <a:close/>
                    <a:moveTo>
                      <a:pt x="19" y="25"/>
                    </a:move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26"/>
                      <a:pt x="19" y="26"/>
                      <a:pt x="19" y="25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9" y="25"/>
                      <a:pt x="19" y="26"/>
                      <a:pt x="19" y="25"/>
                    </a:cubicBezTo>
                    <a:close/>
                    <a:moveTo>
                      <a:pt x="28" y="27"/>
                    </a:moveTo>
                    <a:cubicBezTo>
                      <a:pt x="28" y="27"/>
                      <a:pt x="28" y="27"/>
                      <a:pt x="28" y="27"/>
                    </a:cubicBezTo>
                    <a:cubicBezTo>
                      <a:pt x="28" y="27"/>
                      <a:pt x="28" y="26"/>
                      <a:pt x="28" y="26"/>
                    </a:cubicBezTo>
                    <a:cubicBezTo>
                      <a:pt x="28" y="26"/>
                      <a:pt x="28" y="26"/>
                      <a:pt x="28" y="26"/>
                    </a:cubicBezTo>
                    <a:cubicBezTo>
                      <a:pt x="28" y="26"/>
                      <a:pt x="28" y="26"/>
                      <a:pt x="28" y="26"/>
                    </a:cubicBezTo>
                    <a:cubicBezTo>
                      <a:pt x="28" y="26"/>
                      <a:pt x="28" y="26"/>
                      <a:pt x="28" y="26"/>
                    </a:cubicBezTo>
                    <a:cubicBezTo>
                      <a:pt x="28" y="26"/>
                      <a:pt x="29" y="26"/>
                      <a:pt x="28" y="27"/>
                    </a:cubicBezTo>
                    <a:close/>
                    <a:moveTo>
                      <a:pt x="72" y="27"/>
                    </a:moveTo>
                    <a:cubicBezTo>
                      <a:pt x="72" y="26"/>
                      <a:pt x="72" y="26"/>
                      <a:pt x="72" y="26"/>
                    </a:cubicBezTo>
                    <a:cubicBezTo>
                      <a:pt x="72" y="27"/>
                      <a:pt x="72" y="27"/>
                      <a:pt x="72" y="27"/>
                    </a:cubicBezTo>
                    <a:cubicBezTo>
                      <a:pt x="72" y="27"/>
                      <a:pt x="72" y="27"/>
                      <a:pt x="72" y="27"/>
                    </a:cubicBezTo>
                    <a:close/>
                    <a:moveTo>
                      <a:pt x="73" y="28"/>
                    </a:moveTo>
                    <a:cubicBezTo>
                      <a:pt x="73" y="28"/>
                      <a:pt x="73" y="28"/>
                      <a:pt x="73" y="28"/>
                    </a:cubicBezTo>
                    <a:cubicBezTo>
                      <a:pt x="73" y="28"/>
                      <a:pt x="73" y="28"/>
                      <a:pt x="73" y="28"/>
                    </a:cubicBezTo>
                    <a:cubicBezTo>
                      <a:pt x="72" y="28"/>
                      <a:pt x="72" y="28"/>
                      <a:pt x="72" y="28"/>
                    </a:cubicBezTo>
                    <a:cubicBezTo>
                      <a:pt x="73" y="28"/>
                      <a:pt x="73" y="28"/>
                      <a:pt x="73" y="28"/>
                    </a:cubicBezTo>
                    <a:close/>
                    <a:moveTo>
                      <a:pt x="21" y="29"/>
                    </a:moveTo>
                    <a:cubicBezTo>
                      <a:pt x="21" y="29"/>
                      <a:pt x="20" y="29"/>
                      <a:pt x="20" y="28"/>
                    </a:cubicBezTo>
                    <a:cubicBezTo>
                      <a:pt x="21" y="28"/>
                      <a:pt x="20" y="29"/>
                      <a:pt x="21" y="29"/>
                    </a:cubicBezTo>
                    <a:close/>
                    <a:moveTo>
                      <a:pt x="28" y="29"/>
                    </a:moveTo>
                    <a:cubicBezTo>
                      <a:pt x="28" y="29"/>
                      <a:pt x="28" y="29"/>
                      <a:pt x="28" y="29"/>
                    </a:cubicBezTo>
                    <a:cubicBezTo>
                      <a:pt x="28" y="29"/>
                      <a:pt x="28" y="29"/>
                      <a:pt x="28" y="29"/>
                    </a:cubicBezTo>
                    <a:cubicBezTo>
                      <a:pt x="28" y="29"/>
                      <a:pt x="28" y="29"/>
                      <a:pt x="28" y="29"/>
                    </a:cubicBezTo>
                    <a:close/>
                    <a:moveTo>
                      <a:pt x="109" y="30"/>
                    </a:moveTo>
                    <a:cubicBezTo>
                      <a:pt x="108" y="30"/>
                      <a:pt x="108" y="30"/>
                      <a:pt x="108" y="30"/>
                    </a:cubicBezTo>
                    <a:cubicBezTo>
                      <a:pt x="108" y="30"/>
                      <a:pt x="108" y="30"/>
                      <a:pt x="108" y="30"/>
                    </a:cubicBezTo>
                    <a:cubicBezTo>
                      <a:pt x="109" y="30"/>
                      <a:pt x="109" y="30"/>
                      <a:pt x="109" y="30"/>
                    </a:cubicBezTo>
                    <a:close/>
                    <a:moveTo>
                      <a:pt x="26" y="30"/>
                    </a:moveTo>
                    <a:cubicBezTo>
                      <a:pt x="26" y="31"/>
                      <a:pt x="26" y="31"/>
                      <a:pt x="26" y="31"/>
                    </a:cubicBezTo>
                    <a:cubicBezTo>
                      <a:pt x="26" y="30"/>
                      <a:pt x="26" y="30"/>
                      <a:pt x="26" y="30"/>
                    </a:cubicBezTo>
                    <a:cubicBezTo>
                      <a:pt x="26" y="30"/>
                      <a:pt x="26" y="30"/>
                      <a:pt x="26" y="30"/>
                    </a:cubicBezTo>
                    <a:close/>
                    <a:moveTo>
                      <a:pt x="30" y="31"/>
                    </a:moveTo>
                    <a:cubicBezTo>
                      <a:pt x="30" y="31"/>
                      <a:pt x="30" y="31"/>
                      <a:pt x="30" y="31"/>
                    </a:cubicBezTo>
                    <a:cubicBezTo>
                      <a:pt x="30" y="31"/>
                      <a:pt x="30" y="31"/>
                      <a:pt x="30" y="31"/>
                    </a:cubicBezTo>
                    <a:cubicBezTo>
                      <a:pt x="30" y="31"/>
                      <a:pt x="30" y="31"/>
                      <a:pt x="30" y="31"/>
                    </a:cubicBezTo>
                    <a:close/>
                    <a:moveTo>
                      <a:pt x="17" y="31"/>
                    </a:moveTo>
                    <a:cubicBezTo>
                      <a:pt x="17" y="31"/>
                      <a:pt x="17" y="31"/>
                      <a:pt x="17" y="31"/>
                    </a:cubicBezTo>
                    <a:cubicBezTo>
                      <a:pt x="17" y="32"/>
                      <a:pt x="17" y="32"/>
                      <a:pt x="17" y="32"/>
                    </a:cubicBezTo>
                    <a:cubicBezTo>
                      <a:pt x="17" y="32"/>
                      <a:pt x="17" y="32"/>
                      <a:pt x="17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7" y="32"/>
                      <a:pt x="17" y="31"/>
                      <a:pt x="17" y="31"/>
                    </a:cubicBezTo>
                    <a:cubicBezTo>
                      <a:pt x="17" y="31"/>
                      <a:pt x="17" y="31"/>
                      <a:pt x="17" y="31"/>
                    </a:cubicBezTo>
                    <a:cubicBezTo>
                      <a:pt x="17" y="31"/>
                      <a:pt x="17" y="31"/>
                      <a:pt x="17" y="31"/>
                    </a:cubicBezTo>
                    <a:close/>
                    <a:moveTo>
                      <a:pt x="28" y="31"/>
                    </a:moveTo>
                    <a:cubicBezTo>
                      <a:pt x="28" y="32"/>
                      <a:pt x="28" y="32"/>
                      <a:pt x="28" y="32"/>
                    </a:cubicBezTo>
                    <a:cubicBezTo>
                      <a:pt x="27" y="31"/>
                      <a:pt x="27" y="31"/>
                      <a:pt x="27" y="31"/>
                    </a:cubicBezTo>
                    <a:cubicBezTo>
                      <a:pt x="27" y="31"/>
                      <a:pt x="27" y="32"/>
                      <a:pt x="28" y="31"/>
                    </a:cubicBezTo>
                    <a:close/>
                    <a:moveTo>
                      <a:pt x="27" y="32"/>
                    </a:moveTo>
                    <a:cubicBezTo>
                      <a:pt x="26" y="32"/>
                      <a:pt x="26" y="32"/>
                      <a:pt x="26" y="32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26" y="32"/>
                      <a:pt x="26" y="32"/>
                      <a:pt x="27" y="32"/>
                    </a:cubicBezTo>
                    <a:close/>
                    <a:moveTo>
                      <a:pt x="26" y="32"/>
                    </a:moveTo>
                    <a:cubicBezTo>
                      <a:pt x="26" y="32"/>
                      <a:pt x="26" y="32"/>
                      <a:pt x="26" y="32"/>
                    </a:cubicBezTo>
                    <a:cubicBezTo>
                      <a:pt x="26" y="32"/>
                      <a:pt x="26" y="32"/>
                      <a:pt x="26" y="32"/>
                    </a:cubicBezTo>
                    <a:cubicBezTo>
                      <a:pt x="26" y="32"/>
                      <a:pt x="26" y="32"/>
                      <a:pt x="26" y="32"/>
                    </a:cubicBezTo>
                    <a:cubicBezTo>
                      <a:pt x="25" y="32"/>
                      <a:pt x="25" y="32"/>
                      <a:pt x="25" y="32"/>
                    </a:cubicBezTo>
                    <a:cubicBezTo>
                      <a:pt x="26" y="32"/>
                      <a:pt x="26" y="32"/>
                      <a:pt x="26" y="32"/>
                    </a:cubicBezTo>
                    <a:close/>
                    <a:moveTo>
                      <a:pt x="31" y="32"/>
                    </a:moveTo>
                    <a:cubicBezTo>
                      <a:pt x="31" y="33"/>
                      <a:pt x="32" y="33"/>
                      <a:pt x="31" y="34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1" y="33"/>
                      <a:pt x="30" y="33"/>
                      <a:pt x="30" y="32"/>
                    </a:cubicBezTo>
                    <a:cubicBezTo>
                      <a:pt x="30" y="32"/>
                      <a:pt x="30" y="33"/>
                      <a:pt x="31" y="33"/>
                    </a:cubicBezTo>
                    <a:cubicBezTo>
                      <a:pt x="31" y="33"/>
                      <a:pt x="31" y="32"/>
                      <a:pt x="31" y="32"/>
                    </a:cubicBezTo>
                    <a:cubicBezTo>
                      <a:pt x="30" y="32"/>
                      <a:pt x="30" y="32"/>
                      <a:pt x="30" y="32"/>
                    </a:cubicBezTo>
                    <a:cubicBezTo>
                      <a:pt x="30" y="32"/>
                      <a:pt x="31" y="32"/>
                      <a:pt x="31" y="32"/>
                    </a:cubicBezTo>
                    <a:close/>
                    <a:moveTo>
                      <a:pt x="27" y="33"/>
                    </a:moveTo>
                    <a:cubicBezTo>
                      <a:pt x="27" y="33"/>
                      <a:pt x="27" y="33"/>
                      <a:pt x="27" y="33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27" y="34"/>
                      <a:pt x="27" y="34"/>
                      <a:pt x="27" y="33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27" y="33"/>
                      <a:pt x="27" y="33"/>
                      <a:pt x="27" y="33"/>
                    </a:cubicBezTo>
                    <a:close/>
                    <a:moveTo>
                      <a:pt x="25" y="34"/>
                    </a:moveTo>
                    <a:cubicBezTo>
                      <a:pt x="25" y="33"/>
                      <a:pt x="25" y="33"/>
                      <a:pt x="25" y="33"/>
                    </a:cubicBezTo>
                    <a:cubicBezTo>
                      <a:pt x="25" y="33"/>
                      <a:pt x="25" y="33"/>
                      <a:pt x="25" y="34"/>
                    </a:cubicBezTo>
                    <a:close/>
                    <a:moveTo>
                      <a:pt x="25" y="33"/>
                    </a:moveTo>
                    <a:cubicBezTo>
                      <a:pt x="25" y="33"/>
                      <a:pt x="24" y="33"/>
                      <a:pt x="24" y="33"/>
                    </a:cubicBezTo>
                    <a:cubicBezTo>
                      <a:pt x="25" y="33"/>
                      <a:pt x="25" y="33"/>
                      <a:pt x="25" y="33"/>
                    </a:cubicBezTo>
                    <a:close/>
                    <a:moveTo>
                      <a:pt x="29" y="34"/>
                    </a:moveTo>
                    <a:cubicBezTo>
                      <a:pt x="29" y="35"/>
                      <a:pt x="29" y="34"/>
                      <a:pt x="29" y="35"/>
                    </a:cubicBezTo>
                    <a:cubicBezTo>
                      <a:pt x="29" y="35"/>
                      <a:pt x="28" y="34"/>
                      <a:pt x="28" y="34"/>
                    </a:cubicBezTo>
                    <a:cubicBezTo>
                      <a:pt x="28" y="33"/>
                      <a:pt x="28" y="33"/>
                      <a:pt x="28" y="33"/>
                    </a:cubicBezTo>
                    <a:cubicBezTo>
                      <a:pt x="29" y="33"/>
                      <a:pt x="29" y="34"/>
                      <a:pt x="29" y="34"/>
                    </a:cubicBezTo>
                    <a:close/>
                    <a:moveTo>
                      <a:pt x="25" y="33"/>
                    </a:moveTo>
                    <a:cubicBezTo>
                      <a:pt x="25" y="33"/>
                      <a:pt x="25" y="33"/>
                      <a:pt x="25" y="33"/>
                    </a:cubicBezTo>
                    <a:cubicBezTo>
                      <a:pt x="25" y="33"/>
                      <a:pt x="25" y="33"/>
                      <a:pt x="25" y="34"/>
                    </a:cubicBezTo>
                    <a:cubicBezTo>
                      <a:pt x="25" y="34"/>
                      <a:pt x="24" y="34"/>
                      <a:pt x="24" y="33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24" y="33"/>
                      <a:pt x="24" y="33"/>
                      <a:pt x="25" y="33"/>
                    </a:cubicBezTo>
                    <a:close/>
                    <a:moveTo>
                      <a:pt x="92" y="33"/>
                    </a:moveTo>
                    <a:cubicBezTo>
                      <a:pt x="92" y="34"/>
                      <a:pt x="92" y="34"/>
                      <a:pt x="92" y="34"/>
                    </a:cubicBezTo>
                    <a:cubicBezTo>
                      <a:pt x="92" y="34"/>
                      <a:pt x="91" y="34"/>
                      <a:pt x="91" y="34"/>
                    </a:cubicBezTo>
                    <a:cubicBezTo>
                      <a:pt x="91" y="33"/>
                      <a:pt x="92" y="33"/>
                      <a:pt x="92" y="33"/>
                    </a:cubicBezTo>
                    <a:close/>
                    <a:moveTo>
                      <a:pt x="70" y="34"/>
                    </a:moveTo>
                    <a:cubicBezTo>
                      <a:pt x="71" y="34"/>
                      <a:pt x="71" y="34"/>
                      <a:pt x="71" y="34"/>
                    </a:cubicBezTo>
                    <a:cubicBezTo>
                      <a:pt x="70" y="34"/>
                      <a:pt x="70" y="34"/>
                      <a:pt x="70" y="34"/>
                    </a:cubicBezTo>
                    <a:close/>
                    <a:moveTo>
                      <a:pt x="96" y="35"/>
                    </a:moveTo>
                    <a:cubicBezTo>
                      <a:pt x="96" y="35"/>
                      <a:pt x="96" y="36"/>
                      <a:pt x="96" y="36"/>
                    </a:cubicBezTo>
                    <a:cubicBezTo>
                      <a:pt x="97" y="37"/>
                      <a:pt x="98" y="39"/>
                      <a:pt x="98" y="40"/>
                    </a:cubicBezTo>
                    <a:cubicBezTo>
                      <a:pt x="98" y="39"/>
                      <a:pt x="98" y="39"/>
                      <a:pt x="98" y="39"/>
                    </a:cubicBezTo>
                    <a:cubicBezTo>
                      <a:pt x="97" y="39"/>
                      <a:pt x="97" y="39"/>
                      <a:pt x="97" y="39"/>
                    </a:cubicBezTo>
                    <a:cubicBezTo>
                      <a:pt x="98" y="40"/>
                      <a:pt x="98" y="42"/>
                      <a:pt x="99" y="42"/>
                    </a:cubicBezTo>
                    <a:cubicBezTo>
                      <a:pt x="99" y="42"/>
                      <a:pt x="99" y="42"/>
                      <a:pt x="99" y="42"/>
                    </a:cubicBezTo>
                    <a:cubicBezTo>
                      <a:pt x="99" y="42"/>
                      <a:pt x="98" y="42"/>
                      <a:pt x="98" y="42"/>
                    </a:cubicBezTo>
                    <a:cubicBezTo>
                      <a:pt x="98" y="42"/>
                      <a:pt x="98" y="42"/>
                      <a:pt x="98" y="43"/>
                    </a:cubicBezTo>
                    <a:cubicBezTo>
                      <a:pt x="98" y="43"/>
                      <a:pt x="98" y="43"/>
                      <a:pt x="98" y="43"/>
                    </a:cubicBezTo>
                    <a:cubicBezTo>
                      <a:pt x="98" y="43"/>
                      <a:pt x="98" y="43"/>
                      <a:pt x="98" y="43"/>
                    </a:cubicBezTo>
                    <a:cubicBezTo>
                      <a:pt x="98" y="42"/>
                      <a:pt x="97" y="41"/>
                      <a:pt x="97" y="40"/>
                    </a:cubicBezTo>
                    <a:cubicBezTo>
                      <a:pt x="96" y="40"/>
                      <a:pt x="97" y="38"/>
                      <a:pt x="96" y="38"/>
                    </a:cubicBezTo>
                    <a:cubicBezTo>
                      <a:pt x="96" y="37"/>
                      <a:pt x="96" y="37"/>
                      <a:pt x="96" y="37"/>
                    </a:cubicBezTo>
                    <a:cubicBezTo>
                      <a:pt x="95" y="36"/>
                      <a:pt x="95" y="35"/>
                      <a:pt x="95" y="35"/>
                    </a:cubicBezTo>
                    <a:cubicBezTo>
                      <a:pt x="95" y="35"/>
                      <a:pt x="95" y="35"/>
                      <a:pt x="95" y="35"/>
                    </a:cubicBezTo>
                    <a:cubicBezTo>
                      <a:pt x="95" y="35"/>
                      <a:pt x="95" y="34"/>
                      <a:pt x="95" y="34"/>
                    </a:cubicBezTo>
                    <a:cubicBezTo>
                      <a:pt x="95" y="34"/>
                      <a:pt x="95" y="34"/>
                      <a:pt x="95" y="34"/>
                    </a:cubicBezTo>
                    <a:cubicBezTo>
                      <a:pt x="95" y="34"/>
                      <a:pt x="96" y="35"/>
                      <a:pt x="96" y="35"/>
                    </a:cubicBezTo>
                    <a:close/>
                    <a:moveTo>
                      <a:pt x="15" y="34"/>
                    </a:moveTo>
                    <a:cubicBezTo>
                      <a:pt x="15" y="34"/>
                      <a:pt x="15" y="34"/>
                      <a:pt x="14" y="34"/>
                    </a:cubicBezTo>
                    <a:cubicBezTo>
                      <a:pt x="14" y="34"/>
                      <a:pt x="15" y="34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lose/>
                    <a:moveTo>
                      <a:pt x="43" y="35"/>
                    </a:moveTo>
                    <a:cubicBezTo>
                      <a:pt x="43" y="35"/>
                      <a:pt x="43" y="35"/>
                      <a:pt x="43" y="35"/>
                    </a:cubicBezTo>
                    <a:cubicBezTo>
                      <a:pt x="43" y="35"/>
                      <a:pt x="43" y="35"/>
                      <a:pt x="43" y="35"/>
                    </a:cubicBezTo>
                    <a:cubicBezTo>
                      <a:pt x="43" y="35"/>
                      <a:pt x="43" y="35"/>
                      <a:pt x="43" y="35"/>
                    </a:cubicBezTo>
                    <a:close/>
                    <a:moveTo>
                      <a:pt x="86" y="35"/>
                    </a:move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35"/>
                      <a:pt x="86" y="35"/>
                      <a:pt x="86" y="35"/>
                    </a:cubicBezTo>
                    <a:close/>
                    <a:moveTo>
                      <a:pt x="71" y="36"/>
                    </a:moveTo>
                    <a:cubicBezTo>
                      <a:pt x="71" y="36"/>
                      <a:pt x="70" y="34"/>
                      <a:pt x="70" y="36"/>
                    </a:cubicBezTo>
                    <a:cubicBezTo>
                      <a:pt x="71" y="36"/>
                      <a:pt x="71" y="36"/>
                      <a:pt x="71" y="36"/>
                    </a:cubicBezTo>
                    <a:cubicBezTo>
                      <a:pt x="70" y="36"/>
                      <a:pt x="70" y="36"/>
                      <a:pt x="70" y="36"/>
                    </a:cubicBezTo>
                    <a:cubicBezTo>
                      <a:pt x="70" y="36"/>
                      <a:pt x="70" y="36"/>
                      <a:pt x="70" y="36"/>
                    </a:cubicBezTo>
                    <a:cubicBezTo>
                      <a:pt x="70" y="36"/>
                      <a:pt x="70" y="36"/>
                      <a:pt x="70" y="36"/>
                    </a:cubicBezTo>
                    <a:cubicBezTo>
                      <a:pt x="70" y="35"/>
                      <a:pt x="71" y="35"/>
                      <a:pt x="71" y="36"/>
                    </a:cubicBezTo>
                    <a:close/>
                    <a:moveTo>
                      <a:pt x="75" y="37"/>
                    </a:moveTo>
                    <a:cubicBezTo>
                      <a:pt x="75" y="37"/>
                      <a:pt x="75" y="37"/>
                      <a:pt x="75" y="37"/>
                    </a:cubicBezTo>
                    <a:cubicBezTo>
                      <a:pt x="75" y="37"/>
                      <a:pt x="75" y="37"/>
                      <a:pt x="75" y="37"/>
                    </a:cubicBezTo>
                    <a:cubicBezTo>
                      <a:pt x="75" y="38"/>
                      <a:pt x="75" y="38"/>
                      <a:pt x="75" y="38"/>
                    </a:cubicBezTo>
                    <a:cubicBezTo>
                      <a:pt x="75" y="38"/>
                      <a:pt x="75" y="39"/>
                      <a:pt x="74" y="39"/>
                    </a:cubicBezTo>
                    <a:cubicBezTo>
                      <a:pt x="74" y="39"/>
                      <a:pt x="74" y="39"/>
                      <a:pt x="74" y="39"/>
                    </a:cubicBezTo>
                    <a:cubicBezTo>
                      <a:pt x="74" y="40"/>
                      <a:pt x="74" y="40"/>
                      <a:pt x="73" y="40"/>
                    </a:cubicBezTo>
                    <a:cubicBezTo>
                      <a:pt x="73" y="39"/>
                      <a:pt x="73" y="39"/>
                      <a:pt x="73" y="39"/>
                    </a:cubicBezTo>
                    <a:cubicBezTo>
                      <a:pt x="73" y="39"/>
                      <a:pt x="73" y="39"/>
                      <a:pt x="73" y="39"/>
                    </a:cubicBezTo>
                    <a:cubicBezTo>
                      <a:pt x="73" y="39"/>
                      <a:pt x="73" y="39"/>
                      <a:pt x="73" y="39"/>
                    </a:cubicBezTo>
                    <a:cubicBezTo>
                      <a:pt x="73" y="39"/>
                      <a:pt x="73" y="40"/>
                      <a:pt x="74" y="39"/>
                    </a:cubicBezTo>
                    <a:cubicBezTo>
                      <a:pt x="74" y="39"/>
                      <a:pt x="74" y="39"/>
                      <a:pt x="74" y="38"/>
                    </a:cubicBezTo>
                    <a:cubicBezTo>
                      <a:pt x="75" y="37"/>
                      <a:pt x="75" y="36"/>
                      <a:pt x="75" y="35"/>
                    </a:cubicBezTo>
                    <a:cubicBezTo>
                      <a:pt x="75" y="36"/>
                      <a:pt x="75" y="36"/>
                      <a:pt x="75" y="37"/>
                    </a:cubicBezTo>
                    <a:close/>
                    <a:moveTo>
                      <a:pt x="21" y="36"/>
                    </a:moveTo>
                    <a:cubicBezTo>
                      <a:pt x="21" y="36"/>
                      <a:pt x="21" y="36"/>
                      <a:pt x="21" y="36"/>
                    </a:cubicBezTo>
                    <a:cubicBezTo>
                      <a:pt x="21" y="36"/>
                      <a:pt x="21" y="36"/>
                      <a:pt x="21" y="36"/>
                    </a:cubicBezTo>
                    <a:close/>
                    <a:moveTo>
                      <a:pt x="33" y="37"/>
                    </a:moveTo>
                    <a:cubicBezTo>
                      <a:pt x="32" y="36"/>
                      <a:pt x="32" y="36"/>
                      <a:pt x="32" y="36"/>
                    </a:cubicBezTo>
                    <a:cubicBezTo>
                      <a:pt x="32" y="36"/>
                      <a:pt x="33" y="36"/>
                      <a:pt x="33" y="36"/>
                    </a:cubicBezTo>
                    <a:cubicBezTo>
                      <a:pt x="33" y="36"/>
                      <a:pt x="33" y="36"/>
                      <a:pt x="33" y="36"/>
                    </a:cubicBezTo>
                    <a:cubicBezTo>
                      <a:pt x="33" y="36"/>
                      <a:pt x="33" y="36"/>
                      <a:pt x="33" y="36"/>
                    </a:cubicBezTo>
                    <a:cubicBezTo>
                      <a:pt x="33" y="37"/>
                      <a:pt x="33" y="37"/>
                      <a:pt x="33" y="37"/>
                    </a:cubicBezTo>
                    <a:close/>
                    <a:moveTo>
                      <a:pt x="19" y="36"/>
                    </a:moveTo>
                    <a:cubicBezTo>
                      <a:pt x="19" y="37"/>
                      <a:pt x="19" y="36"/>
                      <a:pt x="18" y="37"/>
                    </a:cubicBezTo>
                    <a:cubicBezTo>
                      <a:pt x="18" y="36"/>
                      <a:pt x="19" y="36"/>
                      <a:pt x="19" y="36"/>
                    </a:cubicBezTo>
                    <a:cubicBezTo>
                      <a:pt x="19" y="36"/>
                      <a:pt x="19" y="36"/>
                      <a:pt x="19" y="36"/>
                    </a:cubicBezTo>
                    <a:close/>
                    <a:moveTo>
                      <a:pt x="27" y="36"/>
                    </a:moveTo>
                    <a:cubicBezTo>
                      <a:pt x="27" y="37"/>
                      <a:pt x="27" y="37"/>
                      <a:pt x="27" y="37"/>
                    </a:cubicBezTo>
                    <a:cubicBezTo>
                      <a:pt x="27" y="36"/>
                      <a:pt x="26" y="36"/>
                      <a:pt x="27" y="36"/>
                    </a:cubicBezTo>
                    <a:cubicBezTo>
                      <a:pt x="27" y="36"/>
                      <a:pt x="27" y="36"/>
                      <a:pt x="27" y="36"/>
                    </a:cubicBezTo>
                    <a:close/>
                    <a:moveTo>
                      <a:pt x="19" y="37"/>
                    </a:moveTo>
                    <a:cubicBezTo>
                      <a:pt x="20" y="37"/>
                      <a:pt x="20" y="37"/>
                      <a:pt x="20" y="37"/>
                    </a:cubicBezTo>
                    <a:cubicBezTo>
                      <a:pt x="20" y="37"/>
                      <a:pt x="20" y="37"/>
                      <a:pt x="20" y="37"/>
                    </a:cubicBezTo>
                    <a:cubicBezTo>
                      <a:pt x="19" y="37"/>
                      <a:pt x="19" y="37"/>
                      <a:pt x="19" y="37"/>
                    </a:cubicBezTo>
                    <a:close/>
                    <a:moveTo>
                      <a:pt x="24" y="37"/>
                    </a:moveTo>
                    <a:cubicBezTo>
                      <a:pt x="24" y="37"/>
                      <a:pt x="24" y="37"/>
                      <a:pt x="24" y="37"/>
                    </a:cubicBezTo>
                    <a:cubicBezTo>
                      <a:pt x="24" y="37"/>
                      <a:pt x="24" y="36"/>
                      <a:pt x="24" y="37"/>
                    </a:cubicBezTo>
                    <a:close/>
                    <a:moveTo>
                      <a:pt x="104" y="37"/>
                    </a:moveTo>
                    <a:cubicBezTo>
                      <a:pt x="104" y="37"/>
                      <a:pt x="105" y="37"/>
                      <a:pt x="105" y="37"/>
                    </a:cubicBezTo>
                    <a:cubicBezTo>
                      <a:pt x="105" y="37"/>
                      <a:pt x="105" y="37"/>
                      <a:pt x="104" y="37"/>
                    </a:cubicBezTo>
                    <a:close/>
                    <a:moveTo>
                      <a:pt x="9" y="37"/>
                    </a:moveTo>
                    <a:cubicBezTo>
                      <a:pt x="10" y="37"/>
                      <a:pt x="9" y="37"/>
                      <a:pt x="9" y="38"/>
                    </a:cubicBezTo>
                    <a:cubicBezTo>
                      <a:pt x="9" y="38"/>
                      <a:pt x="10" y="38"/>
                      <a:pt x="10" y="38"/>
                    </a:cubicBezTo>
                    <a:cubicBezTo>
                      <a:pt x="10" y="38"/>
                      <a:pt x="10" y="39"/>
                      <a:pt x="9" y="39"/>
                    </a:cubicBezTo>
                    <a:cubicBezTo>
                      <a:pt x="11" y="39"/>
                      <a:pt x="10" y="40"/>
                      <a:pt x="11" y="41"/>
                    </a:cubicBezTo>
                    <a:cubicBezTo>
                      <a:pt x="11" y="41"/>
                      <a:pt x="11" y="41"/>
                      <a:pt x="12" y="42"/>
                    </a:cubicBezTo>
                    <a:cubicBezTo>
                      <a:pt x="11" y="42"/>
                      <a:pt x="11" y="42"/>
                      <a:pt x="11" y="42"/>
                    </a:cubicBezTo>
                    <a:cubicBezTo>
                      <a:pt x="12" y="42"/>
                      <a:pt x="12" y="42"/>
                      <a:pt x="12" y="42"/>
                    </a:cubicBezTo>
                    <a:cubicBezTo>
                      <a:pt x="13" y="43"/>
                      <a:pt x="11" y="43"/>
                      <a:pt x="12" y="43"/>
                    </a:cubicBezTo>
                    <a:cubicBezTo>
                      <a:pt x="12" y="44"/>
                      <a:pt x="11" y="43"/>
                      <a:pt x="11" y="44"/>
                    </a:cubicBezTo>
                    <a:cubicBezTo>
                      <a:pt x="10" y="44"/>
                      <a:pt x="10" y="44"/>
                      <a:pt x="9" y="44"/>
                    </a:cubicBezTo>
                    <a:cubicBezTo>
                      <a:pt x="9" y="44"/>
                      <a:pt x="9" y="44"/>
                      <a:pt x="9" y="44"/>
                    </a:cubicBezTo>
                    <a:cubicBezTo>
                      <a:pt x="9" y="44"/>
                      <a:pt x="8" y="44"/>
                      <a:pt x="8" y="44"/>
                    </a:cubicBezTo>
                    <a:cubicBezTo>
                      <a:pt x="9" y="44"/>
                      <a:pt x="9" y="43"/>
                      <a:pt x="10" y="44"/>
                    </a:cubicBezTo>
                    <a:cubicBezTo>
                      <a:pt x="10" y="43"/>
                      <a:pt x="10" y="43"/>
                      <a:pt x="10" y="43"/>
                    </a:cubicBezTo>
                    <a:cubicBezTo>
                      <a:pt x="10" y="43"/>
                      <a:pt x="9" y="43"/>
                      <a:pt x="9" y="43"/>
                    </a:cubicBezTo>
                    <a:cubicBezTo>
                      <a:pt x="9" y="43"/>
                      <a:pt x="9" y="43"/>
                      <a:pt x="8" y="43"/>
                    </a:cubicBezTo>
                    <a:cubicBezTo>
                      <a:pt x="9" y="43"/>
                      <a:pt x="9" y="42"/>
                      <a:pt x="9" y="42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10" y="41"/>
                      <a:pt x="10" y="41"/>
                      <a:pt x="10" y="41"/>
                    </a:cubicBezTo>
                    <a:cubicBezTo>
                      <a:pt x="10" y="41"/>
                      <a:pt x="10" y="41"/>
                      <a:pt x="10" y="41"/>
                    </a:cubicBezTo>
                    <a:cubicBezTo>
                      <a:pt x="10" y="41"/>
                      <a:pt x="10" y="41"/>
                      <a:pt x="10" y="41"/>
                    </a:cubicBezTo>
                    <a:cubicBezTo>
                      <a:pt x="9" y="41"/>
                      <a:pt x="10" y="40"/>
                      <a:pt x="9" y="40"/>
                    </a:cubicBezTo>
                    <a:cubicBezTo>
                      <a:pt x="9" y="40"/>
                      <a:pt x="9" y="40"/>
                      <a:pt x="9" y="40"/>
                    </a:cubicBezTo>
                    <a:cubicBezTo>
                      <a:pt x="9" y="40"/>
                      <a:pt x="9" y="40"/>
                      <a:pt x="9" y="40"/>
                    </a:cubicBezTo>
                    <a:cubicBezTo>
                      <a:pt x="9" y="40"/>
                      <a:pt x="9" y="39"/>
                      <a:pt x="8" y="39"/>
                    </a:cubicBezTo>
                    <a:cubicBezTo>
                      <a:pt x="8" y="39"/>
                      <a:pt x="8" y="39"/>
                      <a:pt x="8" y="39"/>
                    </a:cubicBezTo>
                    <a:cubicBezTo>
                      <a:pt x="8" y="39"/>
                      <a:pt x="8" y="39"/>
                      <a:pt x="8" y="39"/>
                    </a:cubicBezTo>
                    <a:cubicBezTo>
                      <a:pt x="8" y="39"/>
                      <a:pt x="9" y="38"/>
                      <a:pt x="8" y="39"/>
                    </a:cubicBezTo>
                    <a:cubicBezTo>
                      <a:pt x="9" y="38"/>
                      <a:pt x="8" y="36"/>
                      <a:pt x="9" y="37"/>
                    </a:cubicBezTo>
                    <a:close/>
                    <a:moveTo>
                      <a:pt x="35" y="37"/>
                    </a:move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lose/>
                    <a:moveTo>
                      <a:pt x="22" y="37"/>
                    </a:moveTo>
                    <a:cubicBezTo>
                      <a:pt x="22" y="38"/>
                      <a:pt x="22" y="38"/>
                      <a:pt x="22" y="38"/>
                    </a:cubicBezTo>
                    <a:cubicBezTo>
                      <a:pt x="22" y="38"/>
                      <a:pt x="22" y="38"/>
                      <a:pt x="22" y="38"/>
                    </a:cubicBezTo>
                    <a:cubicBezTo>
                      <a:pt x="22" y="38"/>
                      <a:pt x="21" y="37"/>
                      <a:pt x="22" y="37"/>
                    </a:cubicBezTo>
                    <a:close/>
                    <a:moveTo>
                      <a:pt x="8" y="38"/>
                    </a:moveTo>
                    <a:cubicBezTo>
                      <a:pt x="8" y="38"/>
                      <a:pt x="8" y="38"/>
                      <a:pt x="8" y="38"/>
                    </a:cubicBezTo>
                    <a:cubicBezTo>
                      <a:pt x="8" y="38"/>
                      <a:pt x="8" y="38"/>
                      <a:pt x="8" y="38"/>
                    </a:cubicBezTo>
                    <a:close/>
                    <a:moveTo>
                      <a:pt x="57" y="38"/>
                    </a:moveTo>
                    <a:cubicBezTo>
                      <a:pt x="56" y="38"/>
                      <a:pt x="56" y="38"/>
                      <a:pt x="56" y="38"/>
                    </a:cubicBezTo>
                    <a:cubicBezTo>
                      <a:pt x="56" y="38"/>
                      <a:pt x="57" y="38"/>
                      <a:pt x="57" y="38"/>
                    </a:cubicBezTo>
                    <a:close/>
                    <a:moveTo>
                      <a:pt x="38" y="38"/>
                    </a:moveTo>
                    <a:cubicBezTo>
                      <a:pt x="39" y="38"/>
                      <a:pt x="39" y="38"/>
                      <a:pt x="39" y="38"/>
                    </a:cubicBezTo>
                    <a:cubicBezTo>
                      <a:pt x="38" y="38"/>
                      <a:pt x="38" y="38"/>
                      <a:pt x="38" y="38"/>
                    </a:cubicBezTo>
                    <a:close/>
                    <a:moveTo>
                      <a:pt x="18" y="39"/>
                    </a:moveTo>
                    <a:cubicBezTo>
                      <a:pt x="18" y="40"/>
                      <a:pt x="18" y="40"/>
                      <a:pt x="18" y="40"/>
                    </a:cubicBezTo>
                    <a:cubicBezTo>
                      <a:pt x="18" y="39"/>
                      <a:pt x="18" y="39"/>
                      <a:pt x="18" y="39"/>
                    </a:cubicBezTo>
                    <a:cubicBezTo>
                      <a:pt x="18" y="39"/>
                      <a:pt x="18" y="39"/>
                      <a:pt x="18" y="39"/>
                    </a:cubicBezTo>
                    <a:cubicBezTo>
                      <a:pt x="18" y="39"/>
                      <a:pt x="18" y="39"/>
                      <a:pt x="18" y="39"/>
                    </a:cubicBezTo>
                    <a:cubicBezTo>
                      <a:pt x="18" y="39"/>
                      <a:pt x="18" y="39"/>
                      <a:pt x="18" y="39"/>
                    </a:cubicBezTo>
                    <a:close/>
                    <a:moveTo>
                      <a:pt x="7" y="40"/>
                    </a:moveTo>
                    <a:cubicBezTo>
                      <a:pt x="8" y="40"/>
                      <a:pt x="8" y="40"/>
                      <a:pt x="8" y="40"/>
                    </a:cubicBezTo>
                    <a:cubicBezTo>
                      <a:pt x="8" y="40"/>
                      <a:pt x="8" y="40"/>
                      <a:pt x="8" y="41"/>
                    </a:cubicBezTo>
                    <a:cubicBezTo>
                      <a:pt x="8" y="41"/>
                      <a:pt x="8" y="41"/>
                      <a:pt x="8" y="41"/>
                    </a:cubicBezTo>
                    <a:cubicBezTo>
                      <a:pt x="8" y="41"/>
                      <a:pt x="8" y="42"/>
                      <a:pt x="8" y="42"/>
                    </a:cubicBezTo>
                    <a:cubicBezTo>
                      <a:pt x="7" y="42"/>
                      <a:pt x="6" y="43"/>
                      <a:pt x="6" y="43"/>
                    </a:cubicBezTo>
                    <a:cubicBezTo>
                      <a:pt x="6" y="42"/>
                      <a:pt x="7" y="42"/>
                      <a:pt x="6" y="41"/>
                    </a:cubicBezTo>
                    <a:cubicBezTo>
                      <a:pt x="6" y="41"/>
                      <a:pt x="6" y="41"/>
                      <a:pt x="6" y="40"/>
                    </a:cubicBezTo>
                    <a:cubicBezTo>
                      <a:pt x="6" y="41"/>
                      <a:pt x="6" y="41"/>
                      <a:pt x="7" y="40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6" y="40"/>
                      <a:pt x="7" y="40"/>
                      <a:pt x="7" y="40"/>
                    </a:cubicBezTo>
                    <a:cubicBezTo>
                      <a:pt x="7" y="40"/>
                      <a:pt x="7" y="39"/>
                      <a:pt x="7" y="40"/>
                    </a:cubicBezTo>
                    <a:close/>
                    <a:moveTo>
                      <a:pt x="40" y="40"/>
                    </a:moveTo>
                    <a:cubicBezTo>
                      <a:pt x="40" y="41"/>
                      <a:pt x="40" y="41"/>
                      <a:pt x="40" y="41"/>
                    </a:cubicBezTo>
                    <a:cubicBezTo>
                      <a:pt x="40" y="40"/>
                      <a:pt x="40" y="40"/>
                      <a:pt x="40" y="40"/>
                    </a:cubicBezTo>
                    <a:cubicBezTo>
                      <a:pt x="40" y="40"/>
                      <a:pt x="40" y="40"/>
                      <a:pt x="40" y="40"/>
                    </a:cubicBezTo>
                    <a:close/>
                    <a:moveTo>
                      <a:pt x="18" y="40"/>
                    </a:moveTo>
                    <a:cubicBezTo>
                      <a:pt x="18" y="40"/>
                      <a:pt x="18" y="40"/>
                      <a:pt x="18" y="40"/>
                    </a:cubicBezTo>
                    <a:cubicBezTo>
                      <a:pt x="18" y="40"/>
                      <a:pt x="18" y="40"/>
                      <a:pt x="18" y="40"/>
                    </a:cubicBezTo>
                    <a:cubicBezTo>
                      <a:pt x="18" y="40"/>
                      <a:pt x="18" y="40"/>
                      <a:pt x="18" y="40"/>
                    </a:cubicBezTo>
                    <a:close/>
                    <a:moveTo>
                      <a:pt x="71" y="41"/>
                    </a:moveTo>
                    <a:cubicBezTo>
                      <a:pt x="71" y="40"/>
                      <a:pt x="71" y="40"/>
                      <a:pt x="71" y="40"/>
                    </a:cubicBezTo>
                    <a:cubicBezTo>
                      <a:pt x="71" y="40"/>
                      <a:pt x="71" y="41"/>
                      <a:pt x="71" y="41"/>
                    </a:cubicBezTo>
                    <a:close/>
                    <a:moveTo>
                      <a:pt x="40" y="41"/>
                    </a:moveTo>
                    <a:cubicBezTo>
                      <a:pt x="39" y="42"/>
                      <a:pt x="39" y="42"/>
                      <a:pt x="39" y="42"/>
                    </a:cubicBezTo>
                    <a:cubicBezTo>
                      <a:pt x="40" y="41"/>
                      <a:pt x="40" y="41"/>
                      <a:pt x="40" y="41"/>
                    </a:cubicBezTo>
                    <a:close/>
                    <a:moveTo>
                      <a:pt x="82" y="41"/>
                    </a:moveTo>
                    <a:cubicBezTo>
                      <a:pt x="82" y="41"/>
                      <a:pt x="82" y="42"/>
                      <a:pt x="82" y="42"/>
                    </a:cubicBezTo>
                    <a:cubicBezTo>
                      <a:pt x="82" y="41"/>
                      <a:pt x="82" y="41"/>
                      <a:pt x="82" y="41"/>
                    </a:cubicBezTo>
                    <a:close/>
                    <a:moveTo>
                      <a:pt x="67" y="42"/>
                    </a:moveTo>
                    <a:cubicBezTo>
                      <a:pt x="67" y="42"/>
                      <a:pt x="67" y="42"/>
                      <a:pt x="67" y="42"/>
                    </a:cubicBezTo>
                    <a:cubicBezTo>
                      <a:pt x="66" y="42"/>
                      <a:pt x="66" y="42"/>
                      <a:pt x="66" y="42"/>
                    </a:cubicBezTo>
                    <a:cubicBezTo>
                      <a:pt x="67" y="41"/>
                      <a:pt x="67" y="42"/>
                      <a:pt x="67" y="42"/>
                    </a:cubicBezTo>
                    <a:close/>
                    <a:moveTo>
                      <a:pt x="103" y="43"/>
                    </a:moveTo>
                    <a:cubicBezTo>
                      <a:pt x="103" y="42"/>
                      <a:pt x="103" y="42"/>
                      <a:pt x="103" y="42"/>
                    </a:cubicBezTo>
                    <a:cubicBezTo>
                      <a:pt x="103" y="42"/>
                      <a:pt x="103" y="42"/>
                      <a:pt x="103" y="42"/>
                    </a:cubicBezTo>
                    <a:cubicBezTo>
                      <a:pt x="103" y="43"/>
                      <a:pt x="103" y="43"/>
                      <a:pt x="103" y="43"/>
                    </a:cubicBezTo>
                    <a:close/>
                    <a:moveTo>
                      <a:pt x="39" y="42"/>
                    </a:moveTo>
                    <a:cubicBezTo>
                      <a:pt x="39" y="42"/>
                      <a:pt x="39" y="42"/>
                      <a:pt x="39" y="42"/>
                    </a:cubicBezTo>
                    <a:cubicBezTo>
                      <a:pt x="39" y="42"/>
                      <a:pt x="39" y="42"/>
                      <a:pt x="39" y="42"/>
                    </a:cubicBezTo>
                    <a:cubicBezTo>
                      <a:pt x="39" y="42"/>
                      <a:pt x="39" y="42"/>
                      <a:pt x="39" y="42"/>
                    </a:cubicBezTo>
                    <a:close/>
                    <a:moveTo>
                      <a:pt x="62" y="44"/>
                    </a:moveTo>
                    <a:cubicBezTo>
                      <a:pt x="62" y="44"/>
                      <a:pt x="62" y="44"/>
                      <a:pt x="63" y="44"/>
                    </a:cubicBezTo>
                    <a:cubicBezTo>
                      <a:pt x="62" y="45"/>
                      <a:pt x="62" y="44"/>
                      <a:pt x="61" y="44"/>
                    </a:cubicBezTo>
                    <a:cubicBezTo>
                      <a:pt x="62" y="44"/>
                      <a:pt x="61" y="44"/>
                      <a:pt x="62" y="43"/>
                    </a:cubicBezTo>
                    <a:cubicBezTo>
                      <a:pt x="61" y="43"/>
                      <a:pt x="61" y="43"/>
                      <a:pt x="61" y="43"/>
                    </a:cubicBezTo>
                    <a:cubicBezTo>
                      <a:pt x="61" y="43"/>
                      <a:pt x="62" y="43"/>
                      <a:pt x="62" y="44"/>
                    </a:cubicBezTo>
                    <a:close/>
                    <a:moveTo>
                      <a:pt x="101" y="44"/>
                    </a:moveTo>
                    <a:cubicBezTo>
                      <a:pt x="101" y="44"/>
                      <a:pt x="102" y="43"/>
                      <a:pt x="102" y="43"/>
                    </a:cubicBezTo>
                    <a:cubicBezTo>
                      <a:pt x="102" y="43"/>
                      <a:pt x="102" y="44"/>
                      <a:pt x="101" y="44"/>
                    </a:cubicBezTo>
                    <a:close/>
                    <a:moveTo>
                      <a:pt x="29" y="43"/>
                    </a:moveTo>
                    <a:cubicBezTo>
                      <a:pt x="29" y="43"/>
                      <a:pt x="29" y="43"/>
                      <a:pt x="29" y="43"/>
                    </a:cubicBezTo>
                    <a:cubicBezTo>
                      <a:pt x="29" y="44"/>
                      <a:pt x="29" y="44"/>
                      <a:pt x="29" y="44"/>
                    </a:cubicBezTo>
                    <a:cubicBezTo>
                      <a:pt x="29" y="44"/>
                      <a:pt x="29" y="44"/>
                      <a:pt x="29" y="44"/>
                    </a:cubicBezTo>
                    <a:cubicBezTo>
                      <a:pt x="29" y="43"/>
                      <a:pt x="29" y="43"/>
                      <a:pt x="29" y="43"/>
                    </a:cubicBezTo>
                    <a:close/>
                    <a:moveTo>
                      <a:pt x="100" y="45"/>
                    </a:moveTo>
                    <a:cubicBezTo>
                      <a:pt x="100" y="45"/>
                      <a:pt x="101" y="45"/>
                      <a:pt x="101" y="45"/>
                    </a:cubicBezTo>
                    <a:cubicBezTo>
                      <a:pt x="101" y="46"/>
                      <a:pt x="99" y="46"/>
                      <a:pt x="100" y="47"/>
                    </a:cubicBezTo>
                    <a:cubicBezTo>
                      <a:pt x="99" y="47"/>
                      <a:pt x="99" y="46"/>
                      <a:pt x="98" y="46"/>
                    </a:cubicBezTo>
                    <a:cubicBezTo>
                      <a:pt x="98" y="47"/>
                      <a:pt x="98" y="47"/>
                      <a:pt x="99" y="47"/>
                    </a:cubicBezTo>
                    <a:cubicBezTo>
                      <a:pt x="98" y="47"/>
                      <a:pt x="98" y="47"/>
                      <a:pt x="98" y="47"/>
                    </a:cubicBezTo>
                    <a:cubicBezTo>
                      <a:pt x="98" y="47"/>
                      <a:pt x="97" y="46"/>
                      <a:pt x="98" y="46"/>
                    </a:cubicBezTo>
                    <a:cubicBezTo>
                      <a:pt x="98" y="46"/>
                      <a:pt x="98" y="46"/>
                      <a:pt x="98" y="46"/>
                    </a:cubicBezTo>
                    <a:cubicBezTo>
                      <a:pt x="98" y="46"/>
                      <a:pt x="98" y="46"/>
                      <a:pt x="98" y="46"/>
                    </a:cubicBezTo>
                    <a:cubicBezTo>
                      <a:pt x="99" y="46"/>
                      <a:pt x="98" y="45"/>
                      <a:pt x="98" y="45"/>
                    </a:cubicBezTo>
                    <a:cubicBezTo>
                      <a:pt x="99" y="44"/>
                      <a:pt x="98" y="44"/>
                      <a:pt x="98" y="44"/>
                    </a:cubicBezTo>
                    <a:cubicBezTo>
                      <a:pt x="99" y="44"/>
                      <a:pt x="99" y="45"/>
                      <a:pt x="100" y="45"/>
                    </a:cubicBezTo>
                    <a:close/>
                    <a:moveTo>
                      <a:pt x="67" y="44"/>
                    </a:moveTo>
                    <a:cubicBezTo>
                      <a:pt x="67" y="44"/>
                      <a:pt x="67" y="44"/>
                      <a:pt x="67" y="44"/>
                    </a:cubicBezTo>
                    <a:cubicBezTo>
                      <a:pt x="67" y="44"/>
                      <a:pt x="67" y="44"/>
                      <a:pt x="67" y="44"/>
                    </a:cubicBezTo>
                    <a:cubicBezTo>
                      <a:pt x="67" y="44"/>
                      <a:pt x="67" y="44"/>
                      <a:pt x="67" y="44"/>
                    </a:cubicBezTo>
                    <a:close/>
                    <a:moveTo>
                      <a:pt x="93" y="44"/>
                    </a:moveTo>
                    <a:cubicBezTo>
                      <a:pt x="93" y="45"/>
                      <a:pt x="93" y="45"/>
                      <a:pt x="93" y="45"/>
                    </a:cubicBezTo>
                    <a:cubicBezTo>
                      <a:pt x="92" y="45"/>
                      <a:pt x="92" y="45"/>
                      <a:pt x="92" y="45"/>
                    </a:cubicBezTo>
                    <a:cubicBezTo>
                      <a:pt x="92" y="45"/>
                      <a:pt x="92" y="45"/>
                      <a:pt x="92" y="45"/>
                    </a:cubicBezTo>
                    <a:cubicBezTo>
                      <a:pt x="92" y="45"/>
                      <a:pt x="92" y="44"/>
                      <a:pt x="92" y="44"/>
                    </a:cubicBezTo>
                    <a:cubicBezTo>
                      <a:pt x="93" y="44"/>
                      <a:pt x="93" y="44"/>
                      <a:pt x="93" y="44"/>
                    </a:cubicBezTo>
                    <a:close/>
                    <a:moveTo>
                      <a:pt x="101" y="45"/>
                    </a:moveTo>
                    <a:cubicBezTo>
                      <a:pt x="101" y="44"/>
                      <a:pt x="101" y="44"/>
                      <a:pt x="101" y="44"/>
                    </a:cubicBezTo>
                    <a:cubicBezTo>
                      <a:pt x="101" y="44"/>
                      <a:pt x="101" y="44"/>
                      <a:pt x="101" y="44"/>
                    </a:cubicBezTo>
                    <a:cubicBezTo>
                      <a:pt x="101" y="45"/>
                      <a:pt x="101" y="45"/>
                      <a:pt x="101" y="45"/>
                    </a:cubicBezTo>
                    <a:close/>
                    <a:moveTo>
                      <a:pt x="31" y="45"/>
                    </a:moveTo>
                    <a:cubicBezTo>
                      <a:pt x="31" y="45"/>
                      <a:pt x="31" y="45"/>
                      <a:pt x="31" y="45"/>
                    </a:cubicBezTo>
                    <a:cubicBezTo>
                      <a:pt x="30" y="45"/>
                      <a:pt x="30" y="45"/>
                      <a:pt x="30" y="45"/>
                    </a:cubicBezTo>
                    <a:cubicBezTo>
                      <a:pt x="30" y="45"/>
                      <a:pt x="31" y="45"/>
                      <a:pt x="31" y="45"/>
                    </a:cubicBezTo>
                    <a:close/>
                    <a:moveTo>
                      <a:pt x="37" y="46"/>
                    </a:moveTo>
                    <a:cubicBezTo>
                      <a:pt x="37" y="46"/>
                      <a:pt x="37" y="45"/>
                      <a:pt x="37" y="45"/>
                    </a:cubicBezTo>
                    <a:cubicBezTo>
                      <a:pt x="37" y="45"/>
                      <a:pt x="37" y="46"/>
                      <a:pt x="37" y="46"/>
                    </a:cubicBezTo>
                    <a:close/>
                    <a:moveTo>
                      <a:pt x="57" y="46"/>
                    </a:moveTo>
                    <a:cubicBezTo>
                      <a:pt x="57" y="46"/>
                      <a:pt x="57" y="46"/>
                      <a:pt x="57" y="46"/>
                    </a:cubicBezTo>
                    <a:cubicBezTo>
                      <a:pt x="57" y="46"/>
                      <a:pt x="56" y="46"/>
                      <a:pt x="56" y="46"/>
                    </a:cubicBezTo>
                    <a:cubicBezTo>
                      <a:pt x="56" y="47"/>
                      <a:pt x="56" y="47"/>
                      <a:pt x="56" y="47"/>
                    </a:cubicBezTo>
                    <a:cubicBezTo>
                      <a:pt x="56" y="47"/>
                      <a:pt x="56" y="47"/>
                      <a:pt x="56" y="47"/>
                    </a:cubicBezTo>
                    <a:cubicBezTo>
                      <a:pt x="56" y="47"/>
                      <a:pt x="56" y="47"/>
                      <a:pt x="56" y="47"/>
                    </a:cubicBezTo>
                    <a:cubicBezTo>
                      <a:pt x="56" y="46"/>
                      <a:pt x="56" y="46"/>
                      <a:pt x="56" y="46"/>
                    </a:cubicBezTo>
                    <a:cubicBezTo>
                      <a:pt x="56" y="46"/>
                      <a:pt x="56" y="46"/>
                      <a:pt x="56" y="46"/>
                    </a:cubicBezTo>
                    <a:cubicBezTo>
                      <a:pt x="56" y="46"/>
                      <a:pt x="57" y="45"/>
                      <a:pt x="57" y="46"/>
                    </a:cubicBezTo>
                    <a:close/>
                    <a:moveTo>
                      <a:pt x="43" y="47"/>
                    </a:moveTo>
                    <a:cubicBezTo>
                      <a:pt x="43" y="47"/>
                      <a:pt x="43" y="47"/>
                      <a:pt x="43" y="47"/>
                    </a:cubicBezTo>
                    <a:cubicBezTo>
                      <a:pt x="43" y="47"/>
                      <a:pt x="43" y="47"/>
                      <a:pt x="43" y="48"/>
                    </a:cubicBezTo>
                    <a:cubicBezTo>
                      <a:pt x="43" y="47"/>
                      <a:pt x="43" y="48"/>
                      <a:pt x="42" y="47"/>
                    </a:cubicBezTo>
                    <a:cubicBezTo>
                      <a:pt x="42" y="48"/>
                      <a:pt x="42" y="48"/>
                      <a:pt x="42" y="48"/>
                    </a:cubicBezTo>
                    <a:cubicBezTo>
                      <a:pt x="42" y="48"/>
                      <a:pt x="42" y="48"/>
                      <a:pt x="42" y="48"/>
                    </a:cubicBezTo>
                    <a:cubicBezTo>
                      <a:pt x="42" y="49"/>
                      <a:pt x="43" y="50"/>
                      <a:pt x="43" y="50"/>
                    </a:cubicBezTo>
                    <a:cubicBezTo>
                      <a:pt x="43" y="51"/>
                      <a:pt x="44" y="51"/>
                      <a:pt x="44" y="52"/>
                    </a:cubicBezTo>
                    <a:cubicBezTo>
                      <a:pt x="44" y="52"/>
                      <a:pt x="44" y="52"/>
                      <a:pt x="44" y="52"/>
                    </a:cubicBezTo>
                    <a:cubicBezTo>
                      <a:pt x="44" y="52"/>
                      <a:pt x="44" y="52"/>
                      <a:pt x="44" y="52"/>
                    </a:cubicBezTo>
                    <a:cubicBezTo>
                      <a:pt x="44" y="52"/>
                      <a:pt x="44" y="52"/>
                      <a:pt x="44" y="52"/>
                    </a:cubicBezTo>
                    <a:cubicBezTo>
                      <a:pt x="44" y="52"/>
                      <a:pt x="44" y="52"/>
                      <a:pt x="44" y="52"/>
                    </a:cubicBezTo>
                    <a:cubicBezTo>
                      <a:pt x="45" y="53"/>
                      <a:pt x="44" y="54"/>
                      <a:pt x="45" y="54"/>
                    </a:cubicBezTo>
                    <a:cubicBezTo>
                      <a:pt x="44" y="55"/>
                      <a:pt x="43" y="55"/>
                      <a:pt x="42" y="54"/>
                    </a:cubicBezTo>
                    <a:cubicBezTo>
                      <a:pt x="42" y="54"/>
                      <a:pt x="42" y="54"/>
                      <a:pt x="42" y="53"/>
                    </a:cubicBezTo>
                    <a:cubicBezTo>
                      <a:pt x="42" y="53"/>
                      <a:pt x="42" y="53"/>
                      <a:pt x="42" y="53"/>
                    </a:cubicBezTo>
                    <a:cubicBezTo>
                      <a:pt x="42" y="53"/>
                      <a:pt x="42" y="52"/>
                      <a:pt x="42" y="52"/>
                    </a:cubicBezTo>
                    <a:cubicBezTo>
                      <a:pt x="42" y="51"/>
                      <a:pt x="42" y="52"/>
                      <a:pt x="42" y="51"/>
                    </a:cubicBezTo>
                    <a:cubicBezTo>
                      <a:pt x="42" y="50"/>
                      <a:pt x="40" y="50"/>
                      <a:pt x="40" y="49"/>
                    </a:cubicBezTo>
                    <a:cubicBezTo>
                      <a:pt x="40" y="49"/>
                      <a:pt x="40" y="48"/>
                      <a:pt x="40" y="47"/>
                    </a:cubicBezTo>
                    <a:cubicBezTo>
                      <a:pt x="41" y="47"/>
                      <a:pt x="41" y="46"/>
                      <a:pt x="43" y="46"/>
                    </a:cubicBezTo>
                    <a:cubicBezTo>
                      <a:pt x="43" y="46"/>
                      <a:pt x="43" y="46"/>
                      <a:pt x="43" y="47"/>
                    </a:cubicBezTo>
                    <a:close/>
                    <a:moveTo>
                      <a:pt x="34" y="47"/>
                    </a:moveTo>
                    <a:cubicBezTo>
                      <a:pt x="34" y="47"/>
                      <a:pt x="34" y="47"/>
                      <a:pt x="34" y="47"/>
                    </a:cubicBezTo>
                    <a:cubicBezTo>
                      <a:pt x="34" y="47"/>
                      <a:pt x="34" y="48"/>
                      <a:pt x="34" y="48"/>
                    </a:cubicBezTo>
                    <a:cubicBezTo>
                      <a:pt x="34" y="48"/>
                      <a:pt x="34" y="48"/>
                      <a:pt x="34" y="48"/>
                    </a:cubicBezTo>
                    <a:cubicBezTo>
                      <a:pt x="34" y="49"/>
                      <a:pt x="35" y="49"/>
                      <a:pt x="36" y="50"/>
                    </a:cubicBezTo>
                    <a:cubicBezTo>
                      <a:pt x="36" y="50"/>
                      <a:pt x="37" y="50"/>
                      <a:pt x="37" y="50"/>
                    </a:cubicBezTo>
                    <a:cubicBezTo>
                      <a:pt x="37" y="51"/>
                      <a:pt x="36" y="51"/>
                      <a:pt x="36" y="51"/>
                    </a:cubicBezTo>
                    <a:cubicBezTo>
                      <a:pt x="35" y="51"/>
                      <a:pt x="34" y="52"/>
                      <a:pt x="34" y="51"/>
                    </a:cubicBezTo>
                    <a:cubicBezTo>
                      <a:pt x="34" y="51"/>
                      <a:pt x="33" y="51"/>
                      <a:pt x="33" y="51"/>
                    </a:cubicBezTo>
                    <a:cubicBezTo>
                      <a:pt x="33" y="51"/>
                      <a:pt x="33" y="51"/>
                      <a:pt x="33" y="51"/>
                    </a:cubicBezTo>
                    <a:cubicBezTo>
                      <a:pt x="32" y="51"/>
                      <a:pt x="31" y="51"/>
                      <a:pt x="30" y="51"/>
                    </a:cubicBezTo>
                    <a:cubicBezTo>
                      <a:pt x="30" y="51"/>
                      <a:pt x="29" y="51"/>
                      <a:pt x="29" y="51"/>
                    </a:cubicBezTo>
                    <a:cubicBezTo>
                      <a:pt x="30" y="52"/>
                      <a:pt x="29" y="52"/>
                      <a:pt x="29" y="52"/>
                    </a:cubicBezTo>
                    <a:cubicBezTo>
                      <a:pt x="29" y="52"/>
                      <a:pt x="28" y="52"/>
                      <a:pt x="28" y="52"/>
                    </a:cubicBezTo>
                    <a:cubicBezTo>
                      <a:pt x="28" y="52"/>
                      <a:pt x="28" y="52"/>
                      <a:pt x="28" y="52"/>
                    </a:cubicBezTo>
                    <a:cubicBezTo>
                      <a:pt x="28" y="52"/>
                      <a:pt x="29" y="52"/>
                      <a:pt x="29" y="52"/>
                    </a:cubicBezTo>
                    <a:cubicBezTo>
                      <a:pt x="29" y="52"/>
                      <a:pt x="29" y="52"/>
                      <a:pt x="29" y="52"/>
                    </a:cubicBezTo>
                    <a:cubicBezTo>
                      <a:pt x="29" y="51"/>
                      <a:pt x="29" y="51"/>
                      <a:pt x="29" y="51"/>
                    </a:cubicBezTo>
                    <a:cubicBezTo>
                      <a:pt x="29" y="51"/>
                      <a:pt x="28" y="51"/>
                      <a:pt x="28" y="50"/>
                    </a:cubicBezTo>
                    <a:cubicBezTo>
                      <a:pt x="28" y="50"/>
                      <a:pt x="28" y="50"/>
                      <a:pt x="28" y="50"/>
                    </a:cubicBezTo>
                    <a:cubicBezTo>
                      <a:pt x="29" y="50"/>
                      <a:pt x="29" y="49"/>
                      <a:pt x="29" y="49"/>
                    </a:cubicBezTo>
                    <a:cubicBezTo>
                      <a:pt x="29" y="49"/>
                      <a:pt x="29" y="49"/>
                      <a:pt x="29" y="49"/>
                    </a:cubicBezTo>
                    <a:cubicBezTo>
                      <a:pt x="29" y="49"/>
                      <a:pt x="29" y="49"/>
                      <a:pt x="29" y="48"/>
                    </a:cubicBezTo>
                    <a:cubicBezTo>
                      <a:pt x="29" y="49"/>
                      <a:pt x="29" y="48"/>
                      <a:pt x="29" y="48"/>
                    </a:cubicBezTo>
                    <a:cubicBezTo>
                      <a:pt x="29" y="48"/>
                      <a:pt x="30" y="47"/>
                      <a:pt x="30" y="47"/>
                    </a:cubicBezTo>
                    <a:cubicBezTo>
                      <a:pt x="30" y="47"/>
                      <a:pt x="30" y="47"/>
                      <a:pt x="30" y="47"/>
                    </a:cubicBezTo>
                    <a:cubicBezTo>
                      <a:pt x="30" y="47"/>
                      <a:pt x="30" y="47"/>
                      <a:pt x="30" y="47"/>
                    </a:cubicBezTo>
                    <a:cubicBezTo>
                      <a:pt x="30" y="47"/>
                      <a:pt x="31" y="47"/>
                      <a:pt x="31" y="47"/>
                    </a:cubicBezTo>
                    <a:cubicBezTo>
                      <a:pt x="31" y="47"/>
                      <a:pt x="31" y="47"/>
                      <a:pt x="31" y="47"/>
                    </a:cubicBezTo>
                    <a:cubicBezTo>
                      <a:pt x="31" y="48"/>
                      <a:pt x="31" y="48"/>
                      <a:pt x="31" y="48"/>
                    </a:cubicBezTo>
                    <a:cubicBezTo>
                      <a:pt x="32" y="48"/>
                      <a:pt x="31" y="49"/>
                      <a:pt x="32" y="49"/>
                    </a:cubicBezTo>
                    <a:cubicBezTo>
                      <a:pt x="32" y="48"/>
                      <a:pt x="33" y="48"/>
                      <a:pt x="33" y="48"/>
                    </a:cubicBezTo>
                    <a:cubicBezTo>
                      <a:pt x="33" y="48"/>
                      <a:pt x="33" y="48"/>
                      <a:pt x="33" y="48"/>
                    </a:cubicBezTo>
                    <a:cubicBezTo>
                      <a:pt x="33" y="48"/>
                      <a:pt x="33" y="48"/>
                      <a:pt x="32" y="48"/>
                    </a:cubicBezTo>
                    <a:cubicBezTo>
                      <a:pt x="32" y="47"/>
                      <a:pt x="32" y="47"/>
                      <a:pt x="32" y="47"/>
                    </a:cubicBezTo>
                    <a:cubicBezTo>
                      <a:pt x="32" y="47"/>
                      <a:pt x="33" y="47"/>
                      <a:pt x="34" y="46"/>
                    </a:cubicBezTo>
                    <a:cubicBezTo>
                      <a:pt x="34" y="46"/>
                      <a:pt x="34" y="47"/>
                      <a:pt x="35" y="46"/>
                    </a:cubicBezTo>
                    <a:cubicBezTo>
                      <a:pt x="34" y="47"/>
                      <a:pt x="34" y="47"/>
                      <a:pt x="34" y="47"/>
                    </a:cubicBezTo>
                    <a:close/>
                    <a:moveTo>
                      <a:pt x="48" y="48"/>
                    </a:moveTo>
                    <a:cubicBezTo>
                      <a:pt x="48" y="48"/>
                      <a:pt x="48" y="48"/>
                      <a:pt x="48" y="48"/>
                    </a:cubicBezTo>
                    <a:cubicBezTo>
                      <a:pt x="48" y="48"/>
                      <a:pt x="47" y="48"/>
                      <a:pt x="47" y="48"/>
                    </a:cubicBezTo>
                    <a:cubicBezTo>
                      <a:pt x="47" y="47"/>
                      <a:pt x="47" y="47"/>
                      <a:pt x="47" y="47"/>
                    </a:cubicBezTo>
                    <a:cubicBezTo>
                      <a:pt x="47" y="47"/>
                      <a:pt x="47" y="47"/>
                      <a:pt x="47" y="47"/>
                    </a:cubicBezTo>
                    <a:cubicBezTo>
                      <a:pt x="48" y="47"/>
                      <a:pt x="48" y="47"/>
                      <a:pt x="48" y="47"/>
                    </a:cubicBezTo>
                    <a:cubicBezTo>
                      <a:pt x="48" y="47"/>
                      <a:pt x="48" y="47"/>
                      <a:pt x="48" y="47"/>
                    </a:cubicBezTo>
                    <a:cubicBezTo>
                      <a:pt x="48" y="47"/>
                      <a:pt x="48" y="47"/>
                      <a:pt x="48" y="46"/>
                    </a:cubicBezTo>
                    <a:cubicBezTo>
                      <a:pt x="48" y="47"/>
                      <a:pt x="48" y="47"/>
                      <a:pt x="48" y="48"/>
                    </a:cubicBezTo>
                    <a:close/>
                    <a:moveTo>
                      <a:pt x="99" y="48"/>
                    </a:moveTo>
                    <a:cubicBezTo>
                      <a:pt x="99" y="48"/>
                      <a:pt x="99" y="48"/>
                      <a:pt x="99" y="48"/>
                    </a:cubicBezTo>
                    <a:cubicBezTo>
                      <a:pt x="100" y="48"/>
                      <a:pt x="100" y="49"/>
                      <a:pt x="100" y="50"/>
                    </a:cubicBezTo>
                    <a:cubicBezTo>
                      <a:pt x="100" y="50"/>
                      <a:pt x="100" y="51"/>
                      <a:pt x="99" y="51"/>
                    </a:cubicBezTo>
                    <a:cubicBezTo>
                      <a:pt x="100" y="51"/>
                      <a:pt x="99" y="52"/>
                      <a:pt x="100" y="53"/>
                    </a:cubicBezTo>
                    <a:cubicBezTo>
                      <a:pt x="100" y="53"/>
                      <a:pt x="100" y="53"/>
                      <a:pt x="100" y="54"/>
                    </a:cubicBezTo>
                    <a:cubicBezTo>
                      <a:pt x="99" y="54"/>
                      <a:pt x="100" y="53"/>
                      <a:pt x="99" y="53"/>
                    </a:cubicBezTo>
                    <a:cubicBezTo>
                      <a:pt x="99" y="53"/>
                      <a:pt x="99" y="53"/>
                      <a:pt x="99" y="54"/>
                    </a:cubicBezTo>
                    <a:cubicBezTo>
                      <a:pt x="99" y="53"/>
                      <a:pt x="99" y="53"/>
                      <a:pt x="99" y="53"/>
                    </a:cubicBezTo>
                    <a:cubicBezTo>
                      <a:pt x="99" y="54"/>
                      <a:pt x="98" y="54"/>
                      <a:pt x="97" y="54"/>
                    </a:cubicBezTo>
                    <a:cubicBezTo>
                      <a:pt x="98" y="54"/>
                      <a:pt x="98" y="54"/>
                      <a:pt x="98" y="54"/>
                    </a:cubicBezTo>
                    <a:cubicBezTo>
                      <a:pt x="97" y="54"/>
                      <a:pt x="97" y="56"/>
                      <a:pt x="97" y="55"/>
                    </a:cubicBezTo>
                    <a:cubicBezTo>
                      <a:pt x="97" y="55"/>
                      <a:pt x="97" y="54"/>
                      <a:pt x="97" y="54"/>
                    </a:cubicBezTo>
                    <a:cubicBezTo>
                      <a:pt x="97" y="54"/>
                      <a:pt x="97" y="54"/>
                      <a:pt x="97" y="54"/>
                    </a:cubicBezTo>
                    <a:cubicBezTo>
                      <a:pt x="97" y="54"/>
                      <a:pt x="97" y="54"/>
                      <a:pt x="97" y="54"/>
                    </a:cubicBezTo>
                    <a:cubicBezTo>
                      <a:pt x="97" y="54"/>
                      <a:pt x="97" y="54"/>
                      <a:pt x="97" y="54"/>
                    </a:cubicBezTo>
                    <a:cubicBezTo>
                      <a:pt x="97" y="54"/>
                      <a:pt x="97" y="54"/>
                      <a:pt x="97" y="54"/>
                    </a:cubicBezTo>
                    <a:cubicBezTo>
                      <a:pt x="97" y="54"/>
                      <a:pt x="97" y="54"/>
                      <a:pt x="96" y="54"/>
                    </a:cubicBezTo>
                    <a:cubicBezTo>
                      <a:pt x="96" y="54"/>
                      <a:pt x="96" y="54"/>
                      <a:pt x="95" y="54"/>
                    </a:cubicBezTo>
                    <a:cubicBezTo>
                      <a:pt x="95" y="54"/>
                      <a:pt x="95" y="54"/>
                      <a:pt x="95" y="54"/>
                    </a:cubicBezTo>
                    <a:cubicBezTo>
                      <a:pt x="95" y="54"/>
                      <a:pt x="95" y="55"/>
                      <a:pt x="95" y="55"/>
                    </a:cubicBezTo>
                    <a:cubicBezTo>
                      <a:pt x="95" y="55"/>
                      <a:pt x="94" y="55"/>
                      <a:pt x="94" y="55"/>
                    </a:cubicBezTo>
                    <a:cubicBezTo>
                      <a:pt x="94" y="55"/>
                      <a:pt x="94" y="55"/>
                      <a:pt x="95" y="55"/>
                    </a:cubicBezTo>
                    <a:cubicBezTo>
                      <a:pt x="95" y="55"/>
                      <a:pt x="95" y="55"/>
                      <a:pt x="95" y="55"/>
                    </a:cubicBezTo>
                    <a:cubicBezTo>
                      <a:pt x="95" y="56"/>
                      <a:pt x="94" y="56"/>
                      <a:pt x="95" y="57"/>
                    </a:cubicBezTo>
                    <a:cubicBezTo>
                      <a:pt x="95" y="57"/>
                      <a:pt x="95" y="57"/>
                      <a:pt x="95" y="57"/>
                    </a:cubicBezTo>
                    <a:cubicBezTo>
                      <a:pt x="95" y="57"/>
                      <a:pt x="95" y="57"/>
                      <a:pt x="94" y="57"/>
                    </a:cubicBezTo>
                    <a:cubicBezTo>
                      <a:pt x="94" y="57"/>
                      <a:pt x="94" y="57"/>
                      <a:pt x="94" y="57"/>
                    </a:cubicBezTo>
                    <a:cubicBezTo>
                      <a:pt x="94" y="57"/>
                      <a:pt x="94" y="57"/>
                      <a:pt x="94" y="56"/>
                    </a:cubicBezTo>
                    <a:cubicBezTo>
                      <a:pt x="94" y="56"/>
                      <a:pt x="94" y="56"/>
                      <a:pt x="94" y="56"/>
                    </a:cubicBezTo>
                    <a:cubicBezTo>
                      <a:pt x="94" y="56"/>
                      <a:pt x="94" y="56"/>
                      <a:pt x="94" y="56"/>
                    </a:cubicBezTo>
                    <a:cubicBezTo>
                      <a:pt x="94" y="56"/>
                      <a:pt x="94" y="56"/>
                      <a:pt x="94" y="56"/>
                    </a:cubicBezTo>
                    <a:cubicBezTo>
                      <a:pt x="94" y="56"/>
                      <a:pt x="94" y="56"/>
                      <a:pt x="94" y="56"/>
                    </a:cubicBezTo>
                    <a:cubicBezTo>
                      <a:pt x="94" y="56"/>
                      <a:pt x="94" y="56"/>
                      <a:pt x="94" y="56"/>
                    </a:cubicBezTo>
                    <a:cubicBezTo>
                      <a:pt x="93" y="55"/>
                      <a:pt x="94" y="55"/>
                      <a:pt x="94" y="54"/>
                    </a:cubicBezTo>
                    <a:cubicBezTo>
                      <a:pt x="94" y="54"/>
                      <a:pt x="95" y="54"/>
                      <a:pt x="95" y="53"/>
                    </a:cubicBezTo>
                    <a:cubicBezTo>
                      <a:pt x="96" y="53"/>
                      <a:pt x="96" y="53"/>
                      <a:pt x="97" y="53"/>
                    </a:cubicBezTo>
                    <a:cubicBezTo>
                      <a:pt x="97" y="53"/>
                      <a:pt x="97" y="53"/>
                      <a:pt x="97" y="53"/>
                    </a:cubicBezTo>
                    <a:cubicBezTo>
                      <a:pt x="97" y="53"/>
                      <a:pt x="97" y="52"/>
                      <a:pt x="97" y="52"/>
                    </a:cubicBezTo>
                    <a:cubicBezTo>
                      <a:pt x="97" y="52"/>
                      <a:pt x="97" y="52"/>
                      <a:pt x="97" y="52"/>
                    </a:cubicBezTo>
                    <a:cubicBezTo>
                      <a:pt x="97" y="52"/>
                      <a:pt x="98" y="52"/>
                      <a:pt x="98" y="52"/>
                    </a:cubicBezTo>
                    <a:cubicBezTo>
                      <a:pt x="98" y="51"/>
                      <a:pt x="99" y="51"/>
                      <a:pt x="99" y="50"/>
                    </a:cubicBezTo>
                    <a:cubicBezTo>
                      <a:pt x="99" y="49"/>
                      <a:pt x="99" y="49"/>
                      <a:pt x="98" y="49"/>
                    </a:cubicBezTo>
                    <a:cubicBezTo>
                      <a:pt x="98" y="49"/>
                      <a:pt x="98" y="49"/>
                      <a:pt x="98" y="49"/>
                    </a:cubicBezTo>
                    <a:cubicBezTo>
                      <a:pt x="99" y="49"/>
                      <a:pt x="98" y="48"/>
                      <a:pt x="98" y="48"/>
                    </a:cubicBezTo>
                    <a:cubicBezTo>
                      <a:pt x="98" y="48"/>
                      <a:pt x="99" y="48"/>
                      <a:pt x="99" y="48"/>
                    </a:cubicBezTo>
                    <a:close/>
                    <a:moveTo>
                      <a:pt x="17" y="51"/>
                    </a:moveTo>
                    <a:cubicBezTo>
                      <a:pt x="17" y="51"/>
                      <a:pt x="17" y="51"/>
                      <a:pt x="17" y="51"/>
                    </a:cubicBezTo>
                    <a:cubicBezTo>
                      <a:pt x="17" y="51"/>
                      <a:pt x="16" y="51"/>
                      <a:pt x="17" y="50"/>
                    </a:cubicBezTo>
                    <a:cubicBezTo>
                      <a:pt x="17" y="50"/>
                      <a:pt x="17" y="51"/>
                      <a:pt x="17" y="51"/>
                    </a:cubicBezTo>
                    <a:close/>
                    <a:moveTo>
                      <a:pt x="53" y="51"/>
                    </a:moveTo>
                    <a:cubicBezTo>
                      <a:pt x="53" y="51"/>
                      <a:pt x="53" y="51"/>
                      <a:pt x="53" y="51"/>
                    </a:cubicBezTo>
                    <a:cubicBezTo>
                      <a:pt x="53" y="51"/>
                      <a:pt x="53" y="51"/>
                      <a:pt x="53" y="51"/>
                    </a:cubicBezTo>
                    <a:cubicBezTo>
                      <a:pt x="52" y="51"/>
                      <a:pt x="53" y="51"/>
                      <a:pt x="53" y="51"/>
                    </a:cubicBezTo>
                    <a:close/>
                    <a:moveTo>
                      <a:pt x="17" y="52"/>
                    </a:moveTo>
                    <a:cubicBezTo>
                      <a:pt x="17" y="52"/>
                      <a:pt x="17" y="53"/>
                      <a:pt x="17" y="53"/>
                    </a:cubicBezTo>
                    <a:cubicBezTo>
                      <a:pt x="17" y="53"/>
                      <a:pt x="17" y="53"/>
                      <a:pt x="17" y="53"/>
                    </a:cubicBezTo>
                    <a:cubicBezTo>
                      <a:pt x="17" y="53"/>
                      <a:pt x="16" y="52"/>
                      <a:pt x="17" y="52"/>
                    </a:cubicBezTo>
                    <a:cubicBezTo>
                      <a:pt x="17" y="51"/>
                      <a:pt x="17" y="52"/>
                      <a:pt x="17" y="52"/>
                    </a:cubicBezTo>
                    <a:close/>
                    <a:moveTo>
                      <a:pt x="25" y="54"/>
                    </a:moveTo>
                    <a:cubicBezTo>
                      <a:pt x="25" y="54"/>
                      <a:pt x="25" y="54"/>
                      <a:pt x="25" y="54"/>
                    </a:cubicBezTo>
                    <a:cubicBezTo>
                      <a:pt x="25" y="54"/>
                      <a:pt x="25" y="54"/>
                      <a:pt x="25" y="54"/>
                    </a:cubicBezTo>
                    <a:close/>
                    <a:moveTo>
                      <a:pt x="97" y="55"/>
                    </a:moveTo>
                    <a:cubicBezTo>
                      <a:pt x="96" y="55"/>
                      <a:pt x="96" y="55"/>
                      <a:pt x="96" y="55"/>
                    </a:cubicBezTo>
                    <a:cubicBezTo>
                      <a:pt x="96" y="55"/>
                      <a:pt x="96" y="55"/>
                      <a:pt x="96" y="55"/>
                    </a:cubicBezTo>
                    <a:cubicBezTo>
                      <a:pt x="96" y="55"/>
                      <a:pt x="96" y="55"/>
                      <a:pt x="96" y="56"/>
                    </a:cubicBezTo>
                    <a:cubicBezTo>
                      <a:pt x="96" y="56"/>
                      <a:pt x="96" y="56"/>
                      <a:pt x="96" y="56"/>
                    </a:cubicBezTo>
                    <a:cubicBezTo>
                      <a:pt x="95" y="56"/>
                      <a:pt x="95" y="55"/>
                      <a:pt x="95" y="55"/>
                    </a:cubicBezTo>
                    <a:cubicBezTo>
                      <a:pt x="95" y="55"/>
                      <a:pt x="96" y="55"/>
                      <a:pt x="96" y="54"/>
                    </a:cubicBezTo>
                    <a:cubicBezTo>
                      <a:pt x="96" y="55"/>
                      <a:pt x="96" y="55"/>
                      <a:pt x="97" y="55"/>
                    </a:cubicBezTo>
                    <a:close/>
                    <a:moveTo>
                      <a:pt x="28" y="56"/>
                    </a:moveTo>
                    <a:cubicBezTo>
                      <a:pt x="27" y="56"/>
                      <a:pt x="27" y="56"/>
                      <a:pt x="26" y="56"/>
                    </a:cubicBezTo>
                    <a:cubicBezTo>
                      <a:pt x="26" y="56"/>
                      <a:pt x="26" y="56"/>
                      <a:pt x="26" y="56"/>
                    </a:cubicBezTo>
                    <a:cubicBezTo>
                      <a:pt x="27" y="56"/>
                      <a:pt x="27" y="56"/>
                      <a:pt x="28" y="56"/>
                    </a:cubicBezTo>
                    <a:close/>
                    <a:moveTo>
                      <a:pt x="33" y="56"/>
                    </a:moveTo>
                    <a:cubicBezTo>
                      <a:pt x="33" y="56"/>
                      <a:pt x="32" y="56"/>
                      <a:pt x="32" y="56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32" y="56"/>
                      <a:pt x="32" y="56"/>
                      <a:pt x="33" y="56"/>
                    </a:cubicBezTo>
                    <a:close/>
                    <a:moveTo>
                      <a:pt x="87" y="56"/>
                    </a:moveTo>
                    <a:cubicBezTo>
                      <a:pt x="87" y="56"/>
                      <a:pt x="87" y="56"/>
                      <a:pt x="87" y="56"/>
                    </a:cubicBezTo>
                    <a:cubicBezTo>
                      <a:pt x="87" y="56"/>
                      <a:pt x="87" y="56"/>
                      <a:pt x="87" y="56"/>
                    </a:cubicBezTo>
                    <a:cubicBezTo>
                      <a:pt x="87" y="56"/>
                      <a:pt x="87" y="56"/>
                      <a:pt x="87" y="56"/>
                    </a:cubicBezTo>
                    <a:cubicBezTo>
                      <a:pt x="87" y="56"/>
                      <a:pt x="87" y="56"/>
                      <a:pt x="87" y="56"/>
                    </a:cubicBezTo>
                    <a:close/>
                    <a:moveTo>
                      <a:pt x="88" y="58"/>
                    </a:moveTo>
                    <a:cubicBezTo>
                      <a:pt x="88" y="58"/>
                      <a:pt x="88" y="58"/>
                      <a:pt x="88" y="58"/>
                    </a:cubicBezTo>
                    <a:cubicBezTo>
                      <a:pt x="88" y="58"/>
                      <a:pt x="88" y="58"/>
                      <a:pt x="88" y="57"/>
                    </a:cubicBezTo>
                    <a:cubicBezTo>
                      <a:pt x="88" y="57"/>
                      <a:pt x="88" y="57"/>
                      <a:pt x="88" y="58"/>
                    </a:cubicBezTo>
                    <a:close/>
                    <a:moveTo>
                      <a:pt x="86" y="59"/>
                    </a:moveTo>
                    <a:cubicBezTo>
                      <a:pt x="86" y="59"/>
                      <a:pt x="86" y="60"/>
                      <a:pt x="86" y="60"/>
                    </a:cubicBezTo>
                    <a:cubicBezTo>
                      <a:pt x="85" y="59"/>
                      <a:pt x="85" y="59"/>
                      <a:pt x="85" y="59"/>
                    </a:cubicBezTo>
                    <a:cubicBezTo>
                      <a:pt x="86" y="59"/>
                      <a:pt x="86" y="59"/>
                      <a:pt x="86" y="59"/>
                    </a:cubicBezTo>
                    <a:close/>
                    <a:moveTo>
                      <a:pt x="83" y="60"/>
                    </a:moveTo>
                    <a:cubicBezTo>
                      <a:pt x="83" y="60"/>
                      <a:pt x="83" y="60"/>
                      <a:pt x="83" y="59"/>
                    </a:cubicBezTo>
                    <a:cubicBezTo>
                      <a:pt x="83" y="59"/>
                      <a:pt x="83" y="59"/>
                      <a:pt x="83" y="59"/>
                    </a:cubicBezTo>
                    <a:cubicBezTo>
                      <a:pt x="83" y="59"/>
                      <a:pt x="83" y="60"/>
                      <a:pt x="83" y="60"/>
                    </a:cubicBezTo>
                    <a:cubicBezTo>
                      <a:pt x="83" y="60"/>
                      <a:pt x="83" y="59"/>
                      <a:pt x="83" y="59"/>
                    </a:cubicBezTo>
                    <a:cubicBezTo>
                      <a:pt x="83" y="60"/>
                      <a:pt x="83" y="60"/>
                      <a:pt x="83" y="60"/>
                    </a:cubicBezTo>
                    <a:close/>
                    <a:moveTo>
                      <a:pt x="83" y="66"/>
                    </a:moveTo>
                    <a:cubicBezTo>
                      <a:pt x="83" y="67"/>
                      <a:pt x="83" y="67"/>
                      <a:pt x="82" y="67"/>
                    </a:cubicBezTo>
                    <a:cubicBezTo>
                      <a:pt x="82" y="67"/>
                      <a:pt x="82" y="67"/>
                      <a:pt x="82" y="67"/>
                    </a:cubicBezTo>
                    <a:cubicBezTo>
                      <a:pt x="82" y="66"/>
                      <a:pt x="82" y="66"/>
                      <a:pt x="83" y="66"/>
                    </a:cubicBezTo>
                    <a:close/>
                    <a:moveTo>
                      <a:pt x="46" y="72"/>
                    </a:moveTo>
                    <a:cubicBezTo>
                      <a:pt x="46" y="72"/>
                      <a:pt x="47" y="72"/>
                      <a:pt x="47" y="72"/>
                    </a:cubicBezTo>
                    <a:cubicBezTo>
                      <a:pt x="47" y="72"/>
                      <a:pt x="46" y="72"/>
                      <a:pt x="46" y="72"/>
                    </a:cubicBezTo>
                    <a:cubicBezTo>
                      <a:pt x="46" y="72"/>
                      <a:pt x="46" y="72"/>
                      <a:pt x="46" y="72"/>
                    </a:cubicBezTo>
                    <a:cubicBezTo>
                      <a:pt x="46" y="72"/>
                      <a:pt x="46" y="72"/>
                      <a:pt x="46" y="72"/>
                    </a:cubicBezTo>
                    <a:close/>
                    <a:moveTo>
                      <a:pt x="15" y="73"/>
                    </a:moveTo>
                    <a:cubicBezTo>
                      <a:pt x="14" y="74"/>
                      <a:pt x="14" y="74"/>
                      <a:pt x="14" y="74"/>
                    </a:cubicBezTo>
                    <a:cubicBezTo>
                      <a:pt x="14" y="74"/>
                      <a:pt x="14" y="74"/>
                      <a:pt x="14" y="74"/>
                    </a:cubicBezTo>
                    <a:cubicBezTo>
                      <a:pt x="14" y="73"/>
                      <a:pt x="14" y="73"/>
                      <a:pt x="14" y="73"/>
                    </a:cubicBezTo>
                    <a:cubicBezTo>
                      <a:pt x="14" y="73"/>
                      <a:pt x="14" y="73"/>
                      <a:pt x="14" y="73"/>
                    </a:cubicBezTo>
                    <a:cubicBezTo>
                      <a:pt x="14" y="73"/>
                      <a:pt x="14" y="73"/>
                      <a:pt x="15" y="73"/>
                    </a:cubicBezTo>
                    <a:close/>
                    <a:moveTo>
                      <a:pt x="94" y="74"/>
                    </a:moveTo>
                    <a:cubicBezTo>
                      <a:pt x="93" y="74"/>
                      <a:pt x="94" y="75"/>
                      <a:pt x="94" y="75"/>
                    </a:cubicBezTo>
                    <a:cubicBezTo>
                      <a:pt x="94" y="75"/>
                      <a:pt x="93" y="75"/>
                      <a:pt x="93" y="75"/>
                    </a:cubicBezTo>
                    <a:cubicBezTo>
                      <a:pt x="93" y="75"/>
                      <a:pt x="93" y="76"/>
                      <a:pt x="93" y="76"/>
                    </a:cubicBezTo>
                    <a:cubicBezTo>
                      <a:pt x="93" y="76"/>
                      <a:pt x="93" y="76"/>
                      <a:pt x="93" y="76"/>
                    </a:cubicBezTo>
                    <a:cubicBezTo>
                      <a:pt x="93" y="76"/>
                      <a:pt x="93" y="76"/>
                      <a:pt x="93" y="76"/>
                    </a:cubicBezTo>
                    <a:cubicBezTo>
                      <a:pt x="93" y="76"/>
                      <a:pt x="93" y="76"/>
                      <a:pt x="92" y="76"/>
                    </a:cubicBezTo>
                    <a:cubicBezTo>
                      <a:pt x="92" y="76"/>
                      <a:pt x="93" y="75"/>
                      <a:pt x="92" y="75"/>
                    </a:cubicBezTo>
                    <a:cubicBezTo>
                      <a:pt x="92" y="75"/>
                      <a:pt x="91" y="75"/>
                      <a:pt x="91" y="75"/>
                    </a:cubicBezTo>
                    <a:cubicBezTo>
                      <a:pt x="91" y="75"/>
                      <a:pt x="91" y="75"/>
                      <a:pt x="91" y="75"/>
                    </a:cubicBezTo>
                    <a:cubicBezTo>
                      <a:pt x="91" y="75"/>
                      <a:pt x="91" y="75"/>
                      <a:pt x="91" y="75"/>
                    </a:cubicBezTo>
                    <a:cubicBezTo>
                      <a:pt x="91" y="75"/>
                      <a:pt x="92" y="75"/>
                      <a:pt x="92" y="74"/>
                    </a:cubicBezTo>
                    <a:cubicBezTo>
                      <a:pt x="92" y="75"/>
                      <a:pt x="92" y="74"/>
                      <a:pt x="93" y="74"/>
                    </a:cubicBezTo>
                    <a:cubicBezTo>
                      <a:pt x="93" y="74"/>
                      <a:pt x="93" y="74"/>
                      <a:pt x="93" y="74"/>
                    </a:cubicBezTo>
                    <a:cubicBezTo>
                      <a:pt x="93" y="74"/>
                      <a:pt x="93" y="74"/>
                      <a:pt x="93" y="74"/>
                    </a:cubicBezTo>
                    <a:cubicBezTo>
                      <a:pt x="93" y="74"/>
                      <a:pt x="94" y="74"/>
                      <a:pt x="94" y="74"/>
                    </a:cubicBezTo>
                    <a:close/>
                    <a:moveTo>
                      <a:pt x="89" y="77"/>
                    </a:moveTo>
                    <a:cubicBezTo>
                      <a:pt x="89" y="77"/>
                      <a:pt x="88" y="77"/>
                      <a:pt x="88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8" y="77"/>
                      <a:pt x="88" y="78"/>
                      <a:pt x="88" y="78"/>
                    </a:cubicBezTo>
                    <a:cubicBezTo>
                      <a:pt x="88" y="78"/>
                      <a:pt x="88" y="79"/>
                      <a:pt x="88" y="79"/>
                    </a:cubicBezTo>
                    <a:cubicBezTo>
                      <a:pt x="89" y="79"/>
                      <a:pt x="89" y="79"/>
                      <a:pt x="89" y="79"/>
                    </a:cubicBezTo>
                    <a:cubicBezTo>
                      <a:pt x="88" y="79"/>
                      <a:pt x="88" y="81"/>
                      <a:pt x="87" y="81"/>
                    </a:cubicBezTo>
                    <a:cubicBezTo>
                      <a:pt x="87" y="82"/>
                      <a:pt x="87" y="82"/>
                      <a:pt x="87" y="83"/>
                    </a:cubicBezTo>
                    <a:cubicBezTo>
                      <a:pt x="87" y="83"/>
                      <a:pt x="87" y="83"/>
                      <a:pt x="87" y="82"/>
                    </a:cubicBezTo>
                    <a:cubicBezTo>
                      <a:pt x="86" y="84"/>
                      <a:pt x="85" y="81"/>
                      <a:pt x="84" y="82"/>
                    </a:cubicBezTo>
                    <a:cubicBezTo>
                      <a:pt x="84" y="82"/>
                      <a:pt x="84" y="82"/>
                      <a:pt x="84" y="82"/>
                    </a:cubicBezTo>
                    <a:cubicBezTo>
                      <a:pt x="84" y="82"/>
                      <a:pt x="84" y="82"/>
                      <a:pt x="83" y="82"/>
                    </a:cubicBezTo>
                    <a:cubicBezTo>
                      <a:pt x="83" y="82"/>
                      <a:pt x="83" y="81"/>
                      <a:pt x="83" y="81"/>
                    </a:cubicBezTo>
                    <a:cubicBezTo>
                      <a:pt x="83" y="81"/>
                      <a:pt x="83" y="81"/>
                      <a:pt x="83" y="81"/>
                    </a:cubicBezTo>
                    <a:cubicBezTo>
                      <a:pt x="83" y="81"/>
                      <a:pt x="83" y="81"/>
                      <a:pt x="83" y="81"/>
                    </a:cubicBezTo>
                    <a:cubicBezTo>
                      <a:pt x="83" y="80"/>
                      <a:pt x="82" y="80"/>
                      <a:pt x="83" y="79"/>
                    </a:cubicBezTo>
                    <a:cubicBezTo>
                      <a:pt x="83" y="79"/>
                      <a:pt x="84" y="79"/>
                      <a:pt x="84" y="78"/>
                    </a:cubicBezTo>
                    <a:cubicBezTo>
                      <a:pt x="85" y="78"/>
                      <a:pt x="85" y="77"/>
                      <a:pt x="87" y="77"/>
                    </a:cubicBezTo>
                    <a:cubicBezTo>
                      <a:pt x="86" y="77"/>
                      <a:pt x="86" y="77"/>
                      <a:pt x="86" y="77"/>
                    </a:cubicBezTo>
                    <a:cubicBezTo>
                      <a:pt x="87" y="77"/>
                      <a:pt x="87" y="75"/>
                      <a:pt x="88" y="76"/>
                    </a:cubicBezTo>
                    <a:cubicBezTo>
                      <a:pt x="88" y="76"/>
                      <a:pt x="89" y="76"/>
                      <a:pt x="89" y="77"/>
                    </a:cubicBezTo>
                    <a:close/>
                    <a:moveTo>
                      <a:pt x="75" y="77"/>
                    </a:moveTo>
                    <a:cubicBezTo>
                      <a:pt x="76" y="78"/>
                      <a:pt x="77" y="78"/>
                      <a:pt x="77" y="79"/>
                    </a:cubicBezTo>
                    <a:cubicBezTo>
                      <a:pt x="78" y="79"/>
                      <a:pt x="78" y="79"/>
                      <a:pt x="78" y="79"/>
                    </a:cubicBezTo>
                    <a:cubicBezTo>
                      <a:pt x="78" y="79"/>
                      <a:pt x="78" y="79"/>
                      <a:pt x="78" y="79"/>
                    </a:cubicBezTo>
                    <a:cubicBezTo>
                      <a:pt x="78" y="79"/>
                      <a:pt x="78" y="79"/>
                      <a:pt x="78" y="79"/>
                    </a:cubicBezTo>
                    <a:cubicBezTo>
                      <a:pt x="78" y="79"/>
                      <a:pt x="78" y="79"/>
                      <a:pt x="78" y="79"/>
                    </a:cubicBezTo>
                    <a:cubicBezTo>
                      <a:pt x="78" y="79"/>
                      <a:pt x="78" y="80"/>
                      <a:pt x="79" y="80"/>
                    </a:cubicBezTo>
                    <a:cubicBezTo>
                      <a:pt x="79" y="80"/>
                      <a:pt x="78" y="80"/>
                      <a:pt x="79" y="80"/>
                    </a:cubicBezTo>
                    <a:cubicBezTo>
                      <a:pt x="79" y="80"/>
                      <a:pt x="79" y="80"/>
                      <a:pt x="79" y="80"/>
                    </a:cubicBezTo>
                    <a:cubicBezTo>
                      <a:pt x="79" y="80"/>
                      <a:pt x="79" y="80"/>
                      <a:pt x="79" y="80"/>
                    </a:cubicBezTo>
                    <a:cubicBezTo>
                      <a:pt x="79" y="80"/>
                      <a:pt x="79" y="80"/>
                      <a:pt x="79" y="80"/>
                    </a:cubicBezTo>
                    <a:cubicBezTo>
                      <a:pt x="79" y="80"/>
                      <a:pt x="79" y="80"/>
                      <a:pt x="79" y="81"/>
                    </a:cubicBezTo>
                    <a:cubicBezTo>
                      <a:pt x="79" y="81"/>
                      <a:pt x="79" y="81"/>
                      <a:pt x="79" y="81"/>
                    </a:cubicBezTo>
                    <a:cubicBezTo>
                      <a:pt x="80" y="81"/>
                      <a:pt x="79" y="82"/>
                      <a:pt x="80" y="82"/>
                    </a:cubicBezTo>
                    <a:cubicBezTo>
                      <a:pt x="81" y="82"/>
                      <a:pt x="80" y="83"/>
                      <a:pt x="80" y="84"/>
                    </a:cubicBezTo>
                    <a:cubicBezTo>
                      <a:pt x="80" y="84"/>
                      <a:pt x="80" y="84"/>
                      <a:pt x="80" y="84"/>
                    </a:cubicBezTo>
                    <a:cubicBezTo>
                      <a:pt x="80" y="84"/>
                      <a:pt x="80" y="84"/>
                      <a:pt x="80" y="84"/>
                    </a:cubicBezTo>
                    <a:cubicBezTo>
                      <a:pt x="80" y="84"/>
                      <a:pt x="80" y="84"/>
                      <a:pt x="79" y="84"/>
                    </a:cubicBezTo>
                    <a:cubicBezTo>
                      <a:pt x="79" y="83"/>
                      <a:pt x="77" y="82"/>
                      <a:pt x="77" y="81"/>
                    </a:cubicBezTo>
                    <a:cubicBezTo>
                      <a:pt x="77" y="80"/>
                      <a:pt x="76" y="80"/>
                      <a:pt x="76" y="79"/>
                    </a:cubicBezTo>
                    <a:cubicBezTo>
                      <a:pt x="75" y="78"/>
                      <a:pt x="75" y="77"/>
                      <a:pt x="74" y="77"/>
                    </a:cubicBezTo>
                    <a:cubicBezTo>
                      <a:pt x="74" y="77"/>
                      <a:pt x="74" y="77"/>
                      <a:pt x="73" y="76"/>
                    </a:cubicBezTo>
                    <a:cubicBezTo>
                      <a:pt x="74" y="76"/>
                      <a:pt x="74" y="77"/>
                      <a:pt x="75" y="77"/>
                    </a:cubicBezTo>
                    <a:cubicBezTo>
                      <a:pt x="75" y="77"/>
                      <a:pt x="75" y="77"/>
                      <a:pt x="75" y="77"/>
                    </a:cubicBezTo>
                    <a:close/>
                    <a:moveTo>
                      <a:pt x="95" y="79"/>
                    </a:moveTo>
                    <a:cubicBezTo>
                      <a:pt x="95" y="79"/>
                      <a:pt x="95" y="79"/>
                      <a:pt x="95" y="80"/>
                    </a:cubicBezTo>
                    <a:cubicBezTo>
                      <a:pt x="95" y="80"/>
                      <a:pt x="95" y="80"/>
                      <a:pt x="95" y="80"/>
                    </a:cubicBezTo>
                    <a:cubicBezTo>
                      <a:pt x="95" y="80"/>
                      <a:pt x="95" y="80"/>
                      <a:pt x="95" y="80"/>
                    </a:cubicBezTo>
                    <a:cubicBezTo>
                      <a:pt x="95" y="80"/>
                      <a:pt x="95" y="80"/>
                      <a:pt x="95" y="80"/>
                    </a:cubicBezTo>
                    <a:cubicBezTo>
                      <a:pt x="95" y="80"/>
                      <a:pt x="95" y="80"/>
                      <a:pt x="95" y="80"/>
                    </a:cubicBezTo>
                    <a:cubicBezTo>
                      <a:pt x="95" y="80"/>
                      <a:pt x="94" y="79"/>
                      <a:pt x="95" y="79"/>
                    </a:cubicBezTo>
                    <a:cubicBezTo>
                      <a:pt x="95" y="79"/>
                      <a:pt x="95" y="79"/>
                      <a:pt x="95" y="79"/>
                    </a:cubicBezTo>
                    <a:cubicBezTo>
                      <a:pt x="95" y="79"/>
                      <a:pt x="95" y="79"/>
                      <a:pt x="95" y="79"/>
                    </a:cubicBezTo>
                    <a:close/>
                    <a:moveTo>
                      <a:pt x="93" y="80"/>
                    </a:moveTo>
                    <a:cubicBezTo>
                      <a:pt x="92" y="80"/>
                      <a:pt x="92" y="79"/>
                      <a:pt x="91" y="80"/>
                    </a:cubicBezTo>
                    <a:cubicBezTo>
                      <a:pt x="91" y="79"/>
                      <a:pt x="90" y="80"/>
                      <a:pt x="90" y="80"/>
                    </a:cubicBezTo>
                    <a:cubicBezTo>
                      <a:pt x="90" y="80"/>
                      <a:pt x="89" y="80"/>
                      <a:pt x="90" y="81"/>
                    </a:cubicBezTo>
                    <a:cubicBezTo>
                      <a:pt x="90" y="81"/>
                      <a:pt x="90" y="81"/>
                      <a:pt x="90" y="81"/>
                    </a:cubicBezTo>
                    <a:cubicBezTo>
                      <a:pt x="91" y="81"/>
                      <a:pt x="91" y="81"/>
                      <a:pt x="92" y="81"/>
                    </a:cubicBezTo>
                    <a:cubicBezTo>
                      <a:pt x="92" y="81"/>
                      <a:pt x="92" y="81"/>
                      <a:pt x="92" y="81"/>
                    </a:cubicBezTo>
                    <a:cubicBezTo>
                      <a:pt x="92" y="81"/>
                      <a:pt x="92" y="81"/>
                      <a:pt x="92" y="81"/>
                    </a:cubicBezTo>
                    <a:cubicBezTo>
                      <a:pt x="91" y="81"/>
                      <a:pt x="91" y="81"/>
                      <a:pt x="91" y="81"/>
                    </a:cubicBezTo>
                    <a:cubicBezTo>
                      <a:pt x="91" y="82"/>
                      <a:pt x="91" y="83"/>
                      <a:pt x="92" y="83"/>
                    </a:cubicBezTo>
                    <a:cubicBezTo>
                      <a:pt x="91" y="83"/>
                      <a:pt x="91" y="83"/>
                      <a:pt x="91" y="83"/>
                    </a:cubicBezTo>
                    <a:cubicBezTo>
                      <a:pt x="91" y="83"/>
                      <a:pt x="90" y="83"/>
                      <a:pt x="90" y="82"/>
                    </a:cubicBezTo>
                    <a:cubicBezTo>
                      <a:pt x="90" y="82"/>
                      <a:pt x="90" y="82"/>
                      <a:pt x="90" y="82"/>
                    </a:cubicBezTo>
                    <a:cubicBezTo>
                      <a:pt x="90" y="82"/>
                      <a:pt x="90" y="82"/>
                      <a:pt x="90" y="82"/>
                    </a:cubicBezTo>
                    <a:cubicBezTo>
                      <a:pt x="90" y="83"/>
                      <a:pt x="90" y="83"/>
                      <a:pt x="90" y="84"/>
                    </a:cubicBezTo>
                    <a:cubicBezTo>
                      <a:pt x="90" y="84"/>
                      <a:pt x="89" y="84"/>
                      <a:pt x="89" y="84"/>
                    </a:cubicBezTo>
                    <a:cubicBezTo>
                      <a:pt x="89" y="83"/>
                      <a:pt x="90" y="82"/>
                      <a:pt x="89" y="82"/>
                    </a:cubicBezTo>
                    <a:cubicBezTo>
                      <a:pt x="89" y="82"/>
                      <a:pt x="89" y="81"/>
                      <a:pt x="89" y="81"/>
                    </a:cubicBezTo>
                    <a:cubicBezTo>
                      <a:pt x="90" y="81"/>
                      <a:pt x="89" y="80"/>
                      <a:pt x="90" y="80"/>
                    </a:cubicBezTo>
                    <a:cubicBezTo>
                      <a:pt x="90" y="80"/>
                      <a:pt x="90" y="79"/>
                      <a:pt x="91" y="80"/>
                    </a:cubicBezTo>
                    <a:cubicBezTo>
                      <a:pt x="91" y="79"/>
                      <a:pt x="91" y="80"/>
                      <a:pt x="92" y="80"/>
                    </a:cubicBezTo>
                    <a:cubicBezTo>
                      <a:pt x="92" y="80"/>
                      <a:pt x="92" y="80"/>
                      <a:pt x="92" y="80"/>
                    </a:cubicBezTo>
                    <a:cubicBezTo>
                      <a:pt x="93" y="79"/>
                      <a:pt x="93" y="79"/>
                      <a:pt x="93" y="79"/>
                    </a:cubicBezTo>
                    <a:cubicBezTo>
                      <a:pt x="93" y="79"/>
                      <a:pt x="93" y="79"/>
                      <a:pt x="93" y="80"/>
                    </a:cubicBezTo>
                    <a:close/>
                    <a:moveTo>
                      <a:pt x="75" y="80"/>
                    </a:moveTo>
                    <a:cubicBezTo>
                      <a:pt x="75" y="79"/>
                      <a:pt x="75" y="79"/>
                      <a:pt x="75" y="79"/>
                    </a:cubicBezTo>
                    <a:cubicBezTo>
                      <a:pt x="75" y="79"/>
                      <a:pt x="75" y="79"/>
                      <a:pt x="75" y="79"/>
                    </a:cubicBezTo>
                    <a:cubicBezTo>
                      <a:pt x="75" y="79"/>
                      <a:pt x="75" y="79"/>
                      <a:pt x="75" y="80"/>
                    </a:cubicBezTo>
                    <a:close/>
                    <a:moveTo>
                      <a:pt x="97" y="80"/>
                    </a:moveTo>
                    <a:cubicBezTo>
                      <a:pt x="97" y="80"/>
                      <a:pt x="97" y="80"/>
                      <a:pt x="97" y="80"/>
                    </a:cubicBezTo>
                    <a:cubicBezTo>
                      <a:pt x="97" y="80"/>
                      <a:pt x="97" y="80"/>
                      <a:pt x="97" y="80"/>
                    </a:cubicBezTo>
                    <a:cubicBezTo>
                      <a:pt x="97" y="80"/>
                      <a:pt x="97" y="80"/>
                      <a:pt x="97" y="80"/>
                    </a:cubicBezTo>
                    <a:close/>
                    <a:moveTo>
                      <a:pt x="99" y="81"/>
                    </a:moveTo>
                    <a:cubicBezTo>
                      <a:pt x="99" y="81"/>
                      <a:pt x="99" y="82"/>
                      <a:pt x="99" y="82"/>
                    </a:cubicBezTo>
                    <a:cubicBezTo>
                      <a:pt x="100" y="82"/>
                      <a:pt x="100" y="82"/>
                      <a:pt x="100" y="82"/>
                    </a:cubicBezTo>
                    <a:cubicBezTo>
                      <a:pt x="100" y="82"/>
                      <a:pt x="101" y="82"/>
                      <a:pt x="101" y="81"/>
                    </a:cubicBezTo>
                    <a:cubicBezTo>
                      <a:pt x="103" y="82"/>
                      <a:pt x="105" y="82"/>
                      <a:pt x="106" y="83"/>
                    </a:cubicBezTo>
                    <a:cubicBezTo>
                      <a:pt x="106" y="84"/>
                      <a:pt x="107" y="84"/>
                      <a:pt x="107" y="84"/>
                    </a:cubicBezTo>
                    <a:cubicBezTo>
                      <a:pt x="107" y="84"/>
                      <a:pt x="107" y="84"/>
                      <a:pt x="108" y="84"/>
                    </a:cubicBezTo>
                    <a:cubicBezTo>
                      <a:pt x="108" y="85"/>
                      <a:pt x="107" y="85"/>
                      <a:pt x="107" y="85"/>
                    </a:cubicBezTo>
                    <a:cubicBezTo>
                      <a:pt x="107" y="85"/>
                      <a:pt x="108" y="86"/>
                      <a:pt x="108" y="86"/>
                    </a:cubicBezTo>
                    <a:cubicBezTo>
                      <a:pt x="108" y="86"/>
                      <a:pt x="108" y="86"/>
                      <a:pt x="108" y="86"/>
                    </a:cubicBezTo>
                    <a:cubicBezTo>
                      <a:pt x="109" y="86"/>
                      <a:pt x="108" y="86"/>
                      <a:pt x="108" y="86"/>
                    </a:cubicBezTo>
                    <a:cubicBezTo>
                      <a:pt x="109" y="87"/>
                      <a:pt x="109" y="87"/>
                      <a:pt x="109" y="87"/>
                    </a:cubicBezTo>
                    <a:cubicBezTo>
                      <a:pt x="108" y="87"/>
                      <a:pt x="107" y="87"/>
                      <a:pt x="107" y="86"/>
                    </a:cubicBezTo>
                    <a:cubicBezTo>
                      <a:pt x="106" y="85"/>
                      <a:pt x="106" y="85"/>
                      <a:pt x="105" y="85"/>
                    </a:cubicBezTo>
                    <a:cubicBezTo>
                      <a:pt x="105" y="86"/>
                      <a:pt x="104" y="85"/>
                      <a:pt x="105" y="86"/>
                    </a:cubicBezTo>
                    <a:cubicBezTo>
                      <a:pt x="104" y="87"/>
                      <a:pt x="104" y="86"/>
                      <a:pt x="103" y="86"/>
                    </a:cubicBezTo>
                    <a:cubicBezTo>
                      <a:pt x="103" y="85"/>
                      <a:pt x="102" y="86"/>
                      <a:pt x="101" y="86"/>
                    </a:cubicBezTo>
                    <a:cubicBezTo>
                      <a:pt x="101" y="85"/>
                      <a:pt x="101" y="85"/>
                      <a:pt x="102" y="85"/>
                    </a:cubicBezTo>
                    <a:cubicBezTo>
                      <a:pt x="102" y="85"/>
                      <a:pt x="102" y="85"/>
                      <a:pt x="102" y="85"/>
                    </a:cubicBezTo>
                    <a:cubicBezTo>
                      <a:pt x="102" y="85"/>
                      <a:pt x="102" y="84"/>
                      <a:pt x="101" y="83"/>
                    </a:cubicBezTo>
                    <a:cubicBezTo>
                      <a:pt x="100" y="83"/>
                      <a:pt x="99" y="83"/>
                      <a:pt x="99" y="82"/>
                    </a:cubicBezTo>
                    <a:cubicBezTo>
                      <a:pt x="98" y="82"/>
                      <a:pt x="98" y="83"/>
                      <a:pt x="98" y="83"/>
                    </a:cubicBezTo>
                    <a:cubicBezTo>
                      <a:pt x="98" y="83"/>
                      <a:pt x="98" y="83"/>
                      <a:pt x="98" y="83"/>
                    </a:cubicBezTo>
                    <a:cubicBezTo>
                      <a:pt x="98" y="82"/>
                      <a:pt x="98" y="82"/>
                      <a:pt x="98" y="82"/>
                    </a:cubicBezTo>
                    <a:cubicBezTo>
                      <a:pt x="98" y="82"/>
                      <a:pt x="98" y="82"/>
                      <a:pt x="99" y="82"/>
                    </a:cubicBezTo>
                    <a:cubicBezTo>
                      <a:pt x="99" y="81"/>
                      <a:pt x="98" y="82"/>
                      <a:pt x="98" y="82"/>
                    </a:cubicBezTo>
                    <a:cubicBezTo>
                      <a:pt x="98" y="81"/>
                      <a:pt x="97" y="81"/>
                      <a:pt x="97" y="81"/>
                    </a:cubicBezTo>
                    <a:cubicBezTo>
                      <a:pt x="97" y="81"/>
                      <a:pt x="97" y="81"/>
                      <a:pt x="97" y="81"/>
                    </a:cubicBezTo>
                    <a:cubicBezTo>
                      <a:pt x="97" y="81"/>
                      <a:pt x="97" y="81"/>
                      <a:pt x="97" y="81"/>
                    </a:cubicBezTo>
                    <a:cubicBezTo>
                      <a:pt x="97" y="81"/>
                      <a:pt x="98" y="80"/>
                      <a:pt x="98" y="80"/>
                    </a:cubicBezTo>
                    <a:cubicBezTo>
                      <a:pt x="98" y="81"/>
                      <a:pt x="99" y="81"/>
                      <a:pt x="99" y="81"/>
                    </a:cubicBezTo>
                    <a:close/>
                    <a:moveTo>
                      <a:pt x="76" y="81"/>
                    </a:moveTo>
                    <a:cubicBezTo>
                      <a:pt x="76" y="81"/>
                      <a:pt x="76" y="81"/>
                      <a:pt x="76" y="81"/>
                    </a:cubicBezTo>
                    <a:cubicBezTo>
                      <a:pt x="76" y="81"/>
                      <a:pt x="76" y="81"/>
                      <a:pt x="76" y="81"/>
                    </a:cubicBezTo>
                    <a:cubicBezTo>
                      <a:pt x="76" y="81"/>
                      <a:pt x="76" y="81"/>
                      <a:pt x="76" y="81"/>
                    </a:cubicBezTo>
                    <a:close/>
                    <a:moveTo>
                      <a:pt x="81" y="82"/>
                    </a:moveTo>
                    <a:cubicBezTo>
                      <a:pt x="80" y="82"/>
                      <a:pt x="81" y="81"/>
                      <a:pt x="80" y="81"/>
                    </a:cubicBezTo>
                    <a:cubicBezTo>
                      <a:pt x="81" y="81"/>
                      <a:pt x="81" y="82"/>
                      <a:pt x="81" y="82"/>
                    </a:cubicBezTo>
                    <a:close/>
                    <a:moveTo>
                      <a:pt x="82" y="82"/>
                    </a:moveTo>
                    <a:cubicBezTo>
                      <a:pt x="82" y="82"/>
                      <a:pt x="82" y="82"/>
                      <a:pt x="82" y="82"/>
                    </a:cubicBezTo>
                    <a:cubicBezTo>
                      <a:pt x="82" y="82"/>
                      <a:pt x="82" y="82"/>
                      <a:pt x="82" y="82"/>
                    </a:cubicBezTo>
                    <a:cubicBezTo>
                      <a:pt x="82" y="82"/>
                      <a:pt x="82" y="82"/>
                      <a:pt x="82" y="82"/>
                    </a:cubicBezTo>
                    <a:close/>
                    <a:moveTo>
                      <a:pt x="110" y="82"/>
                    </a:moveTo>
                    <a:cubicBezTo>
                      <a:pt x="110" y="82"/>
                      <a:pt x="110" y="82"/>
                      <a:pt x="110" y="82"/>
                    </a:cubicBezTo>
                    <a:cubicBezTo>
                      <a:pt x="110" y="82"/>
                      <a:pt x="110" y="82"/>
                      <a:pt x="110" y="82"/>
                    </a:cubicBezTo>
                    <a:cubicBezTo>
                      <a:pt x="110" y="82"/>
                      <a:pt x="110" y="82"/>
                      <a:pt x="110" y="82"/>
                    </a:cubicBezTo>
                    <a:close/>
                    <a:moveTo>
                      <a:pt x="97" y="82"/>
                    </a:moveTo>
                    <a:cubicBezTo>
                      <a:pt x="97" y="83"/>
                      <a:pt x="97" y="83"/>
                      <a:pt x="97" y="83"/>
                    </a:cubicBezTo>
                    <a:cubicBezTo>
                      <a:pt x="96" y="82"/>
                      <a:pt x="96" y="82"/>
                      <a:pt x="95" y="82"/>
                    </a:cubicBezTo>
                    <a:cubicBezTo>
                      <a:pt x="95" y="82"/>
                      <a:pt x="95" y="82"/>
                      <a:pt x="95" y="82"/>
                    </a:cubicBezTo>
                    <a:cubicBezTo>
                      <a:pt x="95" y="82"/>
                      <a:pt x="95" y="82"/>
                      <a:pt x="95" y="82"/>
                    </a:cubicBezTo>
                    <a:cubicBezTo>
                      <a:pt x="95" y="82"/>
                      <a:pt x="95" y="82"/>
                      <a:pt x="95" y="82"/>
                    </a:cubicBezTo>
                    <a:cubicBezTo>
                      <a:pt x="95" y="82"/>
                      <a:pt x="96" y="82"/>
                      <a:pt x="96" y="82"/>
                    </a:cubicBezTo>
                    <a:cubicBezTo>
                      <a:pt x="96" y="82"/>
                      <a:pt x="96" y="82"/>
                      <a:pt x="97" y="82"/>
                    </a:cubicBezTo>
                    <a:close/>
                    <a:moveTo>
                      <a:pt x="94" y="82"/>
                    </a:moveTo>
                    <a:cubicBezTo>
                      <a:pt x="94" y="83"/>
                      <a:pt x="94" y="83"/>
                      <a:pt x="94" y="83"/>
                    </a:cubicBezTo>
                    <a:cubicBezTo>
                      <a:pt x="93" y="82"/>
                      <a:pt x="93" y="82"/>
                      <a:pt x="93" y="82"/>
                    </a:cubicBezTo>
                    <a:cubicBezTo>
                      <a:pt x="94" y="82"/>
                      <a:pt x="94" y="82"/>
                      <a:pt x="94" y="82"/>
                    </a:cubicBezTo>
                    <a:close/>
                    <a:moveTo>
                      <a:pt x="111" y="83"/>
                    </a:moveTo>
                    <a:cubicBezTo>
                      <a:pt x="111" y="83"/>
                      <a:pt x="111" y="83"/>
                      <a:pt x="111" y="83"/>
                    </a:cubicBezTo>
                    <a:cubicBezTo>
                      <a:pt x="111" y="83"/>
                      <a:pt x="111" y="83"/>
                      <a:pt x="111" y="83"/>
                    </a:cubicBezTo>
                    <a:cubicBezTo>
                      <a:pt x="111" y="83"/>
                      <a:pt x="111" y="83"/>
                      <a:pt x="111" y="83"/>
                    </a:cubicBezTo>
                    <a:close/>
                    <a:moveTo>
                      <a:pt x="111" y="83"/>
                    </a:moveTo>
                    <a:cubicBezTo>
                      <a:pt x="111" y="83"/>
                      <a:pt x="111" y="83"/>
                      <a:pt x="111" y="83"/>
                    </a:cubicBezTo>
                    <a:cubicBezTo>
                      <a:pt x="111" y="83"/>
                      <a:pt x="110" y="83"/>
                      <a:pt x="110" y="84"/>
                    </a:cubicBezTo>
                    <a:cubicBezTo>
                      <a:pt x="111" y="84"/>
                      <a:pt x="111" y="84"/>
                      <a:pt x="111" y="84"/>
                    </a:cubicBezTo>
                    <a:cubicBezTo>
                      <a:pt x="110" y="84"/>
                      <a:pt x="110" y="84"/>
                      <a:pt x="110" y="84"/>
                    </a:cubicBezTo>
                    <a:cubicBezTo>
                      <a:pt x="109" y="84"/>
                      <a:pt x="108" y="84"/>
                      <a:pt x="108" y="84"/>
                    </a:cubicBezTo>
                    <a:cubicBezTo>
                      <a:pt x="109" y="83"/>
                      <a:pt x="110" y="84"/>
                      <a:pt x="110" y="83"/>
                    </a:cubicBezTo>
                    <a:cubicBezTo>
                      <a:pt x="110" y="83"/>
                      <a:pt x="110" y="83"/>
                      <a:pt x="110" y="83"/>
                    </a:cubicBezTo>
                    <a:cubicBezTo>
                      <a:pt x="111" y="83"/>
                      <a:pt x="111" y="83"/>
                      <a:pt x="111" y="83"/>
                    </a:cubicBezTo>
                    <a:close/>
                    <a:moveTo>
                      <a:pt x="99" y="85"/>
                    </a:moveTo>
                    <a:cubicBezTo>
                      <a:pt x="99" y="84"/>
                      <a:pt x="99" y="84"/>
                      <a:pt x="99" y="84"/>
                    </a:cubicBezTo>
                    <a:cubicBezTo>
                      <a:pt x="99" y="84"/>
                      <a:pt x="99" y="84"/>
                      <a:pt x="99" y="84"/>
                    </a:cubicBezTo>
                    <a:cubicBezTo>
                      <a:pt x="99" y="84"/>
                      <a:pt x="99" y="84"/>
                      <a:pt x="99" y="84"/>
                    </a:cubicBezTo>
                    <a:cubicBezTo>
                      <a:pt x="99" y="85"/>
                      <a:pt x="99" y="85"/>
                      <a:pt x="99" y="85"/>
                    </a:cubicBezTo>
                    <a:cubicBezTo>
                      <a:pt x="99" y="85"/>
                      <a:pt x="99" y="85"/>
                      <a:pt x="99" y="85"/>
                    </a:cubicBezTo>
                    <a:close/>
                    <a:moveTo>
                      <a:pt x="113" y="85"/>
                    </a:moveTo>
                    <a:cubicBezTo>
                      <a:pt x="113" y="84"/>
                      <a:pt x="112" y="84"/>
                      <a:pt x="112" y="84"/>
                    </a:cubicBezTo>
                    <a:cubicBezTo>
                      <a:pt x="112" y="84"/>
                      <a:pt x="113" y="84"/>
                      <a:pt x="113" y="85"/>
                    </a:cubicBezTo>
                    <a:close/>
                    <a:moveTo>
                      <a:pt x="81" y="84"/>
                    </a:moveTo>
                    <a:cubicBezTo>
                      <a:pt x="81" y="84"/>
                      <a:pt x="82" y="84"/>
                      <a:pt x="82" y="84"/>
                    </a:cubicBezTo>
                    <a:cubicBezTo>
                      <a:pt x="82" y="85"/>
                      <a:pt x="83" y="85"/>
                      <a:pt x="83" y="85"/>
                    </a:cubicBezTo>
                    <a:cubicBezTo>
                      <a:pt x="83" y="85"/>
                      <a:pt x="84" y="85"/>
                      <a:pt x="84" y="85"/>
                    </a:cubicBezTo>
                    <a:cubicBezTo>
                      <a:pt x="84" y="85"/>
                      <a:pt x="85" y="85"/>
                      <a:pt x="85" y="85"/>
                    </a:cubicBezTo>
                    <a:cubicBezTo>
                      <a:pt x="85" y="85"/>
                      <a:pt x="85" y="86"/>
                      <a:pt x="86" y="85"/>
                    </a:cubicBezTo>
                    <a:cubicBezTo>
                      <a:pt x="86" y="86"/>
                      <a:pt x="86" y="86"/>
                      <a:pt x="86" y="86"/>
                    </a:cubicBezTo>
                    <a:cubicBezTo>
                      <a:pt x="86" y="86"/>
                      <a:pt x="86" y="86"/>
                      <a:pt x="86" y="86"/>
                    </a:cubicBezTo>
                    <a:cubicBezTo>
                      <a:pt x="86" y="86"/>
                      <a:pt x="86" y="85"/>
                      <a:pt x="86" y="86"/>
                    </a:cubicBezTo>
                    <a:cubicBezTo>
                      <a:pt x="86" y="86"/>
                      <a:pt x="86" y="86"/>
                      <a:pt x="86" y="86"/>
                    </a:cubicBezTo>
                    <a:cubicBezTo>
                      <a:pt x="85" y="86"/>
                      <a:pt x="85" y="85"/>
                      <a:pt x="85" y="86"/>
                    </a:cubicBezTo>
                    <a:cubicBezTo>
                      <a:pt x="84" y="86"/>
                      <a:pt x="83" y="85"/>
                      <a:pt x="82" y="85"/>
                    </a:cubicBezTo>
                    <a:cubicBezTo>
                      <a:pt x="82" y="86"/>
                      <a:pt x="81" y="85"/>
                      <a:pt x="81" y="85"/>
                    </a:cubicBezTo>
                    <a:cubicBezTo>
                      <a:pt x="81" y="85"/>
                      <a:pt x="81" y="85"/>
                      <a:pt x="80" y="85"/>
                    </a:cubicBezTo>
                    <a:cubicBezTo>
                      <a:pt x="80" y="85"/>
                      <a:pt x="80" y="85"/>
                      <a:pt x="80" y="85"/>
                    </a:cubicBezTo>
                    <a:cubicBezTo>
                      <a:pt x="81" y="84"/>
                      <a:pt x="81" y="84"/>
                      <a:pt x="81" y="84"/>
                    </a:cubicBezTo>
                    <a:close/>
                    <a:moveTo>
                      <a:pt x="114" y="85"/>
                    </a:moveTo>
                    <a:cubicBezTo>
                      <a:pt x="113" y="85"/>
                      <a:pt x="113" y="85"/>
                      <a:pt x="113" y="85"/>
                    </a:cubicBezTo>
                    <a:cubicBezTo>
                      <a:pt x="114" y="85"/>
                      <a:pt x="114" y="85"/>
                      <a:pt x="114" y="85"/>
                    </a:cubicBezTo>
                    <a:cubicBezTo>
                      <a:pt x="114" y="85"/>
                      <a:pt x="114" y="85"/>
                      <a:pt x="114" y="85"/>
                    </a:cubicBezTo>
                    <a:close/>
                    <a:moveTo>
                      <a:pt x="85" y="85"/>
                    </a:moveTo>
                    <a:cubicBezTo>
                      <a:pt x="85" y="85"/>
                      <a:pt x="85" y="85"/>
                      <a:pt x="85" y="85"/>
                    </a:cubicBezTo>
                    <a:cubicBezTo>
                      <a:pt x="85" y="85"/>
                      <a:pt x="85" y="85"/>
                      <a:pt x="85" y="85"/>
                    </a:cubicBezTo>
                    <a:close/>
                    <a:moveTo>
                      <a:pt x="97" y="85"/>
                    </a:moveTo>
                    <a:cubicBezTo>
                      <a:pt x="97" y="85"/>
                      <a:pt x="97" y="85"/>
                      <a:pt x="97" y="85"/>
                    </a:cubicBezTo>
                    <a:cubicBezTo>
                      <a:pt x="97" y="85"/>
                      <a:pt x="97" y="85"/>
                      <a:pt x="97" y="85"/>
                    </a:cubicBezTo>
                    <a:close/>
                    <a:moveTo>
                      <a:pt x="94" y="85"/>
                    </a:moveTo>
                    <a:cubicBezTo>
                      <a:pt x="94" y="86"/>
                      <a:pt x="94" y="85"/>
                      <a:pt x="93" y="85"/>
                    </a:cubicBezTo>
                    <a:cubicBezTo>
                      <a:pt x="94" y="85"/>
                      <a:pt x="94" y="85"/>
                      <a:pt x="94" y="85"/>
                    </a:cubicBezTo>
                    <a:close/>
                    <a:moveTo>
                      <a:pt x="115" y="86"/>
                    </a:moveTo>
                    <a:cubicBezTo>
                      <a:pt x="115" y="85"/>
                      <a:pt x="115" y="85"/>
                      <a:pt x="115" y="85"/>
                    </a:cubicBezTo>
                    <a:cubicBezTo>
                      <a:pt x="115" y="85"/>
                      <a:pt x="115" y="85"/>
                      <a:pt x="115" y="86"/>
                    </a:cubicBezTo>
                    <a:close/>
                    <a:moveTo>
                      <a:pt x="89" y="86"/>
                    </a:moveTo>
                    <a:cubicBezTo>
                      <a:pt x="89" y="86"/>
                      <a:pt x="89" y="86"/>
                      <a:pt x="89" y="86"/>
                    </a:cubicBezTo>
                    <a:cubicBezTo>
                      <a:pt x="88" y="86"/>
                      <a:pt x="88" y="86"/>
                      <a:pt x="87" y="86"/>
                    </a:cubicBezTo>
                    <a:cubicBezTo>
                      <a:pt x="87" y="86"/>
                      <a:pt x="87" y="86"/>
                      <a:pt x="87" y="86"/>
                    </a:cubicBezTo>
                    <a:cubicBezTo>
                      <a:pt x="88" y="86"/>
                      <a:pt x="88" y="86"/>
                      <a:pt x="88" y="86"/>
                    </a:cubicBezTo>
                    <a:cubicBezTo>
                      <a:pt x="88" y="86"/>
                      <a:pt x="88" y="86"/>
                      <a:pt x="88" y="86"/>
                    </a:cubicBezTo>
                    <a:cubicBezTo>
                      <a:pt x="88" y="86"/>
                      <a:pt x="89" y="86"/>
                      <a:pt x="89" y="86"/>
                    </a:cubicBezTo>
                    <a:close/>
                    <a:moveTo>
                      <a:pt x="91" y="86"/>
                    </a:moveTo>
                    <a:cubicBezTo>
                      <a:pt x="91" y="86"/>
                      <a:pt x="90" y="86"/>
                      <a:pt x="90" y="86"/>
                    </a:cubicBezTo>
                    <a:cubicBezTo>
                      <a:pt x="90" y="86"/>
                      <a:pt x="89" y="86"/>
                      <a:pt x="89" y="86"/>
                    </a:cubicBezTo>
                    <a:cubicBezTo>
                      <a:pt x="90" y="85"/>
                      <a:pt x="91" y="86"/>
                      <a:pt x="91" y="86"/>
                    </a:cubicBezTo>
                    <a:close/>
                    <a:moveTo>
                      <a:pt x="87" y="86"/>
                    </a:moveTo>
                    <a:cubicBezTo>
                      <a:pt x="87" y="86"/>
                      <a:pt x="87" y="86"/>
                      <a:pt x="87" y="86"/>
                    </a:cubicBezTo>
                    <a:cubicBezTo>
                      <a:pt x="87" y="86"/>
                      <a:pt x="87" y="86"/>
                      <a:pt x="87" y="86"/>
                    </a:cubicBezTo>
                    <a:cubicBezTo>
                      <a:pt x="87" y="86"/>
                      <a:pt x="87" y="86"/>
                      <a:pt x="87" y="86"/>
                    </a:cubicBezTo>
                    <a:cubicBezTo>
                      <a:pt x="87" y="86"/>
                      <a:pt x="87" y="86"/>
                      <a:pt x="87" y="86"/>
                    </a:cubicBezTo>
                    <a:close/>
                    <a:moveTo>
                      <a:pt x="116" y="87"/>
                    </a:moveTo>
                    <a:cubicBezTo>
                      <a:pt x="116" y="86"/>
                      <a:pt x="116" y="86"/>
                      <a:pt x="116" y="86"/>
                    </a:cubicBezTo>
                    <a:cubicBezTo>
                      <a:pt x="116" y="86"/>
                      <a:pt x="116" y="86"/>
                      <a:pt x="116" y="87"/>
                    </a:cubicBezTo>
                    <a:close/>
                    <a:moveTo>
                      <a:pt x="94" y="86"/>
                    </a:moveTo>
                    <a:cubicBezTo>
                      <a:pt x="93" y="86"/>
                      <a:pt x="93" y="87"/>
                      <a:pt x="92" y="87"/>
                    </a:cubicBezTo>
                    <a:cubicBezTo>
                      <a:pt x="92" y="86"/>
                      <a:pt x="93" y="86"/>
                      <a:pt x="94" y="86"/>
                    </a:cubicBezTo>
                    <a:close/>
                    <a:moveTo>
                      <a:pt x="90" y="87"/>
                    </a:moveTo>
                    <a:cubicBezTo>
                      <a:pt x="90" y="87"/>
                      <a:pt x="90" y="87"/>
                      <a:pt x="90" y="87"/>
                    </a:cubicBezTo>
                    <a:cubicBezTo>
                      <a:pt x="89" y="87"/>
                      <a:pt x="89" y="87"/>
                      <a:pt x="89" y="87"/>
                    </a:cubicBezTo>
                    <a:cubicBezTo>
                      <a:pt x="89" y="86"/>
                      <a:pt x="90" y="86"/>
                      <a:pt x="90" y="87"/>
                    </a:cubicBezTo>
                    <a:close/>
                    <a:moveTo>
                      <a:pt x="116" y="87"/>
                    </a:moveTo>
                    <a:cubicBezTo>
                      <a:pt x="116" y="87"/>
                      <a:pt x="116" y="87"/>
                      <a:pt x="116" y="87"/>
                    </a:cubicBezTo>
                    <a:cubicBezTo>
                      <a:pt x="116" y="87"/>
                      <a:pt x="115" y="87"/>
                      <a:pt x="115" y="86"/>
                    </a:cubicBezTo>
                    <a:cubicBezTo>
                      <a:pt x="116" y="86"/>
                      <a:pt x="116" y="87"/>
                      <a:pt x="116" y="87"/>
                    </a:cubicBezTo>
                    <a:close/>
                    <a:moveTo>
                      <a:pt x="117" y="87"/>
                    </a:moveTo>
                    <a:cubicBezTo>
                      <a:pt x="116" y="87"/>
                      <a:pt x="116" y="87"/>
                      <a:pt x="116" y="87"/>
                    </a:cubicBezTo>
                    <a:cubicBezTo>
                      <a:pt x="117" y="87"/>
                      <a:pt x="117" y="87"/>
                      <a:pt x="117" y="87"/>
                    </a:cubicBezTo>
                    <a:cubicBezTo>
                      <a:pt x="117" y="87"/>
                      <a:pt x="117" y="87"/>
                      <a:pt x="117" y="87"/>
                    </a:cubicBezTo>
                    <a:close/>
                    <a:moveTo>
                      <a:pt x="104" y="88"/>
                    </a:moveTo>
                    <a:cubicBezTo>
                      <a:pt x="104" y="89"/>
                      <a:pt x="104" y="89"/>
                      <a:pt x="105" y="90"/>
                    </a:cubicBezTo>
                    <a:cubicBezTo>
                      <a:pt x="105" y="90"/>
                      <a:pt x="105" y="90"/>
                      <a:pt x="105" y="90"/>
                    </a:cubicBezTo>
                    <a:cubicBezTo>
                      <a:pt x="106" y="90"/>
                      <a:pt x="105" y="92"/>
                      <a:pt x="106" y="92"/>
                    </a:cubicBezTo>
                    <a:cubicBezTo>
                      <a:pt x="106" y="92"/>
                      <a:pt x="106" y="93"/>
                      <a:pt x="106" y="93"/>
                    </a:cubicBezTo>
                    <a:cubicBezTo>
                      <a:pt x="106" y="94"/>
                      <a:pt x="106" y="94"/>
                      <a:pt x="107" y="94"/>
                    </a:cubicBezTo>
                    <a:cubicBezTo>
                      <a:pt x="107" y="94"/>
                      <a:pt x="108" y="94"/>
                      <a:pt x="107" y="95"/>
                    </a:cubicBezTo>
                    <a:cubicBezTo>
                      <a:pt x="108" y="95"/>
                      <a:pt x="107" y="96"/>
                      <a:pt x="108" y="96"/>
                    </a:cubicBezTo>
                    <a:cubicBezTo>
                      <a:pt x="108" y="96"/>
                      <a:pt x="108" y="96"/>
                      <a:pt x="108" y="96"/>
                    </a:cubicBezTo>
                    <a:cubicBezTo>
                      <a:pt x="108" y="96"/>
                      <a:pt x="108" y="96"/>
                      <a:pt x="108" y="96"/>
                    </a:cubicBezTo>
                    <a:cubicBezTo>
                      <a:pt x="108" y="96"/>
                      <a:pt x="108" y="96"/>
                      <a:pt x="108" y="96"/>
                    </a:cubicBezTo>
                    <a:cubicBezTo>
                      <a:pt x="108" y="97"/>
                      <a:pt x="109" y="97"/>
                      <a:pt x="110" y="98"/>
                    </a:cubicBezTo>
                    <a:cubicBezTo>
                      <a:pt x="110" y="98"/>
                      <a:pt x="110" y="98"/>
                      <a:pt x="110" y="98"/>
                    </a:cubicBezTo>
                    <a:cubicBezTo>
                      <a:pt x="109" y="99"/>
                      <a:pt x="110" y="100"/>
                      <a:pt x="109" y="100"/>
                    </a:cubicBezTo>
                    <a:cubicBezTo>
                      <a:pt x="110" y="100"/>
                      <a:pt x="110" y="101"/>
                      <a:pt x="109" y="101"/>
                    </a:cubicBezTo>
                    <a:cubicBezTo>
                      <a:pt x="109" y="102"/>
                      <a:pt x="109" y="103"/>
                      <a:pt x="108" y="104"/>
                    </a:cubicBezTo>
                    <a:cubicBezTo>
                      <a:pt x="108" y="104"/>
                      <a:pt x="108" y="104"/>
                      <a:pt x="108" y="105"/>
                    </a:cubicBezTo>
                    <a:cubicBezTo>
                      <a:pt x="107" y="106"/>
                      <a:pt x="106" y="107"/>
                      <a:pt x="106" y="108"/>
                    </a:cubicBezTo>
                    <a:cubicBezTo>
                      <a:pt x="105" y="109"/>
                      <a:pt x="106" y="109"/>
                      <a:pt x="105" y="109"/>
                    </a:cubicBezTo>
                    <a:cubicBezTo>
                      <a:pt x="105" y="109"/>
                      <a:pt x="104" y="110"/>
                      <a:pt x="104" y="110"/>
                    </a:cubicBezTo>
                    <a:cubicBezTo>
                      <a:pt x="104" y="110"/>
                      <a:pt x="103" y="110"/>
                      <a:pt x="103" y="110"/>
                    </a:cubicBezTo>
                    <a:cubicBezTo>
                      <a:pt x="103" y="110"/>
                      <a:pt x="103" y="110"/>
                      <a:pt x="103" y="110"/>
                    </a:cubicBezTo>
                    <a:cubicBezTo>
                      <a:pt x="103" y="110"/>
                      <a:pt x="103" y="110"/>
                      <a:pt x="103" y="110"/>
                    </a:cubicBezTo>
                    <a:cubicBezTo>
                      <a:pt x="102" y="110"/>
                      <a:pt x="102" y="110"/>
                      <a:pt x="102" y="110"/>
                    </a:cubicBezTo>
                    <a:cubicBezTo>
                      <a:pt x="102" y="110"/>
                      <a:pt x="102" y="110"/>
                      <a:pt x="102" y="109"/>
                    </a:cubicBezTo>
                    <a:cubicBezTo>
                      <a:pt x="102" y="109"/>
                      <a:pt x="102" y="109"/>
                      <a:pt x="102" y="109"/>
                    </a:cubicBezTo>
                    <a:cubicBezTo>
                      <a:pt x="102" y="110"/>
                      <a:pt x="101" y="110"/>
                      <a:pt x="101" y="110"/>
                    </a:cubicBezTo>
                    <a:cubicBezTo>
                      <a:pt x="101" y="109"/>
                      <a:pt x="99" y="110"/>
                      <a:pt x="99" y="108"/>
                    </a:cubicBezTo>
                    <a:cubicBezTo>
                      <a:pt x="99" y="108"/>
                      <a:pt x="99" y="107"/>
                      <a:pt x="99" y="107"/>
                    </a:cubicBezTo>
                    <a:cubicBezTo>
                      <a:pt x="99" y="107"/>
                      <a:pt x="99" y="107"/>
                      <a:pt x="99" y="107"/>
                    </a:cubicBezTo>
                    <a:cubicBezTo>
                      <a:pt x="99" y="107"/>
                      <a:pt x="99" y="107"/>
                      <a:pt x="99" y="107"/>
                    </a:cubicBezTo>
                    <a:cubicBezTo>
                      <a:pt x="99" y="106"/>
                      <a:pt x="99" y="107"/>
                      <a:pt x="99" y="107"/>
                    </a:cubicBezTo>
                    <a:cubicBezTo>
                      <a:pt x="99" y="106"/>
                      <a:pt x="99" y="106"/>
                      <a:pt x="99" y="106"/>
                    </a:cubicBezTo>
                    <a:cubicBezTo>
                      <a:pt x="98" y="106"/>
                      <a:pt x="98" y="107"/>
                      <a:pt x="98" y="106"/>
                    </a:cubicBezTo>
                    <a:cubicBezTo>
                      <a:pt x="98" y="106"/>
                      <a:pt x="99" y="105"/>
                      <a:pt x="99" y="104"/>
                    </a:cubicBezTo>
                    <a:cubicBezTo>
                      <a:pt x="99" y="104"/>
                      <a:pt x="99" y="104"/>
                      <a:pt x="99" y="104"/>
                    </a:cubicBezTo>
                    <a:cubicBezTo>
                      <a:pt x="98" y="105"/>
                      <a:pt x="97" y="105"/>
                      <a:pt x="97" y="106"/>
                    </a:cubicBezTo>
                    <a:cubicBezTo>
                      <a:pt x="97" y="106"/>
                      <a:pt x="97" y="105"/>
                      <a:pt x="97" y="105"/>
                    </a:cubicBezTo>
                    <a:cubicBezTo>
                      <a:pt x="97" y="105"/>
                      <a:pt x="97" y="104"/>
                      <a:pt x="96" y="104"/>
                    </a:cubicBezTo>
                    <a:cubicBezTo>
                      <a:pt x="97" y="104"/>
                      <a:pt x="97" y="104"/>
                      <a:pt x="97" y="104"/>
                    </a:cubicBezTo>
                    <a:cubicBezTo>
                      <a:pt x="96" y="103"/>
                      <a:pt x="96" y="104"/>
                      <a:pt x="95" y="103"/>
                    </a:cubicBezTo>
                    <a:cubicBezTo>
                      <a:pt x="95" y="103"/>
                      <a:pt x="95" y="103"/>
                      <a:pt x="95" y="103"/>
                    </a:cubicBezTo>
                    <a:cubicBezTo>
                      <a:pt x="95" y="103"/>
                      <a:pt x="95" y="103"/>
                      <a:pt x="95" y="103"/>
                    </a:cubicBezTo>
                    <a:cubicBezTo>
                      <a:pt x="94" y="103"/>
                      <a:pt x="94" y="103"/>
                      <a:pt x="94" y="103"/>
                    </a:cubicBezTo>
                    <a:cubicBezTo>
                      <a:pt x="93" y="103"/>
                      <a:pt x="92" y="104"/>
                      <a:pt x="91" y="103"/>
                    </a:cubicBezTo>
                    <a:cubicBezTo>
                      <a:pt x="91" y="104"/>
                      <a:pt x="90" y="104"/>
                      <a:pt x="89" y="105"/>
                    </a:cubicBezTo>
                    <a:cubicBezTo>
                      <a:pt x="88" y="105"/>
                      <a:pt x="87" y="104"/>
                      <a:pt x="86" y="105"/>
                    </a:cubicBezTo>
                    <a:cubicBezTo>
                      <a:pt x="86" y="105"/>
                      <a:pt x="86" y="105"/>
                      <a:pt x="86" y="106"/>
                    </a:cubicBezTo>
                    <a:cubicBezTo>
                      <a:pt x="85" y="106"/>
                      <a:pt x="84" y="105"/>
                      <a:pt x="84" y="105"/>
                    </a:cubicBezTo>
                    <a:cubicBezTo>
                      <a:pt x="84" y="104"/>
                      <a:pt x="85" y="104"/>
                      <a:pt x="85" y="103"/>
                    </a:cubicBezTo>
                    <a:cubicBezTo>
                      <a:pt x="85" y="102"/>
                      <a:pt x="85" y="101"/>
                      <a:pt x="84" y="100"/>
                    </a:cubicBezTo>
                    <a:cubicBezTo>
                      <a:pt x="84" y="99"/>
                      <a:pt x="84" y="99"/>
                      <a:pt x="84" y="99"/>
                    </a:cubicBezTo>
                    <a:cubicBezTo>
                      <a:pt x="84" y="99"/>
                      <a:pt x="84" y="99"/>
                      <a:pt x="84" y="99"/>
                    </a:cubicBezTo>
                    <a:cubicBezTo>
                      <a:pt x="85" y="99"/>
                      <a:pt x="84" y="98"/>
                      <a:pt x="84" y="98"/>
                    </a:cubicBezTo>
                    <a:cubicBezTo>
                      <a:pt x="84" y="99"/>
                      <a:pt x="84" y="99"/>
                      <a:pt x="84" y="99"/>
                    </a:cubicBezTo>
                    <a:cubicBezTo>
                      <a:pt x="85" y="98"/>
                      <a:pt x="84" y="98"/>
                      <a:pt x="84" y="97"/>
                    </a:cubicBezTo>
                    <a:cubicBezTo>
                      <a:pt x="85" y="97"/>
                      <a:pt x="84" y="96"/>
                      <a:pt x="85" y="95"/>
                    </a:cubicBezTo>
                    <a:cubicBezTo>
                      <a:pt x="85" y="95"/>
                      <a:pt x="85" y="95"/>
                      <a:pt x="85" y="96"/>
                    </a:cubicBezTo>
                    <a:cubicBezTo>
                      <a:pt x="85" y="96"/>
                      <a:pt x="85" y="95"/>
                      <a:pt x="85" y="95"/>
                    </a:cubicBezTo>
                    <a:cubicBezTo>
                      <a:pt x="86" y="95"/>
                      <a:pt x="86" y="95"/>
                      <a:pt x="87" y="94"/>
                    </a:cubicBezTo>
                    <a:cubicBezTo>
                      <a:pt x="87" y="94"/>
                      <a:pt x="88" y="94"/>
                      <a:pt x="88" y="94"/>
                    </a:cubicBezTo>
                    <a:cubicBezTo>
                      <a:pt x="89" y="94"/>
                      <a:pt x="89" y="94"/>
                      <a:pt x="89" y="94"/>
                    </a:cubicBezTo>
                    <a:cubicBezTo>
                      <a:pt x="90" y="93"/>
                      <a:pt x="91" y="93"/>
                      <a:pt x="90" y="92"/>
                    </a:cubicBezTo>
                    <a:cubicBezTo>
                      <a:pt x="91" y="91"/>
                      <a:pt x="91" y="91"/>
                      <a:pt x="91" y="91"/>
                    </a:cubicBezTo>
                    <a:cubicBezTo>
                      <a:pt x="91" y="92"/>
                      <a:pt x="91" y="92"/>
                      <a:pt x="91" y="92"/>
                    </a:cubicBezTo>
                    <a:cubicBezTo>
                      <a:pt x="91" y="92"/>
                      <a:pt x="92" y="92"/>
                      <a:pt x="91" y="91"/>
                    </a:cubicBezTo>
                    <a:cubicBezTo>
                      <a:pt x="92" y="91"/>
                      <a:pt x="92" y="92"/>
                      <a:pt x="92" y="91"/>
                    </a:cubicBezTo>
                    <a:cubicBezTo>
                      <a:pt x="92" y="91"/>
                      <a:pt x="92" y="91"/>
                      <a:pt x="92" y="91"/>
                    </a:cubicBezTo>
                    <a:cubicBezTo>
                      <a:pt x="92" y="91"/>
                      <a:pt x="92" y="91"/>
                      <a:pt x="92" y="91"/>
                    </a:cubicBezTo>
                    <a:cubicBezTo>
                      <a:pt x="92" y="90"/>
                      <a:pt x="92" y="90"/>
                      <a:pt x="92" y="90"/>
                    </a:cubicBezTo>
                    <a:cubicBezTo>
                      <a:pt x="92" y="90"/>
                      <a:pt x="93" y="91"/>
                      <a:pt x="93" y="90"/>
                    </a:cubicBezTo>
                    <a:cubicBezTo>
                      <a:pt x="93" y="90"/>
                      <a:pt x="93" y="90"/>
                      <a:pt x="93" y="90"/>
                    </a:cubicBezTo>
                    <a:cubicBezTo>
                      <a:pt x="93" y="90"/>
                      <a:pt x="93" y="90"/>
                      <a:pt x="93" y="90"/>
                    </a:cubicBezTo>
                    <a:cubicBezTo>
                      <a:pt x="93" y="90"/>
                      <a:pt x="93" y="90"/>
                      <a:pt x="93" y="90"/>
                    </a:cubicBezTo>
                    <a:cubicBezTo>
                      <a:pt x="93" y="90"/>
                      <a:pt x="93" y="90"/>
                      <a:pt x="93" y="90"/>
                    </a:cubicBezTo>
                    <a:cubicBezTo>
                      <a:pt x="93" y="90"/>
                      <a:pt x="94" y="90"/>
                      <a:pt x="94" y="90"/>
                    </a:cubicBezTo>
                    <a:cubicBezTo>
                      <a:pt x="94" y="90"/>
                      <a:pt x="94" y="90"/>
                      <a:pt x="94" y="90"/>
                    </a:cubicBezTo>
                    <a:cubicBezTo>
                      <a:pt x="94" y="90"/>
                      <a:pt x="94" y="90"/>
                      <a:pt x="94" y="91"/>
                    </a:cubicBezTo>
                    <a:cubicBezTo>
                      <a:pt x="94" y="91"/>
                      <a:pt x="94" y="91"/>
                      <a:pt x="94" y="91"/>
                    </a:cubicBezTo>
                    <a:cubicBezTo>
                      <a:pt x="95" y="91"/>
                      <a:pt x="95" y="90"/>
                      <a:pt x="95" y="90"/>
                    </a:cubicBezTo>
                    <a:cubicBezTo>
                      <a:pt x="95" y="90"/>
                      <a:pt x="95" y="91"/>
                      <a:pt x="96" y="90"/>
                    </a:cubicBezTo>
                    <a:cubicBezTo>
                      <a:pt x="95" y="90"/>
                      <a:pt x="95" y="90"/>
                      <a:pt x="96" y="89"/>
                    </a:cubicBezTo>
                    <a:cubicBezTo>
                      <a:pt x="96" y="89"/>
                      <a:pt x="96" y="89"/>
                      <a:pt x="97" y="88"/>
                    </a:cubicBezTo>
                    <a:cubicBezTo>
                      <a:pt x="97" y="88"/>
                      <a:pt x="97" y="89"/>
                      <a:pt x="98" y="88"/>
                    </a:cubicBezTo>
                    <a:cubicBezTo>
                      <a:pt x="98" y="88"/>
                      <a:pt x="97" y="88"/>
                      <a:pt x="97" y="88"/>
                    </a:cubicBezTo>
                    <a:cubicBezTo>
                      <a:pt x="97" y="88"/>
                      <a:pt x="98" y="88"/>
                      <a:pt x="98" y="88"/>
                    </a:cubicBezTo>
                    <a:cubicBezTo>
                      <a:pt x="98" y="88"/>
                      <a:pt x="98" y="88"/>
                      <a:pt x="99" y="88"/>
                    </a:cubicBezTo>
                    <a:cubicBezTo>
                      <a:pt x="99" y="88"/>
                      <a:pt x="99" y="89"/>
                      <a:pt x="99" y="88"/>
                    </a:cubicBezTo>
                    <a:cubicBezTo>
                      <a:pt x="100" y="89"/>
                      <a:pt x="100" y="88"/>
                      <a:pt x="100" y="88"/>
                    </a:cubicBezTo>
                    <a:cubicBezTo>
                      <a:pt x="100" y="89"/>
                      <a:pt x="99" y="89"/>
                      <a:pt x="100" y="90"/>
                    </a:cubicBezTo>
                    <a:cubicBezTo>
                      <a:pt x="99" y="90"/>
                      <a:pt x="99" y="91"/>
                      <a:pt x="100" y="91"/>
                    </a:cubicBezTo>
                    <a:cubicBezTo>
                      <a:pt x="100" y="91"/>
                      <a:pt x="101" y="92"/>
                      <a:pt x="102" y="92"/>
                    </a:cubicBezTo>
                    <a:cubicBezTo>
                      <a:pt x="102" y="92"/>
                      <a:pt x="102" y="93"/>
                      <a:pt x="103" y="92"/>
                    </a:cubicBezTo>
                    <a:cubicBezTo>
                      <a:pt x="103" y="92"/>
                      <a:pt x="103" y="91"/>
                      <a:pt x="103" y="90"/>
                    </a:cubicBezTo>
                    <a:cubicBezTo>
                      <a:pt x="103" y="90"/>
                      <a:pt x="103" y="90"/>
                      <a:pt x="103" y="90"/>
                    </a:cubicBezTo>
                    <a:cubicBezTo>
                      <a:pt x="104" y="90"/>
                      <a:pt x="103" y="90"/>
                      <a:pt x="103" y="90"/>
                    </a:cubicBezTo>
                    <a:cubicBezTo>
                      <a:pt x="104" y="89"/>
                      <a:pt x="104" y="88"/>
                      <a:pt x="104" y="88"/>
                    </a:cubicBezTo>
                    <a:cubicBezTo>
                      <a:pt x="104" y="88"/>
                      <a:pt x="104" y="88"/>
                      <a:pt x="104" y="88"/>
                    </a:cubicBezTo>
                    <a:close/>
                    <a:moveTo>
                      <a:pt x="97" y="88"/>
                    </a:moveTo>
                    <a:cubicBezTo>
                      <a:pt x="97" y="88"/>
                      <a:pt x="97" y="88"/>
                      <a:pt x="97" y="88"/>
                    </a:cubicBezTo>
                    <a:cubicBezTo>
                      <a:pt x="96" y="88"/>
                      <a:pt x="96" y="88"/>
                      <a:pt x="96" y="88"/>
                    </a:cubicBezTo>
                    <a:cubicBezTo>
                      <a:pt x="96" y="88"/>
                      <a:pt x="96" y="88"/>
                      <a:pt x="96" y="88"/>
                    </a:cubicBezTo>
                    <a:cubicBezTo>
                      <a:pt x="96" y="88"/>
                      <a:pt x="97" y="88"/>
                      <a:pt x="97" y="88"/>
                    </a:cubicBezTo>
                    <a:close/>
                    <a:moveTo>
                      <a:pt x="120" y="91"/>
                    </a:moveTo>
                    <a:cubicBezTo>
                      <a:pt x="120" y="91"/>
                      <a:pt x="120" y="91"/>
                      <a:pt x="120" y="91"/>
                    </a:cubicBezTo>
                    <a:cubicBezTo>
                      <a:pt x="119" y="90"/>
                      <a:pt x="119" y="90"/>
                      <a:pt x="119" y="90"/>
                    </a:cubicBezTo>
                    <a:cubicBezTo>
                      <a:pt x="120" y="91"/>
                      <a:pt x="120" y="91"/>
                      <a:pt x="120" y="91"/>
                    </a:cubicBezTo>
                    <a:close/>
                    <a:moveTo>
                      <a:pt x="120" y="92"/>
                    </a:moveTo>
                    <a:cubicBezTo>
                      <a:pt x="120" y="91"/>
                      <a:pt x="120" y="91"/>
                      <a:pt x="120" y="91"/>
                    </a:cubicBezTo>
                    <a:cubicBezTo>
                      <a:pt x="120" y="92"/>
                      <a:pt x="120" y="92"/>
                      <a:pt x="120" y="92"/>
                    </a:cubicBezTo>
                    <a:cubicBezTo>
                      <a:pt x="120" y="92"/>
                      <a:pt x="120" y="92"/>
                      <a:pt x="120" y="92"/>
                    </a:cubicBezTo>
                    <a:close/>
                    <a:moveTo>
                      <a:pt x="128" y="92"/>
                    </a:moveTo>
                    <a:cubicBezTo>
                      <a:pt x="128" y="92"/>
                      <a:pt x="128" y="92"/>
                      <a:pt x="128" y="92"/>
                    </a:cubicBezTo>
                    <a:cubicBezTo>
                      <a:pt x="128" y="92"/>
                      <a:pt x="127" y="92"/>
                      <a:pt x="127" y="92"/>
                    </a:cubicBezTo>
                    <a:cubicBezTo>
                      <a:pt x="127" y="92"/>
                      <a:pt x="128" y="92"/>
                      <a:pt x="128" y="92"/>
                    </a:cubicBezTo>
                    <a:cubicBezTo>
                      <a:pt x="128" y="92"/>
                      <a:pt x="128" y="92"/>
                      <a:pt x="128" y="92"/>
                    </a:cubicBezTo>
                    <a:close/>
                    <a:moveTo>
                      <a:pt x="127" y="93"/>
                    </a:moveTo>
                    <a:cubicBezTo>
                      <a:pt x="127" y="93"/>
                      <a:pt x="126" y="93"/>
                      <a:pt x="126" y="93"/>
                    </a:cubicBezTo>
                    <a:cubicBezTo>
                      <a:pt x="126" y="93"/>
                      <a:pt x="126" y="92"/>
                      <a:pt x="127" y="92"/>
                    </a:cubicBezTo>
                    <a:cubicBezTo>
                      <a:pt x="127" y="92"/>
                      <a:pt x="127" y="93"/>
                      <a:pt x="127" y="93"/>
                    </a:cubicBezTo>
                    <a:close/>
                    <a:moveTo>
                      <a:pt x="119" y="96"/>
                    </a:moveTo>
                    <a:cubicBezTo>
                      <a:pt x="118" y="96"/>
                      <a:pt x="118" y="95"/>
                      <a:pt x="118" y="95"/>
                    </a:cubicBezTo>
                    <a:cubicBezTo>
                      <a:pt x="119" y="96"/>
                      <a:pt x="119" y="96"/>
                      <a:pt x="119" y="96"/>
                    </a:cubicBezTo>
                    <a:close/>
                    <a:moveTo>
                      <a:pt x="98" y="107"/>
                    </a:moveTo>
                    <a:cubicBezTo>
                      <a:pt x="98" y="107"/>
                      <a:pt x="98" y="107"/>
                      <a:pt x="98" y="107"/>
                    </a:cubicBezTo>
                    <a:cubicBezTo>
                      <a:pt x="97" y="107"/>
                      <a:pt x="97" y="107"/>
                      <a:pt x="97" y="107"/>
                    </a:cubicBezTo>
                    <a:cubicBezTo>
                      <a:pt x="98" y="107"/>
                      <a:pt x="98" y="107"/>
                      <a:pt x="98" y="107"/>
                    </a:cubicBezTo>
                    <a:close/>
                    <a:moveTo>
                      <a:pt x="122" y="108"/>
                    </a:moveTo>
                    <a:cubicBezTo>
                      <a:pt x="122" y="109"/>
                      <a:pt x="121" y="110"/>
                      <a:pt x="122" y="110"/>
                    </a:cubicBezTo>
                    <a:cubicBezTo>
                      <a:pt x="122" y="110"/>
                      <a:pt x="122" y="110"/>
                      <a:pt x="122" y="110"/>
                    </a:cubicBezTo>
                    <a:cubicBezTo>
                      <a:pt x="122" y="110"/>
                      <a:pt x="122" y="110"/>
                      <a:pt x="122" y="110"/>
                    </a:cubicBezTo>
                    <a:cubicBezTo>
                      <a:pt x="122" y="110"/>
                      <a:pt x="122" y="110"/>
                      <a:pt x="122" y="110"/>
                    </a:cubicBezTo>
                    <a:cubicBezTo>
                      <a:pt x="122" y="110"/>
                      <a:pt x="122" y="111"/>
                      <a:pt x="122" y="111"/>
                    </a:cubicBezTo>
                    <a:cubicBezTo>
                      <a:pt x="123" y="111"/>
                      <a:pt x="123" y="111"/>
                      <a:pt x="123" y="111"/>
                    </a:cubicBezTo>
                    <a:cubicBezTo>
                      <a:pt x="124" y="111"/>
                      <a:pt x="123" y="112"/>
                      <a:pt x="123" y="112"/>
                    </a:cubicBezTo>
                    <a:cubicBezTo>
                      <a:pt x="123" y="112"/>
                      <a:pt x="123" y="112"/>
                      <a:pt x="123" y="112"/>
                    </a:cubicBezTo>
                    <a:cubicBezTo>
                      <a:pt x="123" y="112"/>
                      <a:pt x="123" y="112"/>
                      <a:pt x="123" y="112"/>
                    </a:cubicBezTo>
                    <a:cubicBezTo>
                      <a:pt x="123" y="112"/>
                      <a:pt x="122" y="112"/>
                      <a:pt x="122" y="112"/>
                    </a:cubicBezTo>
                    <a:cubicBezTo>
                      <a:pt x="122" y="113"/>
                      <a:pt x="122" y="113"/>
                      <a:pt x="122" y="113"/>
                    </a:cubicBezTo>
                    <a:cubicBezTo>
                      <a:pt x="121" y="114"/>
                      <a:pt x="121" y="115"/>
                      <a:pt x="120" y="115"/>
                    </a:cubicBezTo>
                    <a:cubicBezTo>
                      <a:pt x="120" y="114"/>
                      <a:pt x="121" y="114"/>
                      <a:pt x="121" y="113"/>
                    </a:cubicBezTo>
                    <a:cubicBezTo>
                      <a:pt x="120" y="113"/>
                      <a:pt x="120" y="113"/>
                      <a:pt x="120" y="112"/>
                    </a:cubicBezTo>
                    <a:cubicBezTo>
                      <a:pt x="120" y="112"/>
                      <a:pt x="120" y="112"/>
                      <a:pt x="121" y="112"/>
                    </a:cubicBezTo>
                    <a:cubicBezTo>
                      <a:pt x="121" y="111"/>
                      <a:pt x="122" y="111"/>
                      <a:pt x="121" y="110"/>
                    </a:cubicBezTo>
                    <a:cubicBezTo>
                      <a:pt x="121" y="109"/>
                      <a:pt x="121" y="109"/>
                      <a:pt x="121" y="108"/>
                    </a:cubicBezTo>
                    <a:cubicBezTo>
                      <a:pt x="121" y="108"/>
                      <a:pt x="121" y="108"/>
                      <a:pt x="121" y="107"/>
                    </a:cubicBezTo>
                    <a:cubicBezTo>
                      <a:pt x="121" y="107"/>
                      <a:pt x="121" y="107"/>
                      <a:pt x="121" y="107"/>
                    </a:cubicBezTo>
                    <a:cubicBezTo>
                      <a:pt x="121" y="108"/>
                      <a:pt x="121" y="108"/>
                      <a:pt x="122" y="108"/>
                    </a:cubicBezTo>
                    <a:close/>
                    <a:moveTo>
                      <a:pt x="101" y="111"/>
                    </a:moveTo>
                    <a:cubicBezTo>
                      <a:pt x="101" y="111"/>
                      <a:pt x="101" y="111"/>
                      <a:pt x="101" y="111"/>
                    </a:cubicBezTo>
                    <a:cubicBezTo>
                      <a:pt x="101" y="111"/>
                      <a:pt x="101" y="111"/>
                      <a:pt x="101" y="111"/>
                    </a:cubicBezTo>
                    <a:cubicBezTo>
                      <a:pt x="101" y="111"/>
                      <a:pt x="101" y="111"/>
                      <a:pt x="101" y="111"/>
                    </a:cubicBezTo>
                    <a:close/>
                    <a:moveTo>
                      <a:pt x="102" y="113"/>
                    </a:moveTo>
                    <a:cubicBezTo>
                      <a:pt x="103" y="113"/>
                      <a:pt x="103" y="113"/>
                      <a:pt x="103" y="112"/>
                    </a:cubicBezTo>
                    <a:cubicBezTo>
                      <a:pt x="103" y="113"/>
                      <a:pt x="103" y="113"/>
                      <a:pt x="103" y="114"/>
                    </a:cubicBezTo>
                    <a:cubicBezTo>
                      <a:pt x="103" y="114"/>
                      <a:pt x="103" y="114"/>
                      <a:pt x="103" y="114"/>
                    </a:cubicBezTo>
                    <a:cubicBezTo>
                      <a:pt x="103" y="115"/>
                      <a:pt x="103" y="115"/>
                      <a:pt x="103" y="115"/>
                    </a:cubicBezTo>
                    <a:cubicBezTo>
                      <a:pt x="103" y="115"/>
                      <a:pt x="103" y="115"/>
                      <a:pt x="103" y="115"/>
                    </a:cubicBezTo>
                    <a:cubicBezTo>
                      <a:pt x="103" y="114"/>
                      <a:pt x="102" y="115"/>
                      <a:pt x="102" y="115"/>
                    </a:cubicBezTo>
                    <a:cubicBezTo>
                      <a:pt x="102" y="115"/>
                      <a:pt x="102" y="115"/>
                      <a:pt x="101" y="115"/>
                    </a:cubicBezTo>
                    <a:cubicBezTo>
                      <a:pt x="101" y="114"/>
                      <a:pt x="101" y="113"/>
                      <a:pt x="101" y="112"/>
                    </a:cubicBezTo>
                    <a:cubicBezTo>
                      <a:pt x="102" y="112"/>
                      <a:pt x="102" y="113"/>
                      <a:pt x="102" y="113"/>
                    </a:cubicBezTo>
                    <a:close/>
                    <a:moveTo>
                      <a:pt x="120" y="114"/>
                    </a:moveTo>
                    <a:cubicBezTo>
                      <a:pt x="120" y="115"/>
                      <a:pt x="119" y="115"/>
                      <a:pt x="120" y="115"/>
                    </a:cubicBezTo>
                    <a:cubicBezTo>
                      <a:pt x="119" y="116"/>
                      <a:pt x="118" y="116"/>
                      <a:pt x="118" y="117"/>
                    </a:cubicBezTo>
                    <a:cubicBezTo>
                      <a:pt x="118" y="117"/>
                      <a:pt x="118" y="117"/>
                      <a:pt x="118" y="117"/>
                    </a:cubicBezTo>
                    <a:cubicBezTo>
                      <a:pt x="118" y="117"/>
                      <a:pt x="118" y="117"/>
                      <a:pt x="118" y="117"/>
                    </a:cubicBezTo>
                    <a:cubicBezTo>
                      <a:pt x="117" y="117"/>
                      <a:pt x="117" y="118"/>
                      <a:pt x="117" y="117"/>
                    </a:cubicBezTo>
                    <a:cubicBezTo>
                      <a:pt x="117" y="118"/>
                      <a:pt x="116" y="119"/>
                      <a:pt x="116" y="119"/>
                    </a:cubicBezTo>
                    <a:cubicBezTo>
                      <a:pt x="115" y="120"/>
                      <a:pt x="115" y="120"/>
                      <a:pt x="114" y="120"/>
                    </a:cubicBezTo>
                    <a:cubicBezTo>
                      <a:pt x="114" y="120"/>
                      <a:pt x="114" y="119"/>
                      <a:pt x="113" y="119"/>
                    </a:cubicBezTo>
                    <a:cubicBezTo>
                      <a:pt x="113" y="119"/>
                      <a:pt x="113" y="119"/>
                      <a:pt x="113" y="119"/>
                    </a:cubicBezTo>
                    <a:cubicBezTo>
                      <a:pt x="114" y="118"/>
                      <a:pt x="115" y="117"/>
                      <a:pt x="116" y="117"/>
                    </a:cubicBezTo>
                    <a:cubicBezTo>
                      <a:pt x="116" y="116"/>
                      <a:pt x="118" y="116"/>
                      <a:pt x="118" y="115"/>
                    </a:cubicBezTo>
                    <a:cubicBezTo>
                      <a:pt x="118" y="115"/>
                      <a:pt x="118" y="114"/>
                      <a:pt x="119" y="114"/>
                    </a:cubicBezTo>
                    <a:cubicBezTo>
                      <a:pt x="119" y="114"/>
                      <a:pt x="119" y="115"/>
                      <a:pt x="120" y="114"/>
                    </a:cubicBezTo>
                    <a:close/>
                    <a:moveTo>
                      <a:pt x="114" y="120"/>
                    </a:moveTo>
                    <a:cubicBezTo>
                      <a:pt x="114" y="120"/>
                      <a:pt x="114" y="120"/>
                      <a:pt x="114" y="121"/>
                    </a:cubicBezTo>
                    <a:cubicBezTo>
                      <a:pt x="113" y="121"/>
                      <a:pt x="113" y="121"/>
                      <a:pt x="113" y="121"/>
                    </a:cubicBezTo>
                    <a:cubicBezTo>
                      <a:pt x="114" y="120"/>
                      <a:pt x="114" y="120"/>
                      <a:pt x="114" y="120"/>
                    </a:cubicBezTo>
                    <a:close/>
                    <a:moveTo>
                      <a:pt x="89" y="64"/>
                    </a:moveTo>
                    <a:cubicBezTo>
                      <a:pt x="90" y="64"/>
                      <a:pt x="89" y="64"/>
                      <a:pt x="89" y="65"/>
                    </a:cubicBezTo>
                    <a:cubicBezTo>
                      <a:pt x="89" y="64"/>
                      <a:pt x="88" y="64"/>
                      <a:pt x="89" y="63"/>
                    </a:cubicBezTo>
                    <a:cubicBezTo>
                      <a:pt x="89" y="62"/>
                      <a:pt x="89" y="62"/>
                      <a:pt x="89" y="62"/>
                    </a:cubicBezTo>
                    <a:cubicBezTo>
                      <a:pt x="90" y="62"/>
                      <a:pt x="89" y="63"/>
                      <a:pt x="89" y="64"/>
                    </a:cubicBezTo>
                    <a:close/>
                    <a:moveTo>
                      <a:pt x="90" y="67"/>
                    </a:moveTo>
                    <a:cubicBezTo>
                      <a:pt x="90" y="68"/>
                      <a:pt x="91" y="68"/>
                      <a:pt x="90" y="69"/>
                    </a:cubicBezTo>
                    <a:cubicBezTo>
                      <a:pt x="90" y="69"/>
                      <a:pt x="90" y="70"/>
                      <a:pt x="90" y="70"/>
                    </a:cubicBezTo>
                    <a:cubicBezTo>
                      <a:pt x="90" y="70"/>
                      <a:pt x="91" y="70"/>
                      <a:pt x="91" y="70"/>
                    </a:cubicBezTo>
                    <a:cubicBezTo>
                      <a:pt x="91" y="70"/>
                      <a:pt x="91" y="71"/>
                      <a:pt x="92" y="71"/>
                    </a:cubicBezTo>
                    <a:cubicBezTo>
                      <a:pt x="92" y="71"/>
                      <a:pt x="92" y="71"/>
                      <a:pt x="92" y="71"/>
                    </a:cubicBezTo>
                    <a:cubicBezTo>
                      <a:pt x="92" y="71"/>
                      <a:pt x="92" y="71"/>
                      <a:pt x="92" y="71"/>
                    </a:cubicBezTo>
                    <a:cubicBezTo>
                      <a:pt x="91" y="71"/>
                      <a:pt x="91" y="71"/>
                      <a:pt x="91" y="71"/>
                    </a:cubicBezTo>
                    <a:cubicBezTo>
                      <a:pt x="91" y="71"/>
                      <a:pt x="91" y="71"/>
                      <a:pt x="91" y="71"/>
                    </a:cubicBezTo>
                    <a:cubicBezTo>
                      <a:pt x="91" y="71"/>
                      <a:pt x="91" y="71"/>
                      <a:pt x="91" y="71"/>
                    </a:cubicBezTo>
                    <a:cubicBezTo>
                      <a:pt x="91" y="71"/>
                      <a:pt x="91" y="71"/>
                      <a:pt x="91" y="71"/>
                    </a:cubicBezTo>
                    <a:cubicBezTo>
                      <a:pt x="90" y="71"/>
                      <a:pt x="90" y="71"/>
                      <a:pt x="90" y="71"/>
                    </a:cubicBezTo>
                    <a:cubicBezTo>
                      <a:pt x="90" y="70"/>
                      <a:pt x="90" y="70"/>
                      <a:pt x="90" y="70"/>
                    </a:cubicBezTo>
                    <a:cubicBezTo>
                      <a:pt x="90" y="70"/>
                      <a:pt x="90" y="70"/>
                      <a:pt x="89" y="70"/>
                    </a:cubicBezTo>
                    <a:cubicBezTo>
                      <a:pt x="89" y="70"/>
                      <a:pt x="89" y="69"/>
                      <a:pt x="89" y="69"/>
                    </a:cubicBezTo>
                    <a:cubicBezTo>
                      <a:pt x="89" y="69"/>
                      <a:pt x="89" y="69"/>
                      <a:pt x="89" y="69"/>
                    </a:cubicBezTo>
                    <a:cubicBezTo>
                      <a:pt x="89" y="69"/>
                      <a:pt x="89" y="68"/>
                      <a:pt x="89" y="68"/>
                    </a:cubicBezTo>
                    <a:cubicBezTo>
                      <a:pt x="90" y="67"/>
                      <a:pt x="90" y="68"/>
                      <a:pt x="90" y="67"/>
                    </a:cubicBezTo>
                    <a:close/>
                    <a:moveTo>
                      <a:pt x="90" y="71"/>
                    </a:moveTo>
                    <a:cubicBezTo>
                      <a:pt x="90" y="72"/>
                      <a:pt x="90" y="72"/>
                      <a:pt x="90" y="72"/>
                    </a:cubicBezTo>
                    <a:cubicBezTo>
                      <a:pt x="90" y="72"/>
                      <a:pt x="90" y="71"/>
                      <a:pt x="90" y="71"/>
                    </a:cubicBezTo>
                    <a:cubicBezTo>
                      <a:pt x="90" y="71"/>
                      <a:pt x="90" y="71"/>
                      <a:pt x="90" y="71"/>
                    </a:cubicBezTo>
                    <a:close/>
                    <a:moveTo>
                      <a:pt x="93" y="72"/>
                    </a:moveTo>
                    <a:cubicBezTo>
                      <a:pt x="93" y="72"/>
                      <a:pt x="93" y="72"/>
                      <a:pt x="93" y="72"/>
                    </a:cubicBezTo>
                    <a:cubicBezTo>
                      <a:pt x="93" y="72"/>
                      <a:pt x="93" y="72"/>
                      <a:pt x="93" y="72"/>
                    </a:cubicBezTo>
                    <a:cubicBezTo>
                      <a:pt x="93" y="73"/>
                      <a:pt x="93" y="73"/>
                      <a:pt x="93" y="73"/>
                    </a:cubicBezTo>
                    <a:cubicBezTo>
                      <a:pt x="92" y="73"/>
                      <a:pt x="93" y="73"/>
                      <a:pt x="92" y="72"/>
                    </a:cubicBezTo>
                    <a:cubicBezTo>
                      <a:pt x="92" y="72"/>
                      <a:pt x="93" y="72"/>
                      <a:pt x="93" y="72"/>
                    </a:cubicBezTo>
                    <a:cubicBezTo>
                      <a:pt x="93" y="72"/>
                      <a:pt x="92" y="72"/>
                      <a:pt x="92" y="72"/>
                    </a:cubicBezTo>
                    <a:cubicBezTo>
                      <a:pt x="92" y="71"/>
                      <a:pt x="93" y="71"/>
                      <a:pt x="93" y="72"/>
                    </a:cubicBezTo>
                    <a:close/>
                    <a:moveTo>
                      <a:pt x="92" y="72"/>
                    </a:moveTo>
                    <a:cubicBezTo>
                      <a:pt x="92" y="72"/>
                      <a:pt x="92" y="72"/>
                      <a:pt x="92" y="72"/>
                    </a:cubicBezTo>
                    <a:cubicBezTo>
                      <a:pt x="92" y="72"/>
                      <a:pt x="92" y="72"/>
                      <a:pt x="92" y="72"/>
                    </a:cubicBezTo>
                    <a:cubicBezTo>
                      <a:pt x="92" y="72"/>
                      <a:pt x="92" y="72"/>
                      <a:pt x="92" y="72"/>
                    </a:cubicBezTo>
                    <a:close/>
                    <a:moveTo>
                      <a:pt x="91" y="72"/>
                    </a:moveTo>
                    <a:cubicBezTo>
                      <a:pt x="91" y="72"/>
                      <a:pt x="91" y="73"/>
                      <a:pt x="91" y="73"/>
                    </a:cubicBezTo>
                    <a:cubicBezTo>
                      <a:pt x="91" y="73"/>
                      <a:pt x="91" y="73"/>
                      <a:pt x="91" y="73"/>
                    </a:cubicBezTo>
                    <a:cubicBezTo>
                      <a:pt x="91" y="72"/>
                      <a:pt x="91" y="72"/>
                      <a:pt x="91" y="72"/>
                    </a:cubicBezTo>
                    <a:cubicBezTo>
                      <a:pt x="91" y="72"/>
                      <a:pt x="91" y="72"/>
                      <a:pt x="91" y="72"/>
                    </a:cubicBezTo>
                    <a:close/>
                    <a:moveTo>
                      <a:pt x="89" y="73"/>
                    </a:moveTo>
                    <a:cubicBezTo>
                      <a:pt x="89" y="73"/>
                      <a:pt x="89" y="74"/>
                      <a:pt x="88" y="74"/>
                    </a:cubicBezTo>
                    <a:cubicBezTo>
                      <a:pt x="88" y="74"/>
                      <a:pt x="89" y="73"/>
                      <a:pt x="89" y="73"/>
                    </a:cubicBezTo>
                    <a:cubicBezTo>
                      <a:pt x="89" y="73"/>
                      <a:pt x="89" y="73"/>
                      <a:pt x="89" y="73"/>
                    </a:cubicBezTo>
                    <a:close/>
                    <a:moveTo>
                      <a:pt x="92" y="74"/>
                    </a:moveTo>
                    <a:cubicBezTo>
                      <a:pt x="91" y="74"/>
                      <a:pt x="91" y="74"/>
                      <a:pt x="91" y="73"/>
                    </a:cubicBezTo>
                    <a:cubicBezTo>
                      <a:pt x="91" y="73"/>
                      <a:pt x="91" y="73"/>
                      <a:pt x="92" y="73"/>
                    </a:cubicBezTo>
                    <a:cubicBezTo>
                      <a:pt x="92" y="73"/>
                      <a:pt x="91" y="73"/>
                      <a:pt x="92" y="74"/>
                    </a:cubicBezTo>
                    <a:close/>
                    <a:moveTo>
                      <a:pt x="92" y="73"/>
                    </a:moveTo>
                    <a:cubicBezTo>
                      <a:pt x="92" y="73"/>
                      <a:pt x="92" y="73"/>
                      <a:pt x="92" y="73"/>
                    </a:cubicBezTo>
                    <a:cubicBezTo>
                      <a:pt x="92" y="73"/>
                      <a:pt x="92" y="73"/>
                      <a:pt x="92" y="73"/>
                    </a:cubicBezTo>
                    <a:close/>
                    <a:moveTo>
                      <a:pt x="53" y="116"/>
                    </a:moveTo>
                    <a:cubicBezTo>
                      <a:pt x="53" y="116"/>
                      <a:pt x="53" y="116"/>
                      <a:pt x="53" y="116"/>
                    </a:cubicBezTo>
                    <a:cubicBezTo>
                      <a:pt x="53" y="116"/>
                      <a:pt x="52" y="116"/>
                      <a:pt x="52" y="116"/>
                    </a:cubicBezTo>
                    <a:cubicBezTo>
                      <a:pt x="52" y="116"/>
                      <a:pt x="52" y="116"/>
                      <a:pt x="52" y="116"/>
                    </a:cubicBezTo>
                    <a:cubicBezTo>
                      <a:pt x="53" y="116"/>
                      <a:pt x="53" y="116"/>
                      <a:pt x="53" y="116"/>
                    </a:cubicBezTo>
                    <a:close/>
                    <a:moveTo>
                      <a:pt x="65" y="75"/>
                    </a:moveTo>
                    <a:cubicBezTo>
                      <a:pt x="65" y="76"/>
                      <a:pt x="64" y="76"/>
                      <a:pt x="64" y="76"/>
                    </a:cubicBezTo>
                    <a:cubicBezTo>
                      <a:pt x="64" y="76"/>
                      <a:pt x="64" y="76"/>
                      <a:pt x="63" y="75"/>
                    </a:cubicBezTo>
                    <a:cubicBezTo>
                      <a:pt x="63" y="75"/>
                      <a:pt x="63" y="74"/>
                      <a:pt x="64" y="74"/>
                    </a:cubicBezTo>
                    <a:cubicBezTo>
                      <a:pt x="64" y="74"/>
                      <a:pt x="65" y="75"/>
                      <a:pt x="65" y="75"/>
                    </a:cubicBezTo>
                    <a:close/>
                    <a:moveTo>
                      <a:pt x="12" y="75"/>
                    </a:moveTo>
                    <a:cubicBezTo>
                      <a:pt x="12" y="75"/>
                      <a:pt x="12" y="75"/>
                      <a:pt x="12" y="75"/>
                    </a:cubicBezTo>
                    <a:cubicBezTo>
                      <a:pt x="12" y="75"/>
                      <a:pt x="12" y="75"/>
                      <a:pt x="12" y="75"/>
                    </a:cubicBezTo>
                    <a:cubicBezTo>
                      <a:pt x="11" y="74"/>
                      <a:pt x="11" y="74"/>
                      <a:pt x="11" y="74"/>
                    </a:cubicBezTo>
                    <a:cubicBezTo>
                      <a:pt x="11" y="74"/>
                      <a:pt x="11" y="74"/>
                      <a:pt x="11" y="74"/>
                    </a:cubicBezTo>
                    <a:cubicBezTo>
                      <a:pt x="11" y="74"/>
                      <a:pt x="12" y="75"/>
                      <a:pt x="12" y="75"/>
                    </a:cubicBezTo>
                    <a:close/>
                    <a:moveTo>
                      <a:pt x="32" y="79"/>
                    </a:moveTo>
                    <a:cubicBezTo>
                      <a:pt x="31" y="79"/>
                      <a:pt x="31" y="79"/>
                      <a:pt x="31" y="79"/>
                    </a:cubicBezTo>
                    <a:cubicBezTo>
                      <a:pt x="32" y="79"/>
                      <a:pt x="32" y="79"/>
                      <a:pt x="32" y="79"/>
                    </a:cubicBezTo>
                    <a:cubicBezTo>
                      <a:pt x="32" y="79"/>
                      <a:pt x="32" y="79"/>
                      <a:pt x="32" y="79"/>
                    </a:cubicBezTo>
                    <a:close/>
                    <a:moveTo>
                      <a:pt x="33" y="79"/>
                    </a:moveTo>
                    <a:cubicBezTo>
                      <a:pt x="33" y="79"/>
                      <a:pt x="33" y="79"/>
                      <a:pt x="33" y="79"/>
                    </a:cubicBezTo>
                    <a:cubicBezTo>
                      <a:pt x="33" y="79"/>
                      <a:pt x="33" y="79"/>
                      <a:pt x="33" y="79"/>
                    </a:cubicBezTo>
                    <a:cubicBezTo>
                      <a:pt x="33" y="79"/>
                      <a:pt x="33" y="79"/>
                      <a:pt x="33" y="79"/>
                    </a:cubicBezTo>
                    <a:close/>
                    <a:moveTo>
                      <a:pt x="34" y="80"/>
                    </a:moveTo>
                    <a:cubicBezTo>
                      <a:pt x="33" y="80"/>
                      <a:pt x="34" y="81"/>
                      <a:pt x="33" y="81"/>
                    </a:cubicBezTo>
                    <a:cubicBezTo>
                      <a:pt x="33" y="81"/>
                      <a:pt x="33" y="82"/>
                      <a:pt x="33" y="81"/>
                    </a:cubicBezTo>
                    <a:cubicBezTo>
                      <a:pt x="32" y="82"/>
                      <a:pt x="32" y="82"/>
                      <a:pt x="32" y="82"/>
                    </a:cubicBezTo>
                    <a:cubicBezTo>
                      <a:pt x="32" y="81"/>
                      <a:pt x="32" y="81"/>
                      <a:pt x="32" y="81"/>
                    </a:cubicBezTo>
                    <a:cubicBezTo>
                      <a:pt x="32" y="80"/>
                      <a:pt x="32" y="80"/>
                      <a:pt x="32" y="80"/>
                    </a:cubicBezTo>
                    <a:cubicBezTo>
                      <a:pt x="33" y="80"/>
                      <a:pt x="33" y="79"/>
                      <a:pt x="34" y="80"/>
                    </a:cubicBezTo>
                    <a:cubicBezTo>
                      <a:pt x="34" y="80"/>
                      <a:pt x="34" y="80"/>
                      <a:pt x="34" y="80"/>
                    </a:cubicBezTo>
                    <a:close/>
                    <a:moveTo>
                      <a:pt x="31" y="84"/>
                    </a:moveTo>
                    <a:cubicBezTo>
                      <a:pt x="31" y="84"/>
                      <a:pt x="31" y="84"/>
                      <a:pt x="31" y="85"/>
                    </a:cubicBezTo>
                    <a:cubicBezTo>
                      <a:pt x="31" y="85"/>
                      <a:pt x="32" y="85"/>
                      <a:pt x="32" y="86"/>
                    </a:cubicBezTo>
                    <a:cubicBezTo>
                      <a:pt x="31" y="86"/>
                      <a:pt x="31" y="85"/>
                      <a:pt x="31" y="85"/>
                    </a:cubicBezTo>
                    <a:cubicBezTo>
                      <a:pt x="31" y="85"/>
                      <a:pt x="30" y="84"/>
                      <a:pt x="30" y="84"/>
                    </a:cubicBezTo>
                    <a:cubicBezTo>
                      <a:pt x="31" y="83"/>
                      <a:pt x="30" y="83"/>
                      <a:pt x="30" y="82"/>
                    </a:cubicBezTo>
                    <a:cubicBezTo>
                      <a:pt x="31" y="83"/>
                      <a:pt x="31" y="83"/>
                      <a:pt x="31" y="84"/>
                    </a:cubicBezTo>
                    <a:close/>
                    <a:moveTo>
                      <a:pt x="30" y="86"/>
                    </a:moveTo>
                    <a:cubicBezTo>
                      <a:pt x="30" y="86"/>
                      <a:pt x="30" y="86"/>
                      <a:pt x="30" y="86"/>
                    </a:cubicBezTo>
                    <a:cubicBezTo>
                      <a:pt x="30" y="86"/>
                      <a:pt x="30" y="86"/>
                      <a:pt x="30" y="86"/>
                    </a:cubicBezTo>
                    <a:close/>
                    <a:moveTo>
                      <a:pt x="34" y="87"/>
                    </a:moveTo>
                    <a:cubicBezTo>
                      <a:pt x="34" y="88"/>
                      <a:pt x="34" y="89"/>
                      <a:pt x="34" y="89"/>
                    </a:cubicBezTo>
                    <a:cubicBezTo>
                      <a:pt x="34" y="89"/>
                      <a:pt x="34" y="89"/>
                      <a:pt x="34" y="88"/>
                    </a:cubicBezTo>
                    <a:cubicBezTo>
                      <a:pt x="34" y="88"/>
                      <a:pt x="34" y="87"/>
                      <a:pt x="33" y="86"/>
                    </a:cubicBezTo>
                    <a:cubicBezTo>
                      <a:pt x="34" y="86"/>
                      <a:pt x="34" y="86"/>
                      <a:pt x="34" y="86"/>
                    </a:cubicBezTo>
                    <a:cubicBezTo>
                      <a:pt x="34" y="87"/>
                      <a:pt x="33" y="87"/>
                      <a:pt x="34" y="87"/>
                    </a:cubicBezTo>
                    <a:close/>
                    <a:moveTo>
                      <a:pt x="44" y="90"/>
                    </a:moveTo>
                    <a:cubicBezTo>
                      <a:pt x="43" y="90"/>
                      <a:pt x="43" y="90"/>
                      <a:pt x="43" y="90"/>
                    </a:cubicBezTo>
                    <a:cubicBezTo>
                      <a:pt x="43" y="92"/>
                      <a:pt x="42" y="94"/>
                      <a:pt x="41" y="96"/>
                    </a:cubicBezTo>
                    <a:cubicBezTo>
                      <a:pt x="41" y="97"/>
                      <a:pt x="41" y="96"/>
                      <a:pt x="40" y="97"/>
                    </a:cubicBezTo>
                    <a:cubicBezTo>
                      <a:pt x="40" y="97"/>
                      <a:pt x="39" y="97"/>
                      <a:pt x="39" y="96"/>
                    </a:cubicBezTo>
                    <a:cubicBezTo>
                      <a:pt x="39" y="95"/>
                      <a:pt x="39" y="95"/>
                      <a:pt x="39" y="94"/>
                    </a:cubicBezTo>
                    <a:cubicBezTo>
                      <a:pt x="40" y="93"/>
                      <a:pt x="40" y="93"/>
                      <a:pt x="40" y="93"/>
                    </a:cubicBezTo>
                    <a:cubicBezTo>
                      <a:pt x="40" y="92"/>
                      <a:pt x="39" y="91"/>
                      <a:pt x="40" y="91"/>
                    </a:cubicBezTo>
                    <a:cubicBezTo>
                      <a:pt x="40" y="91"/>
                      <a:pt x="41" y="90"/>
                      <a:pt x="41" y="90"/>
                    </a:cubicBezTo>
                    <a:cubicBezTo>
                      <a:pt x="41" y="90"/>
                      <a:pt x="41" y="90"/>
                      <a:pt x="41" y="90"/>
                    </a:cubicBezTo>
                    <a:cubicBezTo>
                      <a:pt x="41" y="91"/>
                      <a:pt x="41" y="90"/>
                      <a:pt x="42" y="90"/>
                    </a:cubicBezTo>
                    <a:cubicBezTo>
                      <a:pt x="42" y="90"/>
                      <a:pt x="42" y="90"/>
                      <a:pt x="42" y="90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43" y="89"/>
                      <a:pt x="42" y="89"/>
                      <a:pt x="42" y="89"/>
                    </a:cubicBezTo>
                    <a:cubicBezTo>
                      <a:pt x="43" y="89"/>
                      <a:pt x="43" y="89"/>
                      <a:pt x="43" y="89"/>
                    </a:cubicBezTo>
                    <a:cubicBezTo>
                      <a:pt x="43" y="89"/>
                      <a:pt x="43" y="89"/>
                      <a:pt x="43" y="88"/>
                    </a:cubicBezTo>
                    <a:cubicBezTo>
                      <a:pt x="43" y="88"/>
                      <a:pt x="43" y="88"/>
                      <a:pt x="43" y="88"/>
                    </a:cubicBezTo>
                    <a:cubicBezTo>
                      <a:pt x="43" y="88"/>
                      <a:pt x="43" y="88"/>
                      <a:pt x="43" y="88"/>
                    </a:cubicBezTo>
                    <a:cubicBezTo>
                      <a:pt x="44" y="89"/>
                      <a:pt x="44" y="90"/>
                      <a:pt x="44" y="90"/>
                    </a:cubicBezTo>
                    <a:close/>
                    <a:moveTo>
                      <a:pt x="32" y="90"/>
                    </a:moveTo>
                    <a:cubicBezTo>
                      <a:pt x="32" y="90"/>
                      <a:pt x="32" y="90"/>
                      <a:pt x="32" y="90"/>
                    </a:cubicBezTo>
                    <a:cubicBezTo>
                      <a:pt x="32" y="90"/>
                      <a:pt x="32" y="90"/>
                      <a:pt x="32" y="90"/>
                    </a:cubicBezTo>
                    <a:close/>
                    <a:moveTo>
                      <a:pt x="29" y="91"/>
                    </a:moveTo>
                    <a:cubicBezTo>
                      <a:pt x="30" y="91"/>
                      <a:pt x="30" y="91"/>
                      <a:pt x="30" y="91"/>
                    </a:cubicBezTo>
                    <a:cubicBezTo>
                      <a:pt x="30" y="91"/>
                      <a:pt x="30" y="91"/>
                      <a:pt x="30" y="91"/>
                    </a:cubicBezTo>
                    <a:cubicBezTo>
                      <a:pt x="29" y="91"/>
                      <a:pt x="29" y="91"/>
                      <a:pt x="29" y="91"/>
                    </a:cubicBezTo>
                    <a:close/>
                    <a:moveTo>
                      <a:pt x="28" y="100"/>
                    </a:moveTo>
                    <a:cubicBezTo>
                      <a:pt x="28" y="101"/>
                      <a:pt x="28" y="100"/>
                      <a:pt x="27" y="101"/>
                    </a:cubicBezTo>
                    <a:cubicBezTo>
                      <a:pt x="28" y="101"/>
                      <a:pt x="28" y="100"/>
                      <a:pt x="28" y="10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0" name="Freeform: Shape 170">
                <a:extLst>
                  <a:ext uri="{FF2B5EF4-FFF2-40B4-BE49-F238E27FC236}">
                    <a16:creationId xmlns:a16="http://schemas.microsoft.com/office/drawing/2014/main" id="{4BF2268E-9866-4315-A6BA-B691630CB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8358" y="3009427"/>
                <a:ext cx="286503" cy="367854"/>
              </a:xfrm>
              <a:custGeom>
                <a:avLst/>
                <a:gdLst/>
                <a:ahLst/>
                <a:cxnLst>
                  <a:cxn ang="0">
                    <a:pos x="61" y="75"/>
                  </a:cxn>
                  <a:cxn ang="0">
                    <a:pos x="72" y="96"/>
                  </a:cxn>
                  <a:cxn ang="0">
                    <a:pos x="62" y="124"/>
                  </a:cxn>
                  <a:cxn ang="0">
                    <a:pos x="80" y="122"/>
                  </a:cxn>
                  <a:cxn ang="0">
                    <a:pos x="36" y="18"/>
                  </a:cxn>
                  <a:cxn ang="0">
                    <a:pos x="52" y="22"/>
                  </a:cxn>
                  <a:cxn ang="0">
                    <a:pos x="56" y="27"/>
                  </a:cxn>
                  <a:cxn ang="0">
                    <a:pos x="57" y="36"/>
                  </a:cxn>
                  <a:cxn ang="0">
                    <a:pos x="67" y="41"/>
                  </a:cxn>
                  <a:cxn ang="0">
                    <a:pos x="54" y="54"/>
                  </a:cxn>
                  <a:cxn ang="0">
                    <a:pos x="39" y="69"/>
                  </a:cxn>
                  <a:cxn ang="0">
                    <a:pos x="59" y="75"/>
                  </a:cxn>
                  <a:cxn ang="0">
                    <a:pos x="68" y="104"/>
                  </a:cxn>
                  <a:cxn ang="0">
                    <a:pos x="58" y="121"/>
                  </a:cxn>
                  <a:cxn ang="0">
                    <a:pos x="55" y="108"/>
                  </a:cxn>
                  <a:cxn ang="0">
                    <a:pos x="33" y="67"/>
                  </a:cxn>
                  <a:cxn ang="0">
                    <a:pos x="25" y="41"/>
                  </a:cxn>
                  <a:cxn ang="0">
                    <a:pos x="22" y="30"/>
                  </a:cxn>
                  <a:cxn ang="0">
                    <a:pos x="9" y="32"/>
                  </a:cxn>
                  <a:cxn ang="0">
                    <a:pos x="10" y="22"/>
                  </a:cxn>
                  <a:cxn ang="0">
                    <a:pos x="88" y="3"/>
                  </a:cxn>
                  <a:cxn ang="0">
                    <a:pos x="92" y="10"/>
                  </a:cxn>
                  <a:cxn ang="0">
                    <a:pos x="89" y="21"/>
                  </a:cxn>
                  <a:cxn ang="0">
                    <a:pos x="80" y="30"/>
                  </a:cxn>
                  <a:cxn ang="0">
                    <a:pos x="73" y="32"/>
                  </a:cxn>
                  <a:cxn ang="0">
                    <a:pos x="73" y="23"/>
                  </a:cxn>
                  <a:cxn ang="0">
                    <a:pos x="70" y="11"/>
                  </a:cxn>
                  <a:cxn ang="0">
                    <a:pos x="82" y="5"/>
                  </a:cxn>
                  <a:cxn ang="0">
                    <a:pos x="77" y="2"/>
                  </a:cxn>
                  <a:cxn ang="0">
                    <a:pos x="66" y="11"/>
                  </a:cxn>
                  <a:cxn ang="0">
                    <a:pos x="63" y="10"/>
                  </a:cxn>
                  <a:cxn ang="0">
                    <a:pos x="65" y="2"/>
                  </a:cxn>
                  <a:cxn ang="0">
                    <a:pos x="64" y="7"/>
                  </a:cxn>
                  <a:cxn ang="0">
                    <a:pos x="64" y="2"/>
                  </a:cxn>
                  <a:cxn ang="0">
                    <a:pos x="51" y="5"/>
                  </a:cxn>
                  <a:cxn ang="0">
                    <a:pos x="56" y="8"/>
                  </a:cxn>
                  <a:cxn ang="0">
                    <a:pos x="47" y="9"/>
                  </a:cxn>
                  <a:cxn ang="0">
                    <a:pos x="54" y="11"/>
                  </a:cxn>
                  <a:cxn ang="0">
                    <a:pos x="58" y="14"/>
                  </a:cxn>
                  <a:cxn ang="0">
                    <a:pos x="52" y="11"/>
                  </a:cxn>
                  <a:cxn ang="0">
                    <a:pos x="44" y="21"/>
                  </a:cxn>
                  <a:cxn ang="0">
                    <a:pos x="51" y="17"/>
                  </a:cxn>
                  <a:cxn ang="0">
                    <a:pos x="62" y="19"/>
                  </a:cxn>
                  <a:cxn ang="0">
                    <a:pos x="67" y="27"/>
                  </a:cxn>
                  <a:cxn ang="0">
                    <a:pos x="59" y="29"/>
                  </a:cxn>
                  <a:cxn ang="0">
                    <a:pos x="60" y="16"/>
                  </a:cxn>
                  <a:cxn ang="0">
                    <a:pos x="38" y="24"/>
                  </a:cxn>
                  <a:cxn ang="0">
                    <a:pos x="40" y="26"/>
                  </a:cxn>
                  <a:cxn ang="0">
                    <a:pos x="74" y="27"/>
                  </a:cxn>
                  <a:cxn ang="0">
                    <a:pos x="37" y="28"/>
                  </a:cxn>
                  <a:cxn ang="0">
                    <a:pos x="48" y="31"/>
                  </a:cxn>
                  <a:cxn ang="0">
                    <a:pos x="39" y="33"/>
                  </a:cxn>
                  <a:cxn ang="0">
                    <a:pos x="41" y="37"/>
                  </a:cxn>
                  <a:cxn ang="0">
                    <a:pos x="55" y="39"/>
                  </a:cxn>
                  <a:cxn ang="0">
                    <a:pos x="59" y="40"/>
                  </a:cxn>
                  <a:cxn ang="0">
                    <a:pos x="53" y="42"/>
                  </a:cxn>
                  <a:cxn ang="0">
                    <a:pos x="48" y="44"/>
                  </a:cxn>
                  <a:cxn ang="0">
                    <a:pos x="49" y="48"/>
                  </a:cxn>
                  <a:cxn ang="0">
                    <a:pos x="63" y="49"/>
                  </a:cxn>
                  <a:cxn ang="0">
                    <a:pos x="14" y="30"/>
                  </a:cxn>
                  <a:cxn ang="0">
                    <a:pos x="85" y="3"/>
                  </a:cxn>
                  <a:cxn ang="0">
                    <a:pos x="90" y="33"/>
                  </a:cxn>
                </a:cxnLst>
                <a:rect l="0" t="0" r="r" b="b"/>
                <a:pathLst>
                  <a:path w="96" h="124">
                    <a:moveTo>
                      <a:pt x="53" y="68"/>
                    </a:moveTo>
                    <a:cubicBezTo>
                      <a:pt x="53" y="69"/>
                      <a:pt x="53" y="69"/>
                      <a:pt x="53" y="69"/>
                    </a:cubicBezTo>
                    <a:cubicBezTo>
                      <a:pt x="53" y="68"/>
                      <a:pt x="52" y="69"/>
                      <a:pt x="52" y="69"/>
                    </a:cubicBezTo>
                    <a:cubicBezTo>
                      <a:pt x="52" y="69"/>
                      <a:pt x="51" y="69"/>
                      <a:pt x="51" y="69"/>
                    </a:cubicBezTo>
                    <a:cubicBezTo>
                      <a:pt x="51" y="68"/>
                      <a:pt x="51" y="68"/>
                      <a:pt x="51" y="68"/>
                    </a:cubicBezTo>
                    <a:cubicBezTo>
                      <a:pt x="51" y="68"/>
                      <a:pt x="51" y="68"/>
                      <a:pt x="51" y="68"/>
                    </a:cubicBezTo>
                    <a:cubicBezTo>
                      <a:pt x="50" y="67"/>
                      <a:pt x="50" y="67"/>
                      <a:pt x="49" y="67"/>
                    </a:cubicBezTo>
                    <a:cubicBezTo>
                      <a:pt x="49" y="67"/>
                      <a:pt x="49" y="67"/>
                      <a:pt x="48" y="67"/>
                    </a:cubicBezTo>
                    <a:cubicBezTo>
                      <a:pt x="48" y="67"/>
                      <a:pt x="49" y="67"/>
                      <a:pt x="48" y="67"/>
                    </a:cubicBezTo>
                    <a:cubicBezTo>
                      <a:pt x="48" y="67"/>
                      <a:pt x="48" y="67"/>
                      <a:pt x="48" y="67"/>
                    </a:cubicBezTo>
                    <a:cubicBezTo>
                      <a:pt x="48" y="67"/>
                      <a:pt x="47" y="67"/>
                      <a:pt x="47" y="67"/>
                    </a:cubicBezTo>
                    <a:cubicBezTo>
                      <a:pt x="47" y="67"/>
                      <a:pt x="48" y="67"/>
                      <a:pt x="48" y="66"/>
                    </a:cubicBezTo>
                    <a:cubicBezTo>
                      <a:pt x="50" y="67"/>
                      <a:pt x="52" y="67"/>
                      <a:pt x="53" y="68"/>
                    </a:cubicBezTo>
                    <a:close/>
                    <a:moveTo>
                      <a:pt x="54" y="69"/>
                    </a:moveTo>
                    <a:cubicBezTo>
                      <a:pt x="54" y="68"/>
                      <a:pt x="55" y="69"/>
                      <a:pt x="55" y="69"/>
                    </a:cubicBezTo>
                    <a:cubicBezTo>
                      <a:pt x="56" y="68"/>
                      <a:pt x="56" y="70"/>
                      <a:pt x="57" y="70"/>
                    </a:cubicBezTo>
                    <a:cubicBezTo>
                      <a:pt x="57" y="70"/>
                      <a:pt x="56" y="69"/>
                      <a:pt x="56" y="70"/>
                    </a:cubicBezTo>
                    <a:cubicBezTo>
                      <a:pt x="56" y="70"/>
                      <a:pt x="55" y="70"/>
                      <a:pt x="55" y="70"/>
                    </a:cubicBezTo>
                    <a:cubicBezTo>
                      <a:pt x="55" y="70"/>
                      <a:pt x="55" y="70"/>
                      <a:pt x="55" y="70"/>
                    </a:cubicBezTo>
                    <a:cubicBezTo>
                      <a:pt x="55" y="70"/>
                      <a:pt x="54" y="70"/>
                      <a:pt x="54" y="70"/>
                    </a:cubicBezTo>
                    <a:cubicBezTo>
                      <a:pt x="54" y="70"/>
                      <a:pt x="53" y="70"/>
                      <a:pt x="53" y="70"/>
                    </a:cubicBezTo>
                    <a:cubicBezTo>
                      <a:pt x="53" y="70"/>
                      <a:pt x="53" y="70"/>
                      <a:pt x="53" y="70"/>
                    </a:cubicBezTo>
                    <a:cubicBezTo>
                      <a:pt x="54" y="70"/>
                      <a:pt x="54" y="70"/>
                      <a:pt x="54" y="70"/>
                    </a:cubicBezTo>
                    <a:cubicBezTo>
                      <a:pt x="54" y="69"/>
                      <a:pt x="54" y="69"/>
                      <a:pt x="54" y="69"/>
                    </a:cubicBezTo>
                    <a:cubicBezTo>
                      <a:pt x="54" y="69"/>
                      <a:pt x="54" y="69"/>
                      <a:pt x="54" y="69"/>
                    </a:cubicBezTo>
                    <a:close/>
                    <a:moveTo>
                      <a:pt x="52" y="70"/>
                    </a:moveTo>
                    <a:cubicBezTo>
                      <a:pt x="52" y="70"/>
                      <a:pt x="51" y="70"/>
                      <a:pt x="51" y="70"/>
                    </a:cubicBezTo>
                    <a:cubicBezTo>
                      <a:pt x="51" y="70"/>
                      <a:pt x="51" y="70"/>
                      <a:pt x="51" y="70"/>
                    </a:cubicBezTo>
                    <a:cubicBezTo>
                      <a:pt x="51" y="70"/>
                      <a:pt x="52" y="70"/>
                      <a:pt x="52" y="70"/>
                    </a:cubicBezTo>
                    <a:close/>
                    <a:moveTo>
                      <a:pt x="59" y="70"/>
                    </a:moveTo>
                    <a:cubicBezTo>
                      <a:pt x="59" y="70"/>
                      <a:pt x="58" y="70"/>
                      <a:pt x="58" y="70"/>
                    </a:cubicBezTo>
                    <a:cubicBezTo>
                      <a:pt x="58" y="69"/>
                      <a:pt x="58" y="70"/>
                      <a:pt x="59" y="70"/>
                    </a:cubicBezTo>
                    <a:close/>
                    <a:moveTo>
                      <a:pt x="46" y="75"/>
                    </a:moveTo>
                    <a:cubicBezTo>
                      <a:pt x="46" y="75"/>
                      <a:pt x="46" y="75"/>
                      <a:pt x="46" y="75"/>
                    </a:cubicBezTo>
                    <a:cubicBezTo>
                      <a:pt x="46" y="74"/>
                      <a:pt x="46" y="74"/>
                      <a:pt x="46" y="74"/>
                    </a:cubicBezTo>
                    <a:cubicBezTo>
                      <a:pt x="46" y="74"/>
                      <a:pt x="46" y="74"/>
                      <a:pt x="46" y="75"/>
                    </a:cubicBezTo>
                    <a:close/>
                    <a:moveTo>
                      <a:pt x="61" y="75"/>
                    </a:moveTo>
                    <a:cubicBezTo>
                      <a:pt x="62" y="75"/>
                      <a:pt x="61" y="75"/>
                      <a:pt x="61" y="75"/>
                    </a:cubicBezTo>
                    <a:cubicBezTo>
                      <a:pt x="61" y="75"/>
                      <a:pt x="61" y="75"/>
                      <a:pt x="61" y="75"/>
                    </a:cubicBezTo>
                    <a:cubicBezTo>
                      <a:pt x="61" y="75"/>
                      <a:pt x="61" y="75"/>
                      <a:pt x="61" y="75"/>
                    </a:cubicBezTo>
                    <a:cubicBezTo>
                      <a:pt x="61" y="75"/>
                      <a:pt x="61" y="75"/>
                      <a:pt x="61" y="75"/>
                    </a:cubicBezTo>
                    <a:close/>
                    <a:moveTo>
                      <a:pt x="55" y="76"/>
                    </a:moveTo>
                    <a:cubicBezTo>
                      <a:pt x="54" y="76"/>
                      <a:pt x="54" y="76"/>
                      <a:pt x="54" y="76"/>
                    </a:cubicBezTo>
                    <a:cubicBezTo>
                      <a:pt x="55" y="75"/>
                      <a:pt x="55" y="75"/>
                      <a:pt x="55" y="75"/>
                    </a:cubicBezTo>
                    <a:cubicBezTo>
                      <a:pt x="55" y="75"/>
                      <a:pt x="55" y="76"/>
                      <a:pt x="55" y="76"/>
                    </a:cubicBezTo>
                    <a:close/>
                    <a:moveTo>
                      <a:pt x="65" y="79"/>
                    </a:moveTo>
                    <a:cubicBezTo>
                      <a:pt x="65" y="79"/>
                      <a:pt x="65" y="79"/>
                      <a:pt x="65" y="79"/>
                    </a:cubicBezTo>
                    <a:cubicBezTo>
                      <a:pt x="65" y="79"/>
                      <a:pt x="65" y="79"/>
                      <a:pt x="65" y="79"/>
                    </a:cubicBezTo>
                    <a:cubicBezTo>
                      <a:pt x="65" y="79"/>
                      <a:pt x="65" y="79"/>
                      <a:pt x="65" y="79"/>
                    </a:cubicBezTo>
                    <a:close/>
                    <a:moveTo>
                      <a:pt x="42" y="83"/>
                    </a:moveTo>
                    <a:cubicBezTo>
                      <a:pt x="42" y="83"/>
                      <a:pt x="42" y="83"/>
                      <a:pt x="42" y="83"/>
                    </a:cubicBezTo>
                    <a:cubicBezTo>
                      <a:pt x="42" y="83"/>
                      <a:pt x="42" y="82"/>
                      <a:pt x="42" y="82"/>
                    </a:cubicBezTo>
                    <a:cubicBezTo>
                      <a:pt x="42" y="82"/>
                      <a:pt x="42" y="83"/>
                      <a:pt x="42" y="83"/>
                    </a:cubicBezTo>
                    <a:close/>
                    <a:moveTo>
                      <a:pt x="69" y="83"/>
                    </a:moveTo>
                    <a:cubicBezTo>
                      <a:pt x="69" y="84"/>
                      <a:pt x="69" y="83"/>
                      <a:pt x="69" y="83"/>
                    </a:cubicBezTo>
                    <a:cubicBezTo>
                      <a:pt x="68" y="83"/>
                      <a:pt x="68" y="83"/>
                      <a:pt x="68" y="83"/>
                    </a:cubicBezTo>
                    <a:cubicBezTo>
                      <a:pt x="69" y="83"/>
                      <a:pt x="69" y="83"/>
                      <a:pt x="69" y="83"/>
                    </a:cubicBezTo>
                    <a:cubicBezTo>
                      <a:pt x="69" y="83"/>
                      <a:pt x="69" y="83"/>
                      <a:pt x="69" y="83"/>
                    </a:cubicBezTo>
                    <a:close/>
                    <a:moveTo>
                      <a:pt x="69" y="85"/>
                    </a:moveTo>
                    <a:cubicBezTo>
                      <a:pt x="69" y="85"/>
                      <a:pt x="69" y="85"/>
                      <a:pt x="69" y="85"/>
                    </a:cubicBezTo>
                    <a:cubicBezTo>
                      <a:pt x="69" y="85"/>
                      <a:pt x="69" y="85"/>
                      <a:pt x="69" y="85"/>
                    </a:cubicBezTo>
                    <a:close/>
                    <a:moveTo>
                      <a:pt x="57" y="93"/>
                    </a:moveTo>
                    <a:cubicBezTo>
                      <a:pt x="56" y="92"/>
                      <a:pt x="56" y="92"/>
                      <a:pt x="56" y="92"/>
                    </a:cubicBezTo>
                    <a:cubicBezTo>
                      <a:pt x="56" y="92"/>
                      <a:pt x="56" y="92"/>
                      <a:pt x="56" y="92"/>
                    </a:cubicBezTo>
                    <a:cubicBezTo>
                      <a:pt x="57" y="93"/>
                      <a:pt x="57" y="93"/>
                      <a:pt x="57" y="93"/>
                    </a:cubicBezTo>
                    <a:cubicBezTo>
                      <a:pt x="57" y="93"/>
                      <a:pt x="57" y="93"/>
                      <a:pt x="57" y="93"/>
                    </a:cubicBezTo>
                    <a:close/>
                    <a:moveTo>
                      <a:pt x="70" y="94"/>
                    </a:moveTo>
                    <a:cubicBezTo>
                      <a:pt x="69" y="94"/>
                      <a:pt x="69" y="94"/>
                      <a:pt x="69" y="94"/>
                    </a:cubicBezTo>
                    <a:cubicBezTo>
                      <a:pt x="69" y="94"/>
                      <a:pt x="70" y="94"/>
                      <a:pt x="70" y="94"/>
                    </a:cubicBezTo>
                    <a:close/>
                    <a:moveTo>
                      <a:pt x="68" y="95"/>
                    </a:moveTo>
                    <a:cubicBezTo>
                      <a:pt x="68" y="96"/>
                      <a:pt x="68" y="96"/>
                      <a:pt x="68" y="96"/>
                    </a:cubicBezTo>
                    <a:cubicBezTo>
                      <a:pt x="68" y="95"/>
                      <a:pt x="68" y="95"/>
                      <a:pt x="68" y="95"/>
                    </a:cubicBezTo>
                    <a:close/>
                    <a:moveTo>
                      <a:pt x="72" y="96"/>
                    </a:moveTo>
                    <a:cubicBezTo>
                      <a:pt x="72" y="96"/>
                      <a:pt x="72" y="96"/>
                      <a:pt x="72" y="96"/>
                    </a:cubicBezTo>
                    <a:cubicBezTo>
                      <a:pt x="72" y="96"/>
                      <a:pt x="72" y="96"/>
                      <a:pt x="72" y="96"/>
                    </a:cubicBezTo>
                    <a:cubicBezTo>
                      <a:pt x="72" y="96"/>
                      <a:pt x="72" y="96"/>
                      <a:pt x="72" y="96"/>
                    </a:cubicBezTo>
                    <a:cubicBezTo>
                      <a:pt x="71" y="96"/>
                      <a:pt x="71" y="96"/>
                      <a:pt x="71" y="96"/>
                    </a:cubicBezTo>
                    <a:cubicBezTo>
                      <a:pt x="72" y="96"/>
                      <a:pt x="72" y="96"/>
                      <a:pt x="72" y="96"/>
                    </a:cubicBezTo>
                    <a:close/>
                    <a:moveTo>
                      <a:pt x="68" y="96"/>
                    </a:moveTo>
                    <a:cubicBezTo>
                      <a:pt x="68" y="96"/>
                      <a:pt x="67" y="97"/>
                      <a:pt x="67" y="97"/>
                    </a:cubicBezTo>
                    <a:cubicBezTo>
                      <a:pt x="67" y="97"/>
                      <a:pt x="68" y="96"/>
                      <a:pt x="68" y="96"/>
                    </a:cubicBezTo>
                    <a:cubicBezTo>
                      <a:pt x="68" y="96"/>
                      <a:pt x="68" y="96"/>
                      <a:pt x="68" y="96"/>
                    </a:cubicBezTo>
                    <a:close/>
                    <a:moveTo>
                      <a:pt x="68" y="97"/>
                    </a:moveTo>
                    <a:cubicBezTo>
                      <a:pt x="68" y="97"/>
                      <a:pt x="68" y="97"/>
                      <a:pt x="68" y="97"/>
                    </a:cubicBezTo>
                    <a:cubicBezTo>
                      <a:pt x="68" y="97"/>
                      <a:pt x="68" y="97"/>
                      <a:pt x="68" y="97"/>
                    </a:cubicBezTo>
                    <a:cubicBezTo>
                      <a:pt x="68" y="97"/>
                      <a:pt x="68" y="97"/>
                      <a:pt x="68" y="97"/>
                    </a:cubicBezTo>
                    <a:close/>
                    <a:moveTo>
                      <a:pt x="67" y="98"/>
                    </a:moveTo>
                    <a:cubicBezTo>
                      <a:pt x="67" y="97"/>
                      <a:pt x="67" y="97"/>
                      <a:pt x="67" y="97"/>
                    </a:cubicBezTo>
                    <a:cubicBezTo>
                      <a:pt x="67" y="98"/>
                      <a:pt x="67" y="98"/>
                      <a:pt x="67" y="98"/>
                    </a:cubicBezTo>
                    <a:cubicBezTo>
                      <a:pt x="67" y="98"/>
                      <a:pt x="67" y="98"/>
                      <a:pt x="67" y="98"/>
                    </a:cubicBezTo>
                    <a:close/>
                    <a:moveTo>
                      <a:pt x="62" y="103"/>
                    </a:moveTo>
                    <a:cubicBezTo>
                      <a:pt x="62" y="103"/>
                      <a:pt x="61" y="103"/>
                      <a:pt x="61" y="103"/>
                    </a:cubicBezTo>
                    <a:cubicBezTo>
                      <a:pt x="61" y="103"/>
                      <a:pt x="62" y="103"/>
                      <a:pt x="62" y="103"/>
                    </a:cubicBezTo>
                    <a:close/>
                    <a:moveTo>
                      <a:pt x="58" y="118"/>
                    </a:moveTo>
                    <a:cubicBezTo>
                      <a:pt x="57" y="118"/>
                      <a:pt x="57" y="118"/>
                      <a:pt x="57" y="118"/>
                    </a:cubicBezTo>
                    <a:cubicBezTo>
                      <a:pt x="58" y="118"/>
                      <a:pt x="58" y="118"/>
                      <a:pt x="58" y="118"/>
                    </a:cubicBezTo>
                    <a:cubicBezTo>
                      <a:pt x="58" y="118"/>
                      <a:pt x="58" y="118"/>
                      <a:pt x="58" y="118"/>
                    </a:cubicBezTo>
                    <a:close/>
                    <a:moveTo>
                      <a:pt x="58" y="119"/>
                    </a:moveTo>
                    <a:cubicBezTo>
                      <a:pt x="58" y="119"/>
                      <a:pt x="58" y="119"/>
                      <a:pt x="58" y="119"/>
                    </a:cubicBezTo>
                    <a:cubicBezTo>
                      <a:pt x="58" y="119"/>
                      <a:pt x="58" y="119"/>
                      <a:pt x="58" y="119"/>
                    </a:cubicBezTo>
                    <a:close/>
                    <a:moveTo>
                      <a:pt x="57" y="120"/>
                    </a:moveTo>
                    <a:cubicBezTo>
                      <a:pt x="57" y="120"/>
                      <a:pt x="57" y="120"/>
                      <a:pt x="57" y="120"/>
                    </a:cubicBezTo>
                    <a:cubicBezTo>
                      <a:pt x="57" y="120"/>
                      <a:pt x="57" y="120"/>
                      <a:pt x="57" y="120"/>
                    </a:cubicBezTo>
                    <a:cubicBezTo>
                      <a:pt x="57" y="120"/>
                      <a:pt x="57" y="120"/>
                      <a:pt x="57" y="120"/>
                    </a:cubicBezTo>
                    <a:cubicBezTo>
                      <a:pt x="57" y="120"/>
                      <a:pt x="56" y="120"/>
                      <a:pt x="57" y="120"/>
                    </a:cubicBezTo>
                    <a:cubicBezTo>
                      <a:pt x="57" y="120"/>
                      <a:pt x="57" y="120"/>
                      <a:pt x="57" y="120"/>
                    </a:cubicBezTo>
                    <a:close/>
                    <a:moveTo>
                      <a:pt x="67" y="120"/>
                    </a:moveTo>
                    <a:cubicBezTo>
                      <a:pt x="66" y="120"/>
                      <a:pt x="66" y="120"/>
                      <a:pt x="66" y="120"/>
                    </a:cubicBezTo>
                    <a:cubicBezTo>
                      <a:pt x="66" y="120"/>
                      <a:pt x="66" y="120"/>
                      <a:pt x="66" y="120"/>
                    </a:cubicBezTo>
                    <a:cubicBezTo>
                      <a:pt x="66" y="120"/>
                      <a:pt x="67" y="120"/>
                      <a:pt x="67" y="120"/>
                    </a:cubicBezTo>
                    <a:close/>
                    <a:moveTo>
                      <a:pt x="66" y="120"/>
                    </a:moveTo>
                    <a:cubicBezTo>
                      <a:pt x="66" y="120"/>
                      <a:pt x="65" y="120"/>
                      <a:pt x="65" y="120"/>
                    </a:cubicBezTo>
                    <a:cubicBezTo>
                      <a:pt x="65" y="120"/>
                      <a:pt x="65" y="120"/>
                      <a:pt x="66" y="120"/>
                    </a:cubicBezTo>
                    <a:close/>
                    <a:moveTo>
                      <a:pt x="61" y="122"/>
                    </a:moveTo>
                    <a:cubicBezTo>
                      <a:pt x="60" y="122"/>
                      <a:pt x="62" y="122"/>
                      <a:pt x="62" y="123"/>
                    </a:cubicBezTo>
                    <a:cubicBezTo>
                      <a:pt x="62" y="123"/>
                      <a:pt x="62" y="123"/>
                      <a:pt x="63" y="123"/>
                    </a:cubicBezTo>
                    <a:cubicBezTo>
                      <a:pt x="63" y="123"/>
                      <a:pt x="63" y="123"/>
                      <a:pt x="62" y="124"/>
                    </a:cubicBezTo>
                    <a:cubicBezTo>
                      <a:pt x="62" y="123"/>
                      <a:pt x="62" y="123"/>
                      <a:pt x="62" y="123"/>
                    </a:cubicBezTo>
                    <a:cubicBezTo>
                      <a:pt x="62" y="124"/>
                      <a:pt x="62" y="124"/>
                      <a:pt x="62" y="124"/>
                    </a:cubicBezTo>
                    <a:cubicBezTo>
                      <a:pt x="62" y="124"/>
                      <a:pt x="62" y="124"/>
                      <a:pt x="62" y="124"/>
                    </a:cubicBezTo>
                    <a:cubicBezTo>
                      <a:pt x="62" y="124"/>
                      <a:pt x="61" y="123"/>
                      <a:pt x="61" y="124"/>
                    </a:cubicBezTo>
                    <a:cubicBezTo>
                      <a:pt x="61" y="124"/>
                      <a:pt x="61" y="124"/>
                      <a:pt x="61" y="124"/>
                    </a:cubicBezTo>
                    <a:cubicBezTo>
                      <a:pt x="61" y="124"/>
                      <a:pt x="61" y="124"/>
                      <a:pt x="60" y="124"/>
                    </a:cubicBezTo>
                    <a:cubicBezTo>
                      <a:pt x="60" y="124"/>
                      <a:pt x="61" y="124"/>
                      <a:pt x="61" y="123"/>
                    </a:cubicBezTo>
                    <a:cubicBezTo>
                      <a:pt x="60" y="123"/>
                      <a:pt x="60" y="123"/>
                      <a:pt x="60" y="124"/>
                    </a:cubicBezTo>
                    <a:cubicBezTo>
                      <a:pt x="60" y="124"/>
                      <a:pt x="60" y="124"/>
                      <a:pt x="60" y="124"/>
                    </a:cubicBezTo>
                    <a:cubicBezTo>
                      <a:pt x="60" y="124"/>
                      <a:pt x="60" y="124"/>
                      <a:pt x="60" y="124"/>
                    </a:cubicBezTo>
                    <a:cubicBezTo>
                      <a:pt x="60" y="124"/>
                      <a:pt x="60" y="123"/>
                      <a:pt x="60" y="123"/>
                    </a:cubicBezTo>
                    <a:cubicBezTo>
                      <a:pt x="59" y="123"/>
                      <a:pt x="59" y="123"/>
                      <a:pt x="59" y="123"/>
                    </a:cubicBezTo>
                    <a:cubicBezTo>
                      <a:pt x="60" y="123"/>
                      <a:pt x="60" y="123"/>
                      <a:pt x="61" y="123"/>
                    </a:cubicBezTo>
                    <a:cubicBezTo>
                      <a:pt x="60" y="123"/>
                      <a:pt x="60" y="123"/>
                      <a:pt x="60" y="123"/>
                    </a:cubicBezTo>
                    <a:cubicBezTo>
                      <a:pt x="60" y="122"/>
                      <a:pt x="60" y="122"/>
                      <a:pt x="60" y="122"/>
                    </a:cubicBezTo>
                    <a:cubicBezTo>
                      <a:pt x="60" y="122"/>
                      <a:pt x="60" y="122"/>
                      <a:pt x="60" y="122"/>
                    </a:cubicBezTo>
                    <a:cubicBezTo>
                      <a:pt x="60" y="122"/>
                      <a:pt x="60" y="122"/>
                      <a:pt x="60" y="121"/>
                    </a:cubicBezTo>
                    <a:cubicBezTo>
                      <a:pt x="60" y="121"/>
                      <a:pt x="61" y="121"/>
                      <a:pt x="61" y="122"/>
                    </a:cubicBezTo>
                    <a:close/>
                    <a:moveTo>
                      <a:pt x="58" y="121"/>
                    </a:moveTo>
                    <a:cubicBezTo>
                      <a:pt x="59" y="121"/>
                      <a:pt x="59" y="121"/>
                      <a:pt x="59" y="121"/>
                    </a:cubicBezTo>
                    <a:cubicBezTo>
                      <a:pt x="59" y="121"/>
                      <a:pt x="59" y="121"/>
                      <a:pt x="59" y="121"/>
                    </a:cubicBezTo>
                    <a:cubicBezTo>
                      <a:pt x="59" y="121"/>
                      <a:pt x="58" y="122"/>
                      <a:pt x="58" y="122"/>
                    </a:cubicBezTo>
                    <a:cubicBezTo>
                      <a:pt x="58" y="122"/>
                      <a:pt x="58" y="122"/>
                      <a:pt x="58" y="121"/>
                    </a:cubicBezTo>
                    <a:cubicBezTo>
                      <a:pt x="58" y="121"/>
                      <a:pt x="58" y="121"/>
                      <a:pt x="58" y="121"/>
                    </a:cubicBezTo>
                    <a:cubicBezTo>
                      <a:pt x="58" y="121"/>
                      <a:pt x="58" y="122"/>
                      <a:pt x="58" y="121"/>
                    </a:cubicBezTo>
                    <a:close/>
                    <a:moveTo>
                      <a:pt x="59" y="122"/>
                    </a:moveTo>
                    <a:cubicBezTo>
                      <a:pt x="59" y="122"/>
                      <a:pt x="59" y="122"/>
                      <a:pt x="59" y="122"/>
                    </a:cubicBezTo>
                    <a:cubicBezTo>
                      <a:pt x="59" y="122"/>
                      <a:pt x="59" y="122"/>
                      <a:pt x="59" y="122"/>
                    </a:cubicBezTo>
                    <a:cubicBezTo>
                      <a:pt x="59" y="122"/>
                      <a:pt x="59" y="122"/>
                      <a:pt x="59" y="122"/>
                    </a:cubicBezTo>
                    <a:cubicBezTo>
                      <a:pt x="59" y="122"/>
                      <a:pt x="59" y="122"/>
                      <a:pt x="59" y="122"/>
                    </a:cubicBezTo>
                    <a:close/>
                    <a:moveTo>
                      <a:pt x="59" y="123"/>
                    </a:moveTo>
                    <a:cubicBezTo>
                      <a:pt x="59" y="123"/>
                      <a:pt x="59" y="123"/>
                      <a:pt x="59" y="123"/>
                    </a:cubicBezTo>
                    <a:cubicBezTo>
                      <a:pt x="58" y="123"/>
                      <a:pt x="58" y="122"/>
                      <a:pt x="57" y="122"/>
                    </a:cubicBezTo>
                    <a:cubicBezTo>
                      <a:pt x="57" y="122"/>
                      <a:pt x="57" y="122"/>
                      <a:pt x="57" y="122"/>
                    </a:cubicBezTo>
                    <a:cubicBezTo>
                      <a:pt x="58" y="122"/>
                      <a:pt x="58" y="122"/>
                      <a:pt x="59" y="123"/>
                    </a:cubicBezTo>
                    <a:close/>
                    <a:moveTo>
                      <a:pt x="80" y="122"/>
                    </a:moveTo>
                    <a:cubicBezTo>
                      <a:pt x="79" y="122"/>
                      <a:pt x="79" y="122"/>
                      <a:pt x="79" y="122"/>
                    </a:cubicBezTo>
                    <a:cubicBezTo>
                      <a:pt x="79" y="122"/>
                      <a:pt x="79" y="122"/>
                      <a:pt x="79" y="122"/>
                    </a:cubicBezTo>
                    <a:cubicBezTo>
                      <a:pt x="80" y="122"/>
                      <a:pt x="80" y="122"/>
                      <a:pt x="80" y="122"/>
                    </a:cubicBezTo>
                    <a:close/>
                    <a:moveTo>
                      <a:pt x="59" y="123"/>
                    </a:moveTo>
                    <a:cubicBezTo>
                      <a:pt x="59" y="123"/>
                      <a:pt x="59" y="123"/>
                      <a:pt x="59" y="123"/>
                    </a:cubicBezTo>
                    <a:cubicBezTo>
                      <a:pt x="59" y="123"/>
                      <a:pt x="59" y="123"/>
                      <a:pt x="59" y="123"/>
                    </a:cubicBezTo>
                    <a:cubicBezTo>
                      <a:pt x="59" y="123"/>
                      <a:pt x="59" y="123"/>
                      <a:pt x="59" y="123"/>
                    </a:cubicBezTo>
                    <a:close/>
                    <a:moveTo>
                      <a:pt x="23" y="10"/>
                    </a:moveTo>
                    <a:cubicBezTo>
                      <a:pt x="23" y="11"/>
                      <a:pt x="22" y="10"/>
                      <a:pt x="22" y="11"/>
                    </a:cubicBezTo>
                    <a:cubicBezTo>
                      <a:pt x="22" y="11"/>
                      <a:pt x="23" y="11"/>
                      <a:pt x="23" y="11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3" y="11"/>
                      <a:pt x="24" y="11"/>
                      <a:pt x="24" y="11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25" y="13"/>
                      <a:pt x="25" y="13"/>
                      <a:pt x="25" y="13"/>
                    </a:cubicBezTo>
                    <a:cubicBezTo>
                      <a:pt x="25" y="13"/>
                      <a:pt x="25" y="13"/>
                      <a:pt x="25" y="13"/>
                    </a:cubicBezTo>
                    <a:cubicBezTo>
                      <a:pt x="25" y="13"/>
                      <a:pt x="25" y="13"/>
                      <a:pt x="25" y="13"/>
                    </a:cubicBezTo>
                    <a:cubicBezTo>
                      <a:pt x="26" y="14"/>
                      <a:pt x="27" y="14"/>
                      <a:pt x="27" y="14"/>
                    </a:cubicBezTo>
                    <a:cubicBezTo>
                      <a:pt x="27" y="14"/>
                      <a:pt x="28" y="14"/>
                      <a:pt x="28" y="14"/>
                    </a:cubicBezTo>
                    <a:cubicBezTo>
                      <a:pt x="28" y="15"/>
                      <a:pt x="30" y="15"/>
                      <a:pt x="30" y="17"/>
                    </a:cubicBezTo>
                    <a:cubicBezTo>
                      <a:pt x="30" y="17"/>
                      <a:pt x="30" y="17"/>
                      <a:pt x="31" y="18"/>
                    </a:cubicBezTo>
                    <a:cubicBezTo>
                      <a:pt x="31" y="17"/>
                      <a:pt x="31" y="17"/>
                      <a:pt x="31" y="17"/>
                    </a:cubicBezTo>
                    <a:cubicBezTo>
                      <a:pt x="31" y="17"/>
                      <a:pt x="31" y="17"/>
                      <a:pt x="31" y="17"/>
                    </a:cubicBezTo>
                    <a:cubicBezTo>
                      <a:pt x="31" y="17"/>
                      <a:pt x="31" y="17"/>
                      <a:pt x="31" y="17"/>
                    </a:cubicBezTo>
                    <a:cubicBezTo>
                      <a:pt x="31" y="17"/>
                      <a:pt x="31" y="17"/>
                      <a:pt x="31" y="17"/>
                    </a:cubicBezTo>
                    <a:cubicBezTo>
                      <a:pt x="31" y="17"/>
                      <a:pt x="31" y="17"/>
                      <a:pt x="31" y="17"/>
                    </a:cubicBezTo>
                    <a:cubicBezTo>
                      <a:pt x="32" y="17"/>
                      <a:pt x="32" y="17"/>
                      <a:pt x="32" y="16"/>
                    </a:cubicBezTo>
                    <a:cubicBezTo>
                      <a:pt x="32" y="17"/>
                      <a:pt x="32" y="17"/>
                      <a:pt x="32" y="17"/>
                    </a:cubicBezTo>
                    <a:cubicBezTo>
                      <a:pt x="32" y="17"/>
                      <a:pt x="32" y="17"/>
                      <a:pt x="32" y="17"/>
                    </a:cubicBezTo>
                    <a:cubicBezTo>
                      <a:pt x="32" y="17"/>
                      <a:pt x="32" y="17"/>
                      <a:pt x="33" y="17"/>
                    </a:cubicBezTo>
                    <a:cubicBezTo>
                      <a:pt x="33" y="16"/>
                      <a:pt x="34" y="17"/>
                      <a:pt x="34" y="16"/>
                    </a:cubicBezTo>
                    <a:cubicBezTo>
                      <a:pt x="35" y="16"/>
                      <a:pt x="35" y="17"/>
                      <a:pt x="35" y="16"/>
                    </a:cubicBezTo>
                    <a:cubicBezTo>
                      <a:pt x="35" y="17"/>
                      <a:pt x="35" y="17"/>
                      <a:pt x="35" y="17"/>
                    </a:cubicBezTo>
                    <a:cubicBezTo>
                      <a:pt x="34" y="17"/>
                      <a:pt x="34" y="17"/>
                      <a:pt x="34" y="17"/>
                    </a:cubicBezTo>
                    <a:cubicBezTo>
                      <a:pt x="34" y="17"/>
                      <a:pt x="35" y="17"/>
                      <a:pt x="35" y="17"/>
                    </a:cubicBezTo>
                    <a:cubicBezTo>
                      <a:pt x="35" y="17"/>
                      <a:pt x="35" y="17"/>
                      <a:pt x="35" y="17"/>
                    </a:cubicBezTo>
                    <a:cubicBezTo>
                      <a:pt x="35" y="17"/>
                      <a:pt x="35" y="17"/>
                      <a:pt x="36" y="17"/>
                    </a:cubicBezTo>
                    <a:cubicBezTo>
                      <a:pt x="36" y="16"/>
                      <a:pt x="36" y="16"/>
                      <a:pt x="36" y="16"/>
                    </a:cubicBezTo>
                    <a:cubicBezTo>
                      <a:pt x="36" y="17"/>
                      <a:pt x="35" y="18"/>
                      <a:pt x="36" y="18"/>
                    </a:cubicBezTo>
                    <a:cubicBezTo>
                      <a:pt x="36" y="18"/>
                      <a:pt x="37" y="18"/>
                      <a:pt x="37" y="18"/>
                    </a:cubicBezTo>
                    <a:cubicBezTo>
                      <a:pt x="36" y="18"/>
                      <a:pt x="36" y="18"/>
                      <a:pt x="36" y="18"/>
                    </a:cubicBezTo>
                    <a:cubicBezTo>
                      <a:pt x="37" y="18"/>
                      <a:pt x="37" y="18"/>
                      <a:pt x="37" y="17"/>
                    </a:cubicBezTo>
                    <a:cubicBezTo>
                      <a:pt x="37" y="18"/>
                      <a:pt x="37" y="18"/>
                      <a:pt x="37" y="18"/>
                    </a:cubicBezTo>
                    <a:cubicBezTo>
                      <a:pt x="37" y="18"/>
                      <a:pt x="37" y="18"/>
                      <a:pt x="37" y="18"/>
                    </a:cubicBezTo>
                    <a:cubicBezTo>
                      <a:pt x="37" y="19"/>
                      <a:pt x="37" y="19"/>
                      <a:pt x="38" y="18"/>
                    </a:cubicBezTo>
                    <a:cubicBezTo>
                      <a:pt x="38" y="18"/>
                      <a:pt x="38" y="18"/>
                      <a:pt x="39" y="18"/>
                    </a:cubicBezTo>
                    <a:cubicBezTo>
                      <a:pt x="39" y="19"/>
                      <a:pt x="40" y="20"/>
                      <a:pt x="40" y="20"/>
                    </a:cubicBezTo>
                    <a:cubicBezTo>
                      <a:pt x="41" y="20"/>
                      <a:pt x="41" y="20"/>
                      <a:pt x="41" y="21"/>
                    </a:cubicBezTo>
                    <a:cubicBezTo>
                      <a:pt x="41" y="21"/>
                      <a:pt x="41" y="21"/>
                      <a:pt x="41" y="21"/>
                    </a:cubicBezTo>
                    <a:cubicBezTo>
                      <a:pt x="41" y="21"/>
                      <a:pt x="41" y="21"/>
                      <a:pt x="41" y="21"/>
                    </a:cubicBezTo>
                    <a:cubicBezTo>
                      <a:pt x="40" y="21"/>
                      <a:pt x="40" y="22"/>
                      <a:pt x="40" y="22"/>
                    </a:cubicBezTo>
                    <a:cubicBezTo>
                      <a:pt x="41" y="22"/>
                      <a:pt x="42" y="23"/>
                      <a:pt x="43" y="22"/>
                    </a:cubicBezTo>
                    <a:cubicBezTo>
                      <a:pt x="43" y="22"/>
                      <a:pt x="43" y="22"/>
                      <a:pt x="43" y="22"/>
                    </a:cubicBezTo>
                    <a:cubicBezTo>
                      <a:pt x="43" y="22"/>
                      <a:pt x="44" y="23"/>
                      <a:pt x="43" y="23"/>
                    </a:cubicBezTo>
                    <a:cubicBezTo>
                      <a:pt x="43" y="24"/>
                      <a:pt x="43" y="24"/>
                      <a:pt x="43" y="24"/>
                    </a:cubicBezTo>
                    <a:cubicBezTo>
                      <a:pt x="44" y="24"/>
                      <a:pt x="44" y="24"/>
                      <a:pt x="44" y="24"/>
                    </a:cubicBezTo>
                    <a:cubicBezTo>
                      <a:pt x="44" y="24"/>
                      <a:pt x="44" y="23"/>
                      <a:pt x="45" y="22"/>
                    </a:cubicBezTo>
                    <a:cubicBezTo>
                      <a:pt x="45" y="22"/>
                      <a:pt x="45" y="22"/>
                      <a:pt x="46" y="22"/>
                    </a:cubicBezTo>
                    <a:cubicBezTo>
                      <a:pt x="46" y="21"/>
                      <a:pt x="45" y="22"/>
                      <a:pt x="45" y="22"/>
                    </a:cubicBezTo>
                    <a:cubicBezTo>
                      <a:pt x="45" y="22"/>
                      <a:pt x="45" y="22"/>
                      <a:pt x="45" y="22"/>
                    </a:cubicBezTo>
                    <a:cubicBezTo>
                      <a:pt x="44" y="22"/>
                      <a:pt x="44" y="22"/>
                      <a:pt x="44" y="22"/>
                    </a:cubicBezTo>
                    <a:cubicBezTo>
                      <a:pt x="45" y="22"/>
                      <a:pt x="46" y="21"/>
                      <a:pt x="46" y="22"/>
                    </a:cubicBezTo>
                    <a:cubicBezTo>
                      <a:pt x="46" y="22"/>
                      <a:pt x="46" y="22"/>
                      <a:pt x="46" y="22"/>
                    </a:cubicBezTo>
                    <a:cubicBezTo>
                      <a:pt x="46" y="23"/>
                      <a:pt x="46" y="23"/>
                      <a:pt x="46" y="23"/>
                    </a:cubicBezTo>
                    <a:cubicBezTo>
                      <a:pt x="46" y="23"/>
                      <a:pt x="46" y="23"/>
                      <a:pt x="46" y="23"/>
                    </a:cubicBezTo>
                    <a:cubicBezTo>
                      <a:pt x="47" y="23"/>
                      <a:pt x="47" y="24"/>
                      <a:pt x="48" y="24"/>
                    </a:cubicBezTo>
                    <a:cubicBezTo>
                      <a:pt x="49" y="24"/>
                      <a:pt x="49" y="24"/>
                      <a:pt x="49" y="24"/>
                    </a:cubicBezTo>
                    <a:cubicBezTo>
                      <a:pt x="49" y="23"/>
                      <a:pt x="49" y="23"/>
                      <a:pt x="49" y="23"/>
                    </a:cubicBezTo>
                    <a:cubicBezTo>
                      <a:pt x="49" y="23"/>
                      <a:pt x="50" y="23"/>
                      <a:pt x="50" y="23"/>
                    </a:cubicBezTo>
                    <a:cubicBezTo>
                      <a:pt x="50" y="23"/>
                      <a:pt x="50" y="23"/>
                      <a:pt x="50" y="23"/>
                    </a:cubicBezTo>
                    <a:cubicBezTo>
                      <a:pt x="50" y="23"/>
                      <a:pt x="50" y="23"/>
                      <a:pt x="50" y="23"/>
                    </a:cubicBezTo>
                    <a:cubicBezTo>
                      <a:pt x="50" y="23"/>
                      <a:pt x="50" y="24"/>
                      <a:pt x="51" y="23"/>
                    </a:cubicBezTo>
                    <a:cubicBezTo>
                      <a:pt x="50" y="24"/>
                      <a:pt x="50" y="24"/>
                      <a:pt x="50" y="24"/>
                    </a:cubicBezTo>
                    <a:cubicBezTo>
                      <a:pt x="50" y="25"/>
                      <a:pt x="51" y="25"/>
                      <a:pt x="50" y="25"/>
                    </a:cubicBezTo>
                    <a:cubicBezTo>
                      <a:pt x="50" y="25"/>
                      <a:pt x="50" y="25"/>
                      <a:pt x="50" y="25"/>
                    </a:cubicBezTo>
                    <a:cubicBezTo>
                      <a:pt x="51" y="25"/>
                      <a:pt x="50" y="24"/>
                      <a:pt x="51" y="24"/>
                    </a:cubicBezTo>
                    <a:cubicBezTo>
                      <a:pt x="52" y="23"/>
                      <a:pt x="53" y="23"/>
                      <a:pt x="52" y="23"/>
                    </a:cubicBezTo>
                    <a:cubicBezTo>
                      <a:pt x="52" y="23"/>
                      <a:pt x="52" y="23"/>
                      <a:pt x="52" y="23"/>
                    </a:cubicBezTo>
                    <a:cubicBezTo>
                      <a:pt x="52" y="23"/>
                      <a:pt x="52" y="23"/>
                      <a:pt x="52" y="23"/>
                    </a:cubicBezTo>
                    <a:cubicBezTo>
                      <a:pt x="52" y="22"/>
                      <a:pt x="52" y="22"/>
                      <a:pt x="52" y="22"/>
                    </a:cubicBezTo>
                    <a:cubicBezTo>
                      <a:pt x="53" y="22"/>
                      <a:pt x="53" y="22"/>
                      <a:pt x="53" y="22"/>
                    </a:cubicBezTo>
                    <a:cubicBezTo>
                      <a:pt x="53" y="22"/>
                      <a:pt x="53" y="22"/>
                      <a:pt x="53" y="22"/>
                    </a:cubicBezTo>
                    <a:cubicBezTo>
                      <a:pt x="52" y="22"/>
                      <a:pt x="52" y="22"/>
                      <a:pt x="52" y="21"/>
                    </a:cubicBezTo>
                    <a:cubicBezTo>
                      <a:pt x="51" y="20"/>
                      <a:pt x="53" y="20"/>
                      <a:pt x="52" y="20"/>
                    </a:cubicBezTo>
                    <a:cubicBezTo>
                      <a:pt x="52" y="19"/>
                      <a:pt x="52" y="19"/>
                      <a:pt x="53" y="19"/>
                    </a:cubicBezTo>
                    <a:cubicBezTo>
                      <a:pt x="53" y="19"/>
                      <a:pt x="53" y="19"/>
                      <a:pt x="53" y="19"/>
                    </a:cubicBezTo>
                    <a:cubicBezTo>
                      <a:pt x="53" y="19"/>
                      <a:pt x="53" y="19"/>
                      <a:pt x="53" y="18"/>
                    </a:cubicBezTo>
                    <a:cubicBezTo>
                      <a:pt x="53" y="18"/>
                      <a:pt x="54" y="18"/>
                      <a:pt x="54" y="18"/>
                    </a:cubicBezTo>
                    <a:cubicBezTo>
                      <a:pt x="54" y="19"/>
                      <a:pt x="54" y="20"/>
                      <a:pt x="54" y="20"/>
                    </a:cubicBezTo>
                    <a:cubicBezTo>
                      <a:pt x="54" y="21"/>
                      <a:pt x="54" y="21"/>
                      <a:pt x="54" y="21"/>
                    </a:cubicBezTo>
                    <a:cubicBezTo>
                      <a:pt x="54" y="21"/>
                      <a:pt x="54" y="21"/>
                      <a:pt x="54" y="21"/>
                    </a:cubicBezTo>
                    <a:cubicBezTo>
                      <a:pt x="54" y="21"/>
                      <a:pt x="53" y="21"/>
                      <a:pt x="54" y="21"/>
                    </a:cubicBezTo>
                    <a:cubicBezTo>
                      <a:pt x="53" y="21"/>
                      <a:pt x="53" y="22"/>
                      <a:pt x="53" y="22"/>
                    </a:cubicBezTo>
                    <a:cubicBezTo>
                      <a:pt x="53" y="22"/>
                      <a:pt x="53" y="22"/>
                      <a:pt x="54" y="22"/>
                    </a:cubicBezTo>
                    <a:cubicBezTo>
                      <a:pt x="54" y="22"/>
                      <a:pt x="54" y="22"/>
                      <a:pt x="54" y="22"/>
                    </a:cubicBezTo>
                    <a:cubicBezTo>
                      <a:pt x="54" y="22"/>
                      <a:pt x="54" y="22"/>
                      <a:pt x="54" y="22"/>
                    </a:cubicBezTo>
                    <a:cubicBezTo>
                      <a:pt x="54" y="22"/>
                      <a:pt x="54" y="22"/>
                      <a:pt x="54" y="23"/>
                    </a:cubicBezTo>
                    <a:cubicBezTo>
                      <a:pt x="54" y="23"/>
                      <a:pt x="54" y="23"/>
                      <a:pt x="54" y="24"/>
                    </a:cubicBezTo>
                    <a:cubicBezTo>
                      <a:pt x="54" y="24"/>
                      <a:pt x="54" y="24"/>
                      <a:pt x="54" y="24"/>
                    </a:cubicBezTo>
                    <a:cubicBezTo>
                      <a:pt x="54" y="23"/>
                      <a:pt x="54" y="23"/>
                      <a:pt x="55" y="23"/>
                    </a:cubicBezTo>
                    <a:cubicBezTo>
                      <a:pt x="55" y="23"/>
                      <a:pt x="55" y="23"/>
                      <a:pt x="55" y="24"/>
                    </a:cubicBezTo>
                    <a:cubicBezTo>
                      <a:pt x="55" y="24"/>
                      <a:pt x="55" y="24"/>
                      <a:pt x="54" y="24"/>
                    </a:cubicBezTo>
                    <a:cubicBezTo>
                      <a:pt x="54" y="25"/>
                      <a:pt x="55" y="25"/>
                      <a:pt x="55" y="26"/>
                    </a:cubicBezTo>
                    <a:cubicBezTo>
                      <a:pt x="55" y="25"/>
                      <a:pt x="56" y="24"/>
                      <a:pt x="56" y="24"/>
                    </a:cubicBezTo>
                    <a:cubicBezTo>
                      <a:pt x="56" y="24"/>
                      <a:pt x="56" y="24"/>
                      <a:pt x="57" y="24"/>
                    </a:cubicBezTo>
                    <a:cubicBezTo>
                      <a:pt x="57" y="23"/>
                      <a:pt x="57" y="23"/>
                      <a:pt x="57" y="23"/>
                    </a:cubicBezTo>
                    <a:cubicBezTo>
                      <a:pt x="57" y="23"/>
                      <a:pt x="57" y="23"/>
                      <a:pt x="57" y="22"/>
                    </a:cubicBezTo>
                    <a:cubicBezTo>
                      <a:pt x="57" y="22"/>
                      <a:pt x="57" y="22"/>
                      <a:pt x="58" y="23"/>
                    </a:cubicBezTo>
                    <a:cubicBezTo>
                      <a:pt x="58" y="23"/>
                      <a:pt x="58" y="23"/>
                      <a:pt x="58" y="23"/>
                    </a:cubicBezTo>
                    <a:cubicBezTo>
                      <a:pt x="58" y="23"/>
                      <a:pt x="58" y="23"/>
                      <a:pt x="59" y="24"/>
                    </a:cubicBezTo>
                    <a:cubicBezTo>
                      <a:pt x="59" y="24"/>
                      <a:pt x="58" y="24"/>
                      <a:pt x="59" y="24"/>
                    </a:cubicBezTo>
                    <a:cubicBezTo>
                      <a:pt x="59" y="24"/>
                      <a:pt x="58" y="24"/>
                      <a:pt x="58" y="24"/>
                    </a:cubicBezTo>
                    <a:cubicBezTo>
                      <a:pt x="58" y="25"/>
                      <a:pt x="58" y="25"/>
                      <a:pt x="58" y="26"/>
                    </a:cubicBezTo>
                    <a:cubicBezTo>
                      <a:pt x="57" y="26"/>
                      <a:pt x="57" y="27"/>
                      <a:pt x="56" y="27"/>
                    </a:cubicBezTo>
                    <a:cubicBezTo>
                      <a:pt x="56" y="27"/>
                      <a:pt x="56" y="26"/>
                      <a:pt x="56" y="26"/>
                    </a:cubicBezTo>
                    <a:cubicBezTo>
                      <a:pt x="56" y="26"/>
                      <a:pt x="56" y="26"/>
                      <a:pt x="56" y="26"/>
                    </a:cubicBezTo>
                    <a:cubicBezTo>
                      <a:pt x="56" y="26"/>
                      <a:pt x="56" y="27"/>
                      <a:pt x="56" y="27"/>
                    </a:cubicBezTo>
                    <a:cubicBezTo>
                      <a:pt x="56" y="27"/>
                      <a:pt x="56" y="27"/>
                      <a:pt x="56" y="27"/>
                    </a:cubicBezTo>
                    <a:cubicBezTo>
                      <a:pt x="56" y="27"/>
                      <a:pt x="56" y="27"/>
                      <a:pt x="56" y="27"/>
                    </a:cubicBezTo>
                    <a:cubicBezTo>
                      <a:pt x="56" y="26"/>
                      <a:pt x="55" y="26"/>
                      <a:pt x="55" y="26"/>
                    </a:cubicBezTo>
                    <a:cubicBezTo>
                      <a:pt x="55" y="27"/>
                      <a:pt x="55" y="27"/>
                      <a:pt x="55" y="27"/>
                    </a:cubicBezTo>
                    <a:cubicBezTo>
                      <a:pt x="55" y="27"/>
                      <a:pt x="55" y="27"/>
                      <a:pt x="55" y="27"/>
                    </a:cubicBezTo>
                    <a:cubicBezTo>
                      <a:pt x="55" y="27"/>
                      <a:pt x="54" y="28"/>
                      <a:pt x="54" y="28"/>
                    </a:cubicBezTo>
                    <a:cubicBezTo>
                      <a:pt x="53" y="28"/>
                      <a:pt x="53" y="27"/>
                      <a:pt x="53" y="27"/>
                    </a:cubicBezTo>
                    <a:cubicBezTo>
                      <a:pt x="53" y="27"/>
                      <a:pt x="53" y="28"/>
                      <a:pt x="53" y="28"/>
                    </a:cubicBezTo>
                    <a:cubicBezTo>
                      <a:pt x="53" y="28"/>
                      <a:pt x="54" y="28"/>
                      <a:pt x="54" y="28"/>
                    </a:cubicBezTo>
                    <a:cubicBezTo>
                      <a:pt x="53" y="29"/>
                      <a:pt x="53" y="30"/>
                      <a:pt x="52" y="29"/>
                    </a:cubicBezTo>
                    <a:cubicBezTo>
                      <a:pt x="51" y="29"/>
                      <a:pt x="52" y="30"/>
                      <a:pt x="51" y="30"/>
                    </a:cubicBezTo>
                    <a:cubicBezTo>
                      <a:pt x="51" y="30"/>
                      <a:pt x="51" y="30"/>
                      <a:pt x="50" y="29"/>
                    </a:cubicBezTo>
                    <a:cubicBezTo>
                      <a:pt x="50" y="29"/>
                      <a:pt x="50" y="30"/>
                      <a:pt x="50" y="30"/>
                    </a:cubicBezTo>
                    <a:cubicBezTo>
                      <a:pt x="51" y="30"/>
                      <a:pt x="51" y="30"/>
                      <a:pt x="51" y="30"/>
                    </a:cubicBezTo>
                    <a:cubicBezTo>
                      <a:pt x="51" y="30"/>
                      <a:pt x="51" y="30"/>
                      <a:pt x="51" y="31"/>
                    </a:cubicBezTo>
                    <a:cubicBezTo>
                      <a:pt x="50" y="31"/>
                      <a:pt x="50" y="30"/>
                      <a:pt x="50" y="30"/>
                    </a:cubicBezTo>
                    <a:cubicBezTo>
                      <a:pt x="50" y="30"/>
                      <a:pt x="50" y="31"/>
                      <a:pt x="50" y="31"/>
                    </a:cubicBezTo>
                    <a:cubicBezTo>
                      <a:pt x="48" y="31"/>
                      <a:pt x="48" y="33"/>
                      <a:pt x="47" y="33"/>
                    </a:cubicBezTo>
                    <a:cubicBezTo>
                      <a:pt x="47" y="34"/>
                      <a:pt x="47" y="35"/>
                      <a:pt x="47" y="35"/>
                    </a:cubicBezTo>
                    <a:cubicBezTo>
                      <a:pt x="47" y="35"/>
                      <a:pt x="47" y="35"/>
                      <a:pt x="47" y="35"/>
                    </a:cubicBezTo>
                    <a:cubicBezTo>
                      <a:pt x="48" y="35"/>
                      <a:pt x="48" y="35"/>
                      <a:pt x="48" y="35"/>
                    </a:cubicBezTo>
                    <a:cubicBezTo>
                      <a:pt x="48" y="35"/>
                      <a:pt x="48" y="36"/>
                      <a:pt x="48" y="36"/>
                    </a:cubicBezTo>
                    <a:cubicBezTo>
                      <a:pt x="48" y="36"/>
                      <a:pt x="48" y="36"/>
                      <a:pt x="48" y="36"/>
                    </a:cubicBezTo>
                    <a:cubicBezTo>
                      <a:pt x="48" y="36"/>
                      <a:pt x="48" y="36"/>
                      <a:pt x="48" y="36"/>
                    </a:cubicBezTo>
                    <a:cubicBezTo>
                      <a:pt x="48" y="36"/>
                      <a:pt x="48" y="37"/>
                      <a:pt x="48" y="37"/>
                    </a:cubicBezTo>
                    <a:cubicBezTo>
                      <a:pt x="47" y="37"/>
                      <a:pt x="47" y="37"/>
                      <a:pt x="47" y="37"/>
                    </a:cubicBezTo>
                    <a:cubicBezTo>
                      <a:pt x="48" y="38"/>
                      <a:pt x="48" y="37"/>
                      <a:pt x="48" y="37"/>
                    </a:cubicBezTo>
                    <a:cubicBezTo>
                      <a:pt x="50" y="37"/>
                      <a:pt x="50" y="39"/>
                      <a:pt x="51" y="39"/>
                    </a:cubicBezTo>
                    <a:cubicBezTo>
                      <a:pt x="51" y="40"/>
                      <a:pt x="52" y="39"/>
                      <a:pt x="53" y="40"/>
                    </a:cubicBezTo>
                    <a:cubicBezTo>
                      <a:pt x="53" y="40"/>
                      <a:pt x="52" y="40"/>
                      <a:pt x="53" y="41"/>
                    </a:cubicBezTo>
                    <a:cubicBezTo>
                      <a:pt x="52" y="42"/>
                      <a:pt x="52" y="42"/>
                      <a:pt x="53" y="43"/>
                    </a:cubicBezTo>
                    <a:cubicBezTo>
                      <a:pt x="53" y="43"/>
                      <a:pt x="53" y="44"/>
                      <a:pt x="53" y="44"/>
                    </a:cubicBezTo>
                    <a:cubicBezTo>
                      <a:pt x="53" y="43"/>
                      <a:pt x="54" y="43"/>
                      <a:pt x="54" y="43"/>
                    </a:cubicBezTo>
                    <a:cubicBezTo>
                      <a:pt x="54" y="43"/>
                      <a:pt x="55" y="43"/>
                      <a:pt x="54" y="42"/>
                    </a:cubicBezTo>
                    <a:cubicBezTo>
                      <a:pt x="54" y="42"/>
                      <a:pt x="54" y="42"/>
                      <a:pt x="54" y="42"/>
                    </a:cubicBezTo>
                    <a:cubicBezTo>
                      <a:pt x="54" y="42"/>
                      <a:pt x="55" y="41"/>
                      <a:pt x="54" y="40"/>
                    </a:cubicBezTo>
                    <a:cubicBezTo>
                      <a:pt x="55" y="40"/>
                      <a:pt x="56" y="40"/>
                      <a:pt x="57" y="39"/>
                    </a:cubicBezTo>
                    <a:cubicBezTo>
                      <a:pt x="57" y="39"/>
                      <a:pt x="57" y="39"/>
                      <a:pt x="57" y="39"/>
                    </a:cubicBezTo>
                    <a:cubicBezTo>
                      <a:pt x="57" y="39"/>
                      <a:pt x="57" y="39"/>
                      <a:pt x="57" y="39"/>
                    </a:cubicBezTo>
                    <a:cubicBezTo>
                      <a:pt x="56" y="39"/>
                      <a:pt x="57" y="38"/>
                      <a:pt x="57" y="38"/>
                    </a:cubicBezTo>
                    <a:cubicBezTo>
                      <a:pt x="57" y="37"/>
                      <a:pt x="55" y="36"/>
                      <a:pt x="57" y="36"/>
                    </a:cubicBezTo>
                    <a:cubicBezTo>
                      <a:pt x="57" y="36"/>
                      <a:pt x="57" y="36"/>
                      <a:pt x="57" y="35"/>
                    </a:cubicBezTo>
                    <a:cubicBezTo>
                      <a:pt x="57" y="35"/>
                      <a:pt x="57" y="35"/>
                      <a:pt x="57" y="35"/>
                    </a:cubicBezTo>
                    <a:cubicBezTo>
                      <a:pt x="57" y="35"/>
                      <a:pt x="58" y="34"/>
                      <a:pt x="57" y="34"/>
                    </a:cubicBezTo>
                    <a:cubicBezTo>
                      <a:pt x="58" y="33"/>
                      <a:pt x="57" y="32"/>
                      <a:pt x="58" y="32"/>
                    </a:cubicBezTo>
                    <a:cubicBezTo>
                      <a:pt x="58" y="32"/>
                      <a:pt x="59" y="33"/>
                      <a:pt x="59" y="32"/>
                    </a:cubicBezTo>
                    <a:cubicBezTo>
                      <a:pt x="60" y="33"/>
                      <a:pt x="60" y="32"/>
                      <a:pt x="60" y="33"/>
                    </a:cubicBezTo>
                    <a:cubicBezTo>
                      <a:pt x="60" y="33"/>
                      <a:pt x="61" y="33"/>
                      <a:pt x="61" y="33"/>
                    </a:cubicBezTo>
                    <a:cubicBezTo>
                      <a:pt x="61" y="34"/>
                      <a:pt x="61" y="34"/>
                      <a:pt x="61" y="34"/>
                    </a:cubicBezTo>
                    <a:cubicBezTo>
                      <a:pt x="61" y="34"/>
                      <a:pt x="62" y="34"/>
                      <a:pt x="62" y="34"/>
                    </a:cubicBezTo>
                    <a:cubicBezTo>
                      <a:pt x="62" y="34"/>
                      <a:pt x="62" y="34"/>
                      <a:pt x="62" y="34"/>
                    </a:cubicBezTo>
                    <a:cubicBezTo>
                      <a:pt x="61" y="34"/>
                      <a:pt x="62" y="35"/>
                      <a:pt x="61" y="35"/>
                    </a:cubicBezTo>
                    <a:cubicBezTo>
                      <a:pt x="62" y="35"/>
                      <a:pt x="62" y="36"/>
                      <a:pt x="61" y="36"/>
                    </a:cubicBezTo>
                    <a:cubicBezTo>
                      <a:pt x="61" y="36"/>
                      <a:pt x="61" y="36"/>
                      <a:pt x="61" y="37"/>
                    </a:cubicBezTo>
                    <a:cubicBezTo>
                      <a:pt x="62" y="37"/>
                      <a:pt x="62" y="37"/>
                      <a:pt x="62" y="37"/>
                    </a:cubicBezTo>
                    <a:cubicBezTo>
                      <a:pt x="62" y="37"/>
                      <a:pt x="62" y="37"/>
                      <a:pt x="62" y="37"/>
                    </a:cubicBezTo>
                    <a:cubicBezTo>
                      <a:pt x="62" y="37"/>
                      <a:pt x="63" y="37"/>
                      <a:pt x="63" y="37"/>
                    </a:cubicBezTo>
                    <a:cubicBezTo>
                      <a:pt x="63" y="37"/>
                      <a:pt x="63" y="37"/>
                      <a:pt x="63" y="37"/>
                    </a:cubicBezTo>
                    <a:cubicBezTo>
                      <a:pt x="64" y="36"/>
                      <a:pt x="64" y="36"/>
                      <a:pt x="64" y="35"/>
                    </a:cubicBezTo>
                    <a:cubicBezTo>
                      <a:pt x="65" y="35"/>
                      <a:pt x="65" y="36"/>
                      <a:pt x="65" y="36"/>
                    </a:cubicBezTo>
                    <a:cubicBezTo>
                      <a:pt x="65" y="36"/>
                      <a:pt x="65" y="37"/>
                      <a:pt x="65" y="37"/>
                    </a:cubicBezTo>
                    <a:cubicBezTo>
                      <a:pt x="65" y="37"/>
                      <a:pt x="65" y="37"/>
                      <a:pt x="65" y="37"/>
                    </a:cubicBezTo>
                    <a:cubicBezTo>
                      <a:pt x="65" y="37"/>
                      <a:pt x="65" y="37"/>
                      <a:pt x="65" y="37"/>
                    </a:cubicBezTo>
                    <a:cubicBezTo>
                      <a:pt x="64" y="37"/>
                      <a:pt x="65" y="37"/>
                      <a:pt x="65" y="37"/>
                    </a:cubicBezTo>
                    <a:cubicBezTo>
                      <a:pt x="65" y="37"/>
                      <a:pt x="65" y="37"/>
                      <a:pt x="65" y="37"/>
                    </a:cubicBezTo>
                    <a:cubicBezTo>
                      <a:pt x="65" y="37"/>
                      <a:pt x="65" y="37"/>
                      <a:pt x="65" y="37"/>
                    </a:cubicBezTo>
                    <a:cubicBezTo>
                      <a:pt x="65" y="37"/>
                      <a:pt x="65" y="37"/>
                      <a:pt x="65" y="38"/>
                    </a:cubicBezTo>
                    <a:cubicBezTo>
                      <a:pt x="65" y="38"/>
                      <a:pt x="65" y="38"/>
                      <a:pt x="65" y="38"/>
                    </a:cubicBezTo>
                    <a:cubicBezTo>
                      <a:pt x="65" y="38"/>
                      <a:pt x="65" y="38"/>
                      <a:pt x="65" y="38"/>
                    </a:cubicBezTo>
                    <a:cubicBezTo>
                      <a:pt x="65" y="38"/>
                      <a:pt x="65" y="38"/>
                      <a:pt x="65" y="38"/>
                    </a:cubicBezTo>
                    <a:cubicBezTo>
                      <a:pt x="65" y="38"/>
                      <a:pt x="65" y="38"/>
                      <a:pt x="65" y="38"/>
                    </a:cubicBezTo>
                    <a:cubicBezTo>
                      <a:pt x="65" y="38"/>
                      <a:pt x="65" y="38"/>
                      <a:pt x="65" y="38"/>
                    </a:cubicBezTo>
                    <a:cubicBezTo>
                      <a:pt x="65" y="38"/>
                      <a:pt x="65" y="38"/>
                      <a:pt x="65" y="38"/>
                    </a:cubicBezTo>
                    <a:cubicBezTo>
                      <a:pt x="65" y="38"/>
                      <a:pt x="65" y="39"/>
                      <a:pt x="65" y="39"/>
                    </a:cubicBezTo>
                    <a:cubicBezTo>
                      <a:pt x="65" y="39"/>
                      <a:pt x="65" y="39"/>
                      <a:pt x="65" y="40"/>
                    </a:cubicBezTo>
                    <a:cubicBezTo>
                      <a:pt x="66" y="40"/>
                      <a:pt x="66" y="40"/>
                      <a:pt x="66" y="40"/>
                    </a:cubicBezTo>
                    <a:cubicBezTo>
                      <a:pt x="66" y="40"/>
                      <a:pt x="66" y="40"/>
                      <a:pt x="66" y="41"/>
                    </a:cubicBezTo>
                    <a:cubicBezTo>
                      <a:pt x="66" y="41"/>
                      <a:pt x="66" y="41"/>
                      <a:pt x="66" y="41"/>
                    </a:cubicBezTo>
                    <a:cubicBezTo>
                      <a:pt x="66" y="41"/>
                      <a:pt x="66" y="41"/>
                      <a:pt x="67" y="41"/>
                    </a:cubicBezTo>
                    <a:cubicBezTo>
                      <a:pt x="67" y="41"/>
                      <a:pt x="67" y="41"/>
                      <a:pt x="67" y="41"/>
                    </a:cubicBezTo>
                    <a:cubicBezTo>
                      <a:pt x="67" y="41"/>
                      <a:pt x="67" y="41"/>
                      <a:pt x="67" y="41"/>
                    </a:cubicBezTo>
                    <a:cubicBezTo>
                      <a:pt x="67" y="42"/>
                      <a:pt x="65" y="42"/>
                      <a:pt x="65" y="43"/>
                    </a:cubicBezTo>
                    <a:cubicBezTo>
                      <a:pt x="66" y="42"/>
                      <a:pt x="67" y="41"/>
                      <a:pt x="67" y="42"/>
                    </a:cubicBezTo>
                    <a:cubicBezTo>
                      <a:pt x="67" y="42"/>
                      <a:pt x="67" y="42"/>
                      <a:pt x="67" y="42"/>
                    </a:cubicBezTo>
                    <a:cubicBezTo>
                      <a:pt x="67" y="42"/>
                      <a:pt x="67" y="42"/>
                      <a:pt x="67" y="42"/>
                    </a:cubicBezTo>
                    <a:cubicBezTo>
                      <a:pt x="68" y="42"/>
                      <a:pt x="68" y="42"/>
                      <a:pt x="68" y="42"/>
                    </a:cubicBezTo>
                    <a:cubicBezTo>
                      <a:pt x="68" y="43"/>
                      <a:pt x="67" y="43"/>
                      <a:pt x="68" y="43"/>
                    </a:cubicBezTo>
                    <a:cubicBezTo>
                      <a:pt x="67" y="45"/>
                      <a:pt x="66" y="44"/>
                      <a:pt x="65" y="45"/>
                    </a:cubicBezTo>
                    <a:cubicBezTo>
                      <a:pt x="64" y="45"/>
                      <a:pt x="63" y="45"/>
                      <a:pt x="61" y="45"/>
                    </a:cubicBezTo>
                    <a:cubicBezTo>
                      <a:pt x="61" y="45"/>
                      <a:pt x="61" y="46"/>
                      <a:pt x="60" y="46"/>
                    </a:cubicBezTo>
                    <a:cubicBezTo>
                      <a:pt x="59" y="46"/>
                      <a:pt x="59" y="47"/>
                      <a:pt x="58" y="48"/>
                    </a:cubicBezTo>
                    <a:cubicBezTo>
                      <a:pt x="58" y="48"/>
                      <a:pt x="58" y="48"/>
                      <a:pt x="58" y="48"/>
                    </a:cubicBezTo>
                    <a:cubicBezTo>
                      <a:pt x="59" y="47"/>
                      <a:pt x="60" y="46"/>
                      <a:pt x="62" y="46"/>
                    </a:cubicBezTo>
                    <a:cubicBezTo>
                      <a:pt x="62" y="46"/>
                      <a:pt x="62" y="47"/>
                      <a:pt x="62" y="47"/>
                    </a:cubicBezTo>
                    <a:cubicBezTo>
                      <a:pt x="62" y="47"/>
                      <a:pt x="61" y="47"/>
                      <a:pt x="61" y="47"/>
                    </a:cubicBezTo>
                    <a:cubicBezTo>
                      <a:pt x="61" y="47"/>
                      <a:pt x="61" y="48"/>
                      <a:pt x="62" y="47"/>
                    </a:cubicBezTo>
                    <a:cubicBezTo>
                      <a:pt x="61" y="48"/>
                      <a:pt x="62" y="48"/>
                      <a:pt x="62" y="48"/>
                    </a:cubicBezTo>
                    <a:cubicBezTo>
                      <a:pt x="62" y="49"/>
                      <a:pt x="63" y="49"/>
                      <a:pt x="63" y="49"/>
                    </a:cubicBezTo>
                    <a:cubicBezTo>
                      <a:pt x="63" y="49"/>
                      <a:pt x="63" y="49"/>
                      <a:pt x="64" y="49"/>
                    </a:cubicBezTo>
                    <a:cubicBezTo>
                      <a:pt x="63" y="50"/>
                      <a:pt x="62" y="50"/>
                      <a:pt x="62" y="50"/>
                    </a:cubicBezTo>
                    <a:cubicBezTo>
                      <a:pt x="62" y="50"/>
                      <a:pt x="62" y="50"/>
                      <a:pt x="62" y="50"/>
                    </a:cubicBezTo>
                    <a:cubicBezTo>
                      <a:pt x="61" y="50"/>
                      <a:pt x="61" y="50"/>
                      <a:pt x="61" y="51"/>
                    </a:cubicBezTo>
                    <a:cubicBezTo>
                      <a:pt x="61" y="51"/>
                      <a:pt x="60" y="50"/>
                      <a:pt x="61" y="50"/>
                    </a:cubicBezTo>
                    <a:cubicBezTo>
                      <a:pt x="61" y="50"/>
                      <a:pt x="62" y="50"/>
                      <a:pt x="61" y="49"/>
                    </a:cubicBezTo>
                    <a:cubicBezTo>
                      <a:pt x="61" y="49"/>
                      <a:pt x="60" y="49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59" y="50"/>
                      <a:pt x="59" y="50"/>
                      <a:pt x="58" y="50"/>
                    </a:cubicBezTo>
                    <a:cubicBezTo>
                      <a:pt x="57" y="52"/>
                      <a:pt x="57" y="52"/>
                      <a:pt x="57" y="52"/>
                    </a:cubicBezTo>
                    <a:cubicBezTo>
                      <a:pt x="57" y="52"/>
                      <a:pt x="57" y="52"/>
                      <a:pt x="58" y="52"/>
                    </a:cubicBezTo>
                    <a:cubicBezTo>
                      <a:pt x="58" y="52"/>
                      <a:pt x="58" y="52"/>
                      <a:pt x="58" y="52"/>
                    </a:cubicBezTo>
                    <a:cubicBezTo>
                      <a:pt x="58" y="52"/>
                      <a:pt x="58" y="52"/>
                      <a:pt x="58" y="52"/>
                    </a:cubicBezTo>
                    <a:cubicBezTo>
                      <a:pt x="57" y="52"/>
                      <a:pt x="57" y="53"/>
                      <a:pt x="57" y="52"/>
                    </a:cubicBezTo>
                    <a:cubicBezTo>
                      <a:pt x="57" y="52"/>
                      <a:pt x="57" y="52"/>
                      <a:pt x="57" y="53"/>
                    </a:cubicBezTo>
                    <a:cubicBezTo>
                      <a:pt x="56" y="52"/>
                      <a:pt x="56" y="53"/>
                      <a:pt x="55" y="53"/>
                    </a:cubicBezTo>
                    <a:cubicBezTo>
                      <a:pt x="55" y="53"/>
                      <a:pt x="55" y="53"/>
                      <a:pt x="55" y="53"/>
                    </a:cubicBezTo>
                    <a:cubicBezTo>
                      <a:pt x="56" y="53"/>
                      <a:pt x="56" y="53"/>
                      <a:pt x="56" y="53"/>
                    </a:cubicBezTo>
                    <a:cubicBezTo>
                      <a:pt x="56" y="53"/>
                      <a:pt x="55" y="53"/>
                      <a:pt x="55" y="53"/>
                    </a:cubicBezTo>
                    <a:cubicBezTo>
                      <a:pt x="55" y="53"/>
                      <a:pt x="55" y="54"/>
                      <a:pt x="55" y="54"/>
                    </a:cubicBezTo>
                    <a:cubicBezTo>
                      <a:pt x="55" y="54"/>
                      <a:pt x="54" y="54"/>
                      <a:pt x="54" y="54"/>
                    </a:cubicBezTo>
                    <a:cubicBezTo>
                      <a:pt x="54" y="55"/>
                      <a:pt x="54" y="55"/>
                      <a:pt x="54" y="56"/>
                    </a:cubicBezTo>
                    <a:cubicBezTo>
                      <a:pt x="54" y="55"/>
                      <a:pt x="53" y="55"/>
                      <a:pt x="54" y="55"/>
                    </a:cubicBezTo>
                    <a:cubicBezTo>
                      <a:pt x="54" y="54"/>
                      <a:pt x="54" y="54"/>
                      <a:pt x="53" y="54"/>
                    </a:cubicBezTo>
                    <a:cubicBezTo>
                      <a:pt x="53" y="55"/>
                      <a:pt x="53" y="55"/>
                      <a:pt x="53" y="56"/>
                    </a:cubicBezTo>
                    <a:cubicBezTo>
                      <a:pt x="53" y="56"/>
                      <a:pt x="53" y="56"/>
                      <a:pt x="53" y="56"/>
                    </a:cubicBezTo>
                    <a:cubicBezTo>
                      <a:pt x="53" y="56"/>
                      <a:pt x="53" y="57"/>
                      <a:pt x="53" y="57"/>
                    </a:cubicBezTo>
                    <a:cubicBezTo>
                      <a:pt x="53" y="57"/>
                      <a:pt x="53" y="57"/>
                      <a:pt x="53" y="57"/>
                    </a:cubicBezTo>
                    <a:cubicBezTo>
                      <a:pt x="53" y="57"/>
                      <a:pt x="53" y="57"/>
                      <a:pt x="53" y="57"/>
                    </a:cubicBezTo>
                    <a:cubicBezTo>
                      <a:pt x="53" y="57"/>
                      <a:pt x="52" y="57"/>
                      <a:pt x="53" y="58"/>
                    </a:cubicBezTo>
                    <a:cubicBezTo>
                      <a:pt x="52" y="58"/>
                      <a:pt x="51" y="58"/>
                      <a:pt x="51" y="59"/>
                    </a:cubicBezTo>
                    <a:cubicBezTo>
                      <a:pt x="50" y="59"/>
                      <a:pt x="50" y="60"/>
                      <a:pt x="49" y="60"/>
                    </a:cubicBezTo>
                    <a:cubicBezTo>
                      <a:pt x="49" y="62"/>
                      <a:pt x="50" y="62"/>
                      <a:pt x="50" y="63"/>
                    </a:cubicBezTo>
                    <a:cubicBezTo>
                      <a:pt x="50" y="64"/>
                      <a:pt x="50" y="64"/>
                      <a:pt x="50" y="64"/>
                    </a:cubicBezTo>
                    <a:cubicBezTo>
                      <a:pt x="49" y="65"/>
                      <a:pt x="49" y="65"/>
                      <a:pt x="49" y="65"/>
                    </a:cubicBezTo>
                    <a:cubicBezTo>
                      <a:pt x="49" y="65"/>
                      <a:pt x="49" y="64"/>
                      <a:pt x="49" y="64"/>
                    </a:cubicBezTo>
                    <a:cubicBezTo>
                      <a:pt x="49" y="64"/>
                      <a:pt x="49" y="64"/>
                      <a:pt x="49" y="64"/>
                    </a:cubicBezTo>
                    <a:cubicBezTo>
                      <a:pt x="48" y="64"/>
                      <a:pt x="49" y="63"/>
                      <a:pt x="48" y="63"/>
                    </a:cubicBezTo>
                    <a:cubicBezTo>
                      <a:pt x="48" y="63"/>
                      <a:pt x="48" y="63"/>
                      <a:pt x="48" y="63"/>
                    </a:cubicBezTo>
                    <a:cubicBezTo>
                      <a:pt x="49" y="62"/>
                      <a:pt x="48" y="62"/>
                      <a:pt x="48" y="61"/>
                    </a:cubicBezTo>
                    <a:cubicBezTo>
                      <a:pt x="47" y="61"/>
                      <a:pt x="47" y="62"/>
                      <a:pt x="47" y="61"/>
                    </a:cubicBezTo>
                    <a:cubicBezTo>
                      <a:pt x="47" y="61"/>
                      <a:pt x="46" y="61"/>
                      <a:pt x="46" y="61"/>
                    </a:cubicBezTo>
                    <a:cubicBezTo>
                      <a:pt x="46" y="61"/>
                      <a:pt x="45" y="61"/>
                      <a:pt x="45" y="61"/>
                    </a:cubicBezTo>
                    <a:cubicBezTo>
                      <a:pt x="45" y="61"/>
                      <a:pt x="44" y="61"/>
                      <a:pt x="44" y="61"/>
                    </a:cubicBezTo>
                    <a:cubicBezTo>
                      <a:pt x="44" y="61"/>
                      <a:pt x="44" y="61"/>
                      <a:pt x="44" y="61"/>
                    </a:cubicBezTo>
                    <a:cubicBezTo>
                      <a:pt x="44" y="61"/>
                      <a:pt x="44" y="61"/>
                      <a:pt x="44" y="61"/>
                    </a:cubicBezTo>
                    <a:cubicBezTo>
                      <a:pt x="44" y="62"/>
                      <a:pt x="44" y="62"/>
                      <a:pt x="44" y="62"/>
                    </a:cubicBezTo>
                    <a:cubicBezTo>
                      <a:pt x="44" y="62"/>
                      <a:pt x="44" y="62"/>
                      <a:pt x="44" y="62"/>
                    </a:cubicBezTo>
                    <a:cubicBezTo>
                      <a:pt x="44" y="62"/>
                      <a:pt x="44" y="62"/>
                      <a:pt x="44" y="62"/>
                    </a:cubicBezTo>
                    <a:cubicBezTo>
                      <a:pt x="44" y="62"/>
                      <a:pt x="44" y="62"/>
                      <a:pt x="44" y="62"/>
                    </a:cubicBezTo>
                    <a:cubicBezTo>
                      <a:pt x="44" y="62"/>
                      <a:pt x="43" y="62"/>
                      <a:pt x="43" y="62"/>
                    </a:cubicBezTo>
                    <a:cubicBezTo>
                      <a:pt x="43" y="62"/>
                      <a:pt x="43" y="61"/>
                      <a:pt x="43" y="61"/>
                    </a:cubicBezTo>
                    <a:cubicBezTo>
                      <a:pt x="42" y="62"/>
                      <a:pt x="41" y="61"/>
                      <a:pt x="41" y="62"/>
                    </a:cubicBezTo>
                    <a:cubicBezTo>
                      <a:pt x="41" y="61"/>
                      <a:pt x="41" y="61"/>
                      <a:pt x="41" y="61"/>
                    </a:cubicBezTo>
                    <a:cubicBezTo>
                      <a:pt x="40" y="62"/>
                      <a:pt x="40" y="62"/>
                      <a:pt x="40" y="62"/>
                    </a:cubicBezTo>
                    <a:cubicBezTo>
                      <a:pt x="40" y="62"/>
                      <a:pt x="39" y="63"/>
                      <a:pt x="39" y="62"/>
                    </a:cubicBezTo>
                    <a:cubicBezTo>
                      <a:pt x="39" y="63"/>
                      <a:pt x="39" y="63"/>
                      <a:pt x="39" y="63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8" y="65"/>
                      <a:pt x="38" y="65"/>
                      <a:pt x="38" y="66"/>
                    </a:cubicBezTo>
                    <a:cubicBezTo>
                      <a:pt x="38" y="67"/>
                      <a:pt x="38" y="68"/>
                      <a:pt x="39" y="69"/>
                    </a:cubicBezTo>
                    <a:cubicBezTo>
                      <a:pt x="40" y="70"/>
                      <a:pt x="41" y="70"/>
                      <a:pt x="42" y="70"/>
                    </a:cubicBezTo>
                    <a:cubicBezTo>
                      <a:pt x="42" y="70"/>
                      <a:pt x="42" y="70"/>
                      <a:pt x="42" y="70"/>
                    </a:cubicBezTo>
                    <a:cubicBezTo>
                      <a:pt x="42" y="70"/>
                      <a:pt x="43" y="69"/>
                      <a:pt x="43" y="69"/>
                    </a:cubicBezTo>
                    <a:cubicBezTo>
                      <a:pt x="43" y="68"/>
                      <a:pt x="43" y="68"/>
                      <a:pt x="43" y="68"/>
                    </a:cubicBezTo>
                    <a:cubicBezTo>
                      <a:pt x="44" y="68"/>
                      <a:pt x="45" y="67"/>
                      <a:pt x="45" y="68"/>
                    </a:cubicBezTo>
                    <a:cubicBezTo>
                      <a:pt x="45" y="68"/>
                      <a:pt x="44" y="69"/>
                      <a:pt x="45" y="69"/>
                    </a:cubicBezTo>
                    <a:cubicBezTo>
                      <a:pt x="44" y="69"/>
                      <a:pt x="45" y="70"/>
                      <a:pt x="45" y="70"/>
                    </a:cubicBezTo>
                    <a:cubicBezTo>
                      <a:pt x="44" y="70"/>
                      <a:pt x="44" y="70"/>
                      <a:pt x="44" y="70"/>
                    </a:cubicBezTo>
                    <a:cubicBezTo>
                      <a:pt x="44" y="70"/>
                      <a:pt x="44" y="70"/>
                      <a:pt x="44" y="69"/>
                    </a:cubicBezTo>
                    <a:cubicBezTo>
                      <a:pt x="44" y="70"/>
                      <a:pt x="44" y="70"/>
                      <a:pt x="44" y="70"/>
                    </a:cubicBezTo>
                    <a:cubicBezTo>
                      <a:pt x="44" y="70"/>
                      <a:pt x="44" y="71"/>
                      <a:pt x="44" y="71"/>
                    </a:cubicBezTo>
                    <a:cubicBezTo>
                      <a:pt x="44" y="71"/>
                      <a:pt x="44" y="71"/>
                      <a:pt x="44" y="71"/>
                    </a:cubicBezTo>
                    <a:cubicBezTo>
                      <a:pt x="44" y="72"/>
                      <a:pt x="46" y="71"/>
                      <a:pt x="46" y="72"/>
                    </a:cubicBezTo>
                    <a:cubicBezTo>
                      <a:pt x="46" y="72"/>
                      <a:pt x="46" y="71"/>
                      <a:pt x="47" y="71"/>
                    </a:cubicBezTo>
                    <a:cubicBezTo>
                      <a:pt x="47" y="72"/>
                      <a:pt x="47" y="72"/>
                      <a:pt x="47" y="72"/>
                    </a:cubicBezTo>
                    <a:cubicBezTo>
                      <a:pt x="47" y="72"/>
                      <a:pt x="47" y="72"/>
                      <a:pt x="47" y="72"/>
                    </a:cubicBezTo>
                    <a:cubicBezTo>
                      <a:pt x="47" y="72"/>
                      <a:pt x="48" y="72"/>
                      <a:pt x="47" y="72"/>
                    </a:cubicBezTo>
                    <a:cubicBezTo>
                      <a:pt x="47" y="73"/>
                      <a:pt x="47" y="73"/>
                      <a:pt x="47" y="73"/>
                    </a:cubicBezTo>
                    <a:cubicBezTo>
                      <a:pt x="47" y="73"/>
                      <a:pt x="47" y="73"/>
                      <a:pt x="47" y="73"/>
                    </a:cubicBezTo>
                    <a:cubicBezTo>
                      <a:pt x="47" y="73"/>
                      <a:pt x="47" y="74"/>
                      <a:pt x="47" y="74"/>
                    </a:cubicBezTo>
                    <a:cubicBezTo>
                      <a:pt x="47" y="74"/>
                      <a:pt x="47" y="74"/>
                      <a:pt x="47" y="74"/>
                    </a:cubicBezTo>
                    <a:cubicBezTo>
                      <a:pt x="47" y="74"/>
                      <a:pt x="47" y="74"/>
                      <a:pt x="47" y="74"/>
                    </a:cubicBezTo>
                    <a:cubicBezTo>
                      <a:pt x="47" y="75"/>
                      <a:pt x="47" y="76"/>
                      <a:pt x="48" y="76"/>
                    </a:cubicBezTo>
                    <a:cubicBezTo>
                      <a:pt x="49" y="77"/>
                      <a:pt x="49" y="75"/>
                      <a:pt x="50" y="76"/>
                    </a:cubicBezTo>
                    <a:cubicBezTo>
                      <a:pt x="51" y="76"/>
                      <a:pt x="51" y="76"/>
                      <a:pt x="51" y="77"/>
                    </a:cubicBezTo>
                    <a:cubicBezTo>
                      <a:pt x="51" y="77"/>
                      <a:pt x="51" y="77"/>
                      <a:pt x="51" y="77"/>
                    </a:cubicBezTo>
                    <a:cubicBezTo>
                      <a:pt x="51" y="77"/>
                      <a:pt x="51" y="76"/>
                      <a:pt x="51" y="76"/>
                    </a:cubicBezTo>
                    <a:cubicBezTo>
                      <a:pt x="51" y="76"/>
                      <a:pt x="52" y="76"/>
                      <a:pt x="52" y="75"/>
                    </a:cubicBezTo>
                    <a:cubicBezTo>
                      <a:pt x="52" y="75"/>
                      <a:pt x="52" y="75"/>
                      <a:pt x="53" y="75"/>
                    </a:cubicBezTo>
                    <a:cubicBezTo>
                      <a:pt x="53" y="75"/>
                      <a:pt x="53" y="75"/>
                      <a:pt x="53" y="75"/>
                    </a:cubicBezTo>
                    <a:cubicBezTo>
                      <a:pt x="53" y="75"/>
                      <a:pt x="53" y="75"/>
                      <a:pt x="53" y="75"/>
                    </a:cubicBezTo>
                    <a:cubicBezTo>
                      <a:pt x="54" y="75"/>
                      <a:pt x="54" y="74"/>
                      <a:pt x="55" y="74"/>
                    </a:cubicBezTo>
                    <a:cubicBezTo>
                      <a:pt x="55" y="74"/>
                      <a:pt x="54" y="74"/>
                      <a:pt x="55" y="75"/>
                    </a:cubicBezTo>
                    <a:cubicBezTo>
                      <a:pt x="55" y="75"/>
                      <a:pt x="55" y="75"/>
                      <a:pt x="56" y="74"/>
                    </a:cubicBezTo>
                    <a:cubicBezTo>
                      <a:pt x="56" y="74"/>
                      <a:pt x="56" y="74"/>
                      <a:pt x="55" y="74"/>
                    </a:cubicBezTo>
                    <a:cubicBezTo>
                      <a:pt x="56" y="74"/>
                      <a:pt x="56" y="74"/>
                      <a:pt x="56" y="74"/>
                    </a:cubicBezTo>
                    <a:cubicBezTo>
                      <a:pt x="56" y="74"/>
                      <a:pt x="56" y="74"/>
                      <a:pt x="57" y="75"/>
                    </a:cubicBezTo>
                    <a:cubicBezTo>
                      <a:pt x="57" y="74"/>
                      <a:pt x="57" y="75"/>
                      <a:pt x="57" y="75"/>
                    </a:cubicBezTo>
                    <a:cubicBezTo>
                      <a:pt x="58" y="75"/>
                      <a:pt x="58" y="75"/>
                      <a:pt x="59" y="75"/>
                    </a:cubicBezTo>
                    <a:cubicBezTo>
                      <a:pt x="59" y="75"/>
                      <a:pt x="60" y="75"/>
                      <a:pt x="61" y="75"/>
                    </a:cubicBezTo>
                    <a:cubicBezTo>
                      <a:pt x="60" y="75"/>
                      <a:pt x="60" y="75"/>
                      <a:pt x="60" y="75"/>
                    </a:cubicBezTo>
                    <a:cubicBezTo>
                      <a:pt x="60" y="76"/>
                      <a:pt x="62" y="75"/>
                      <a:pt x="61" y="76"/>
                    </a:cubicBezTo>
                    <a:cubicBezTo>
                      <a:pt x="62" y="76"/>
                      <a:pt x="62" y="77"/>
                      <a:pt x="63" y="77"/>
                    </a:cubicBezTo>
                    <a:cubicBezTo>
                      <a:pt x="63" y="77"/>
                      <a:pt x="63" y="77"/>
                      <a:pt x="63" y="78"/>
                    </a:cubicBezTo>
                    <a:cubicBezTo>
                      <a:pt x="63" y="78"/>
                      <a:pt x="63" y="78"/>
                      <a:pt x="63" y="77"/>
                    </a:cubicBezTo>
                    <a:cubicBezTo>
                      <a:pt x="64" y="78"/>
                      <a:pt x="64" y="78"/>
                      <a:pt x="64" y="78"/>
                    </a:cubicBezTo>
                    <a:cubicBezTo>
                      <a:pt x="65" y="78"/>
                      <a:pt x="66" y="78"/>
                      <a:pt x="67" y="79"/>
                    </a:cubicBezTo>
                    <a:cubicBezTo>
                      <a:pt x="68" y="79"/>
                      <a:pt x="68" y="80"/>
                      <a:pt x="68" y="81"/>
                    </a:cubicBezTo>
                    <a:cubicBezTo>
                      <a:pt x="68" y="81"/>
                      <a:pt x="68" y="81"/>
                      <a:pt x="68" y="81"/>
                    </a:cubicBezTo>
                    <a:cubicBezTo>
                      <a:pt x="68" y="81"/>
                      <a:pt x="68" y="81"/>
                      <a:pt x="69" y="81"/>
                    </a:cubicBezTo>
                    <a:cubicBezTo>
                      <a:pt x="69" y="82"/>
                      <a:pt x="67" y="82"/>
                      <a:pt x="68" y="83"/>
                    </a:cubicBezTo>
                    <a:cubicBezTo>
                      <a:pt x="68" y="83"/>
                      <a:pt x="68" y="82"/>
                      <a:pt x="69" y="82"/>
                    </a:cubicBezTo>
                    <a:cubicBezTo>
                      <a:pt x="69" y="82"/>
                      <a:pt x="69" y="82"/>
                      <a:pt x="69" y="82"/>
                    </a:cubicBezTo>
                    <a:cubicBezTo>
                      <a:pt x="70" y="82"/>
                      <a:pt x="69" y="83"/>
                      <a:pt x="69" y="83"/>
                    </a:cubicBezTo>
                    <a:cubicBezTo>
                      <a:pt x="69" y="83"/>
                      <a:pt x="69" y="83"/>
                      <a:pt x="69" y="83"/>
                    </a:cubicBezTo>
                    <a:cubicBezTo>
                      <a:pt x="69" y="83"/>
                      <a:pt x="69" y="83"/>
                      <a:pt x="70" y="83"/>
                    </a:cubicBezTo>
                    <a:cubicBezTo>
                      <a:pt x="70" y="82"/>
                      <a:pt x="70" y="83"/>
                      <a:pt x="71" y="83"/>
                    </a:cubicBezTo>
                    <a:cubicBezTo>
                      <a:pt x="71" y="83"/>
                      <a:pt x="73" y="83"/>
                      <a:pt x="72" y="84"/>
                    </a:cubicBezTo>
                    <a:cubicBezTo>
                      <a:pt x="73" y="84"/>
                      <a:pt x="73" y="84"/>
                      <a:pt x="73" y="84"/>
                    </a:cubicBezTo>
                    <a:cubicBezTo>
                      <a:pt x="74" y="84"/>
                      <a:pt x="75" y="84"/>
                      <a:pt x="75" y="84"/>
                    </a:cubicBezTo>
                    <a:cubicBezTo>
                      <a:pt x="76" y="84"/>
                      <a:pt x="77" y="86"/>
                      <a:pt x="78" y="85"/>
                    </a:cubicBezTo>
                    <a:cubicBezTo>
                      <a:pt x="78" y="86"/>
                      <a:pt x="79" y="87"/>
                      <a:pt x="78" y="87"/>
                    </a:cubicBezTo>
                    <a:cubicBezTo>
                      <a:pt x="78" y="87"/>
                      <a:pt x="78" y="88"/>
                      <a:pt x="78" y="88"/>
                    </a:cubicBezTo>
                    <a:cubicBezTo>
                      <a:pt x="77" y="89"/>
                      <a:pt x="77" y="89"/>
                      <a:pt x="76" y="90"/>
                    </a:cubicBezTo>
                    <a:cubicBezTo>
                      <a:pt x="76" y="90"/>
                      <a:pt x="76" y="90"/>
                      <a:pt x="76" y="90"/>
                    </a:cubicBezTo>
                    <a:cubicBezTo>
                      <a:pt x="76" y="90"/>
                      <a:pt x="76" y="90"/>
                      <a:pt x="76" y="90"/>
                    </a:cubicBezTo>
                    <a:cubicBezTo>
                      <a:pt x="76" y="91"/>
                      <a:pt x="76" y="91"/>
                      <a:pt x="76" y="91"/>
                    </a:cubicBezTo>
                    <a:cubicBezTo>
                      <a:pt x="76" y="92"/>
                      <a:pt x="76" y="93"/>
                      <a:pt x="75" y="94"/>
                    </a:cubicBezTo>
                    <a:cubicBezTo>
                      <a:pt x="76" y="95"/>
                      <a:pt x="75" y="96"/>
                      <a:pt x="75" y="96"/>
                    </a:cubicBezTo>
                    <a:cubicBezTo>
                      <a:pt x="75" y="96"/>
                      <a:pt x="75" y="96"/>
                      <a:pt x="75" y="97"/>
                    </a:cubicBezTo>
                    <a:cubicBezTo>
                      <a:pt x="74" y="97"/>
                      <a:pt x="74" y="97"/>
                      <a:pt x="73" y="97"/>
                    </a:cubicBezTo>
                    <a:cubicBezTo>
                      <a:pt x="73" y="97"/>
                      <a:pt x="72" y="97"/>
                      <a:pt x="72" y="97"/>
                    </a:cubicBezTo>
                    <a:cubicBezTo>
                      <a:pt x="72" y="98"/>
                      <a:pt x="71" y="98"/>
                      <a:pt x="70" y="99"/>
                    </a:cubicBezTo>
                    <a:cubicBezTo>
                      <a:pt x="70" y="100"/>
                      <a:pt x="70" y="100"/>
                      <a:pt x="70" y="101"/>
                    </a:cubicBezTo>
                    <a:cubicBezTo>
                      <a:pt x="69" y="102"/>
                      <a:pt x="69" y="103"/>
                      <a:pt x="68" y="104"/>
                    </a:cubicBezTo>
                    <a:cubicBezTo>
                      <a:pt x="69" y="104"/>
                      <a:pt x="69" y="103"/>
                      <a:pt x="69" y="103"/>
                    </a:cubicBezTo>
                    <a:cubicBezTo>
                      <a:pt x="69" y="102"/>
                      <a:pt x="69" y="102"/>
                      <a:pt x="69" y="102"/>
                    </a:cubicBezTo>
                    <a:cubicBezTo>
                      <a:pt x="69" y="103"/>
                      <a:pt x="68" y="103"/>
                      <a:pt x="68" y="104"/>
                    </a:cubicBezTo>
                    <a:cubicBezTo>
                      <a:pt x="68" y="104"/>
                      <a:pt x="68" y="104"/>
                      <a:pt x="68" y="104"/>
                    </a:cubicBezTo>
                    <a:cubicBezTo>
                      <a:pt x="68" y="104"/>
                      <a:pt x="67" y="104"/>
                      <a:pt x="67" y="105"/>
                    </a:cubicBezTo>
                    <a:cubicBezTo>
                      <a:pt x="68" y="105"/>
                      <a:pt x="68" y="105"/>
                      <a:pt x="68" y="105"/>
                    </a:cubicBezTo>
                    <a:cubicBezTo>
                      <a:pt x="68" y="105"/>
                      <a:pt x="68" y="105"/>
                      <a:pt x="68" y="105"/>
                    </a:cubicBezTo>
                    <a:cubicBezTo>
                      <a:pt x="68" y="105"/>
                      <a:pt x="67" y="105"/>
                      <a:pt x="67" y="106"/>
                    </a:cubicBezTo>
                    <a:cubicBezTo>
                      <a:pt x="66" y="106"/>
                      <a:pt x="66" y="106"/>
                      <a:pt x="65" y="106"/>
                    </a:cubicBezTo>
                    <a:cubicBezTo>
                      <a:pt x="64" y="105"/>
                      <a:pt x="64" y="105"/>
                      <a:pt x="64" y="105"/>
                    </a:cubicBezTo>
                    <a:cubicBezTo>
                      <a:pt x="64" y="106"/>
                      <a:pt x="64" y="106"/>
                      <a:pt x="64" y="106"/>
                    </a:cubicBezTo>
                    <a:cubicBezTo>
                      <a:pt x="65" y="106"/>
                      <a:pt x="65" y="106"/>
                      <a:pt x="65" y="106"/>
                    </a:cubicBezTo>
                    <a:cubicBezTo>
                      <a:pt x="65" y="107"/>
                      <a:pt x="65" y="107"/>
                      <a:pt x="65" y="107"/>
                    </a:cubicBezTo>
                    <a:cubicBezTo>
                      <a:pt x="66" y="107"/>
                      <a:pt x="66" y="107"/>
                      <a:pt x="66" y="107"/>
                    </a:cubicBezTo>
                    <a:cubicBezTo>
                      <a:pt x="65" y="108"/>
                      <a:pt x="66" y="109"/>
                      <a:pt x="65" y="109"/>
                    </a:cubicBezTo>
                    <a:cubicBezTo>
                      <a:pt x="64" y="110"/>
                      <a:pt x="62" y="108"/>
                      <a:pt x="62" y="110"/>
                    </a:cubicBezTo>
                    <a:cubicBezTo>
                      <a:pt x="62" y="110"/>
                      <a:pt x="63" y="111"/>
                      <a:pt x="62" y="111"/>
                    </a:cubicBezTo>
                    <a:cubicBezTo>
                      <a:pt x="62" y="111"/>
                      <a:pt x="61" y="110"/>
                      <a:pt x="61" y="111"/>
                    </a:cubicBezTo>
                    <a:cubicBezTo>
                      <a:pt x="61" y="111"/>
                      <a:pt x="61" y="112"/>
                      <a:pt x="61" y="112"/>
                    </a:cubicBezTo>
                    <a:cubicBezTo>
                      <a:pt x="62" y="112"/>
                      <a:pt x="62" y="112"/>
                      <a:pt x="62" y="112"/>
                    </a:cubicBezTo>
                    <a:cubicBezTo>
                      <a:pt x="62" y="112"/>
                      <a:pt x="62" y="112"/>
                      <a:pt x="62" y="112"/>
                    </a:cubicBezTo>
                    <a:cubicBezTo>
                      <a:pt x="62" y="112"/>
                      <a:pt x="62" y="112"/>
                      <a:pt x="62" y="112"/>
                    </a:cubicBezTo>
                    <a:cubicBezTo>
                      <a:pt x="62" y="112"/>
                      <a:pt x="62" y="112"/>
                      <a:pt x="62" y="112"/>
                    </a:cubicBezTo>
                    <a:cubicBezTo>
                      <a:pt x="62" y="113"/>
                      <a:pt x="62" y="113"/>
                      <a:pt x="62" y="113"/>
                    </a:cubicBezTo>
                    <a:cubicBezTo>
                      <a:pt x="61" y="112"/>
                      <a:pt x="61" y="112"/>
                      <a:pt x="61" y="112"/>
                    </a:cubicBezTo>
                    <a:cubicBezTo>
                      <a:pt x="61" y="112"/>
                      <a:pt x="61" y="113"/>
                      <a:pt x="61" y="113"/>
                    </a:cubicBezTo>
                    <a:cubicBezTo>
                      <a:pt x="61" y="113"/>
                      <a:pt x="61" y="113"/>
                      <a:pt x="61" y="113"/>
                    </a:cubicBezTo>
                    <a:cubicBezTo>
                      <a:pt x="61" y="114"/>
                      <a:pt x="61" y="114"/>
                      <a:pt x="61" y="114"/>
                    </a:cubicBezTo>
                    <a:cubicBezTo>
                      <a:pt x="61" y="114"/>
                      <a:pt x="61" y="114"/>
                      <a:pt x="61" y="114"/>
                    </a:cubicBezTo>
                    <a:cubicBezTo>
                      <a:pt x="61" y="114"/>
                      <a:pt x="60" y="115"/>
                      <a:pt x="60" y="115"/>
                    </a:cubicBezTo>
                    <a:cubicBezTo>
                      <a:pt x="60" y="116"/>
                      <a:pt x="60" y="116"/>
                      <a:pt x="61" y="116"/>
                    </a:cubicBezTo>
                    <a:cubicBezTo>
                      <a:pt x="61" y="116"/>
                      <a:pt x="61" y="116"/>
                      <a:pt x="61" y="116"/>
                    </a:cubicBezTo>
                    <a:cubicBezTo>
                      <a:pt x="61" y="117"/>
                      <a:pt x="61" y="117"/>
                      <a:pt x="61" y="117"/>
                    </a:cubicBezTo>
                    <a:cubicBezTo>
                      <a:pt x="61" y="118"/>
                      <a:pt x="60" y="118"/>
                      <a:pt x="61" y="119"/>
                    </a:cubicBezTo>
                    <a:cubicBezTo>
                      <a:pt x="60" y="119"/>
                      <a:pt x="60" y="119"/>
                      <a:pt x="60" y="120"/>
                    </a:cubicBezTo>
                    <a:cubicBezTo>
                      <a:pt x="60" y="120"/>
                      <a:pt x="60" y="121"/>
                      <a:pt x="61" y="121"/>
                    </a:cubicBezTo>
                    <a:cubicBezTo>
                      <a:pt x="60" y="121"/>
                      <a:pt x="60" y="121"/>
                      <a:pt x="59" y="122"/>
                    </a:cubicBezTo>
                    <a:cubicBezTo>
                      <a:pt x="59" y="123"/>
                      <a:pt x="59" y="123"/>
                      <a:pt x="59" y="123"/>
                    </a:cubicBezTo>
                    <a:cubicBezTo>
                      <a:pt x="59" y="122"/>
                      <a:pt x="58" y="122"/>
                      <a:pt x="58" y="121"/>
                    </a:cubicBezTo>
                    <a:cubicBezTo>
                      <a:pt x="58" y="122"/>
                      <a:pt x="58" y="122"/>
                      <a:pt x="58" y="122"/>
                    </a:cubicBezTo>
                    <a:cubicBezTo>
                      <a:pt x="57" y="121"/>
                      <a:pt x="58" y="121"/>
                      <a:pt x="58" y="121"/>
                    </a:cubicBezTo>
                    <a:cubicBezTo>
                      <a:pt x="58" y="121"/>
                      <a:pt x="58" y="121"/>
                      <a:pt x="58" y="121"/>
                    </a:cubicBezTo>
                    <a:cubicBezTo>
                      <a:pt x="58" y="120"/>
                      <a:pt x="58" y="121"/>
                      <a:pt x="57" y="121"/>
                    </a:cubicBezTo>
                    <a:cubicBezTo>
                      <a:pt x="58" y="120"/>
                      <a:pt x="57" y="120"/>
                      <a:pt x="57" y="120"/>
                    </a:cubicBezTo>
                    <a:cubicBezTo>
                      <a:pt x="56" y="119"/>
                      <a:pt x="57" y="119"/>
                      <a:pt x="56" y="119"/>
                    </a:cubicBezTo>
                    <a:cubicBezTo>
                      <a:pt x="56" y="119"/>
                      <a:pt x="56" y="118"/>
                      <a:pt x="56" y="118"/>
                    </a:cubicBezTo>
                    <a:cubicBezTo>
                      <a:pt x="56" y="118"/>
                      <a:pt x="56" y="118"/>
                      <a:pt x="56" y="118"/>
                    </a:cubicBezTo>
                    <a:cubicBezTo>
                      <a:pt x="56" y="118"/>
                      <a:pt x="56" y="118"/>
                      <a:pt x="56" y="118"/>
                    </a:cubicBezTo>
                    <a:cubicBezTo>
                      <a:pt x="56" y="118"/>
                      <a:pt x="56" y="118"/>
                      <a:pt x="56" y="118"/>
                    </a:cubicBezTo>
                    <a:cubicBezTo>
                      <a:pt x="56" y="118"/>
                      <a:pt x="56" y="118"/>
                      <a:pt x="56" y="118"/>
                    </a:cubicBezTo>
                    <a:cubicBezTo>
                      <a:pt x="55" y="117"/>
                      <a:pt x="56" y="117"/>
                      <a:pt x="56" y="117"/>
                    </a:cubicBezTo>
                    <a:cubicBezTo>
                      <a:pt x="56" y="117"/>
                      <a:pt x="56" y="118"/>
                      <a:pt x="56" y="118"/>
                    </a:cubicBezTo>
                    <a:cubicBezTo>
                      <a:pt x="56" y="118"/>
                      <a:pt x="56" y="118"/>
                      <a:pt x="56" y="118"/>
                    </a:cubicBezTo>
                    <a:cubicBezTo>
                      <a:pt x="56" y="118"/>
                      <a:pt x="56" y="118"/>
                      <a:pt x="56" y="118"/>
                    </a:cubicBezTo>
                    <a:cubicBezTo>
                      <a:pt x="56" y="118"/>
                      <a:pt x="56" y="118"/>
                      <a:pt x="56" y="118"/>
                    </a:cubicBezTo>
                    <a:cubicBezTo>
                      <a:pt x="57" y="118"/>
                      <a:pt x="56" y="117"/>
                      <a:pt x="56" y="117"/>
                    </a:cubicBezTo>
                    <a:cubicBezTo>
                      <a:pt x="56" y="117"/>
                      <a:pt x="56" y="117"/>
                      <a:pt x="56" y="117"/>
                    </a:cubicBezTo>
                    <a:cubicBezTo>
                      <a:pt x="56" y="116"/>
                      <a:pt x="56" y="116"/>
                      <a:pt x="56" y="116"/>
                    </a:cubicBezTo>
                    <a:cubicBezTo>
                      <a:pt x="56" y="116"/>
                      <a:pt x="56" y="116"/>
                      <a:pt x="55" y="116"/>
                    </a:cubicBezTo>
                    <a:cubicBezTo>
                      <a:pt x="55" y="116"/>
                      <a:pt x="55" y="116"/>
                      <a:pt x="55" y="116"/>
                    </a:cubicBezTo>
                    <a:cubicBezTo>
                      <a:pt x="55" y="116"/>
                      <a:pt x="55" y="116"/>
                      <a:pt x="55" y="116"/>
                    </a:cubicBezTo>
                    <a:cubicBezTo>
                      <a:pt x="55" y="116"/>
                      <a:pt x="55" y="116"/>
                      <a:pt x="55" y="116"/>
                    </a:cubicBezTo>
                    <a:cubicBezTo>
                      <a:pt x="55" y="116"/>
                      <a:pt x="56" y="116"/>
                      <a:pt x="55" y="115"/>
                    </a:cubicBezTo>
                    <a:cubicBezTo>
                      <a:pt x="56" y="115"/>
                      <a:pt x="56" y="115"/>
                      <a:pt x="56" y="115"/>
                    </a:cubicBezTo>
                    <a:cubicBezTo>
                      <a:pt x="56" y="115"/>
                      <a:pt x="56" y="116"/>
                      <a:pt x="56" y="116"/>
                    </a:cubicBezTo>
                    <a:cubicBezTo>
                      <a:pt x="57" y="115"/>
                      <a:pt x="56" y="115"/>
                      <a:pt x="57" y="114"/>
                    </a:cubicBezTo>
                    <a:cubicBezTo>
                      <a:pt x="57" y="114"/>
                      <a:pt x="57" y="114"/>
                      <a:pt x="57" y="114"/>
                    </a:cubicBezTo>
                    <a:cubicBezTo>
                      <a:pt x="56" y="114"/>
                      <a:pt x="57" y="115"/>
                      <a:pt x="56" y="114"/>
                    </a:cubicBezTo>
                    <a:cubicBezTo>
                      <a:pt x="56" y="114"/>
                      <a:pt x="56" y="114"/>
                      <a:pt x="56" y="114"/>
                    </a:cubicBezTo>
                    <a:cubicBezTo>
                      <a:pt x="56" y="114"/>
                      <a:pt x="56" y="114"/>
                      <a:pt x="57" y="114"/>
                    </a:cubicBezTo>
                    <a:cubicBezTo>
                      <a:pt x="56" y="114"/>
                      <a:pt x="56" y="114"/>
                      <a:pt x="56" y="114"/>
                    </a:cubicBezTo>
                    <a:cubicBezTo>
                      <a:pt x="56" y="113"/>
                      <a:pt x="57" y="112"/>
                      <a:pt x="56" y="112"/>
                    </a:cubicBezTo>
                    <a:cubicBezTo>
                      <a:pt x="56" y="112"/>
                      <a:pt x="56" y="112"/>
                      <a:pt x="56" y="112"/>
                    </a:cubicBezTo>
                    <a:cubicBezTo>
                      <a:pt x="56" y="112"/>
                      <a:pt x="56" y="113"/>
                      <a:pt x="56" y="113"/>
                    </a:cubicBezTo>
                    <a:cubicBezTo>
                      <a:pt x="56" y="113"/>
                      <a:pt x="55" y="112"/>
                      <a:pt x="55" y="112"/>
                    </a:cubicBezTo>
                    <a:cubicBezTo>
                      <a:pt x="56" y="112"/>
                      <a:pt x="56" y="112"/>
                      <a:pt x="56" y="112"/>
                    </a:cubicBezTo>
                    <a:cubicBezTo>
                      <a:pt x="55" y="112"/>
                      <a:pt x="56" y="111"/>
                      <a:pt x="55" y="111"/>
                    </a:cubicBezTo>
                    <a:cubicBezTo>
                      <a:pt x="56" y="110"/>
                      <a:pt x="55" y="110"/>
                      <a:pt x="56" y="110"/>
                    </a:cubicBezTo>
                    <a:cubicBezTo>
                      <a:pt x="55" y="109"/>
                      <a:pt x="55" y="109"/>
                      <a:pt x="55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6" y="107"/>
                      <a:pt x="55" y="106"/>
                      <a:pt x="56" y="106"/>
                    </a:cubicBezTo>
                    <a:cubicBezTo>
                      <a:pt x="56" y="105"/>
                      <a:pt x="56" y="104"/>
                      <a:pt x="56" y="103"/>
                    </a:cubicBezTo>
                    <a:cubicBezTo>
                      <a:pt x="56" y="102"/>
                      <a:pt x="56" y="100"/>
                      <a:pt x="56" y="99"/>
                    </a:cubicBezTo>
                    <a:cubicBezTo>
                      <a:pt x="56" y="98"/>
                      <a:pt x="56" y="98"/>
                      <a:pt x="56" y="98"/>
                    </a:cubicBezTo>
                    <a:cubicBezTo>
                      <a:pt x="56" y="98"/>
                      <a:pt x="56" y="97"/>
                      <a:pt x="56" y="97"/>
                    </a:cubicBezTo>
                    <a:cubicBezTo>
                      <a:pt x="56" y="96"/>
                      <a:pt x="56" y="95"/>
                      <a:pt x="56" y="95"/>
                    </a:cubicBezTo>
                    <a:cubicBezTo>
                      <a:pt x="55" y="93"/>
                      <a:pt x="53" y="93"/>
                      <a:pt x="52" y="91"/>
                    </a:cubicBezTo>
                    <a:cubicBezTo>
                      <a:pt x="52" y="91"/>
                      <a:pt x="51" y="90"/>
                      <a:pt x="51" y="90"/>
                    </a:cubicBezTo>
                    <a:cubicBezTo>
                      <a:pt x="50" y="89"/>
                      <a:pt x="50" y="88"/>
                      <a:pt x="50" y="87"/>
                    </a:cubicBezTo>
                    <a:cubicBezTo>
                      <a:pt x="49" y="87"/>
                      <a:pt x="49" y="86"/>
                      <a:pt x="48" y="86"/>
                    </a:cubicBezTo>
                    <a:cubicBezTo>
                      <a:pt x="49" y="86"/>
                      <a:pt x="48" y="85"/>
                      <a:pt x="48" y="85"/>
                    </a:cubicBezTo>
                    <a:cubicBezTo>
                      <a:pt x="48" y="84"/>
                      <a:pt x="50" y="84"/>
                      <a:pt x="49" y="84"/>
                    </a:cubicBezTo>
                    <a:cubicBezTo>
                      <a:pt x="49" y="84"/>
                      <a:pt x="49" y="84"/>
                      <a:pt x="49" y="84"/>
                    </a:cubicBezTo>
                    <a:cubicBezTo>
                      <a:pt x="49" y="84"/>
                      <a:pt x="49" y="84"/>
                      <a:pt x="48" y="84"/>
                    </a:cubicBezTo>
                    <a:cubicBezTo>
                      <a:pt x="49" y="83"/>
                      <a:pt x="49" y="83"/>
                      <a:pt x="49" y="83"/>
                    </a:cubicBezTo>
                    <a:cubicBezTo>
                      <a:pt x="48" y="83"/>
                      <a:pt x="48" y="83"/>
                      <a:pt x="48" y="83"/>
                    </a:cubicBezTo>
                    <a:cubicBezTo>
                      <a:pt x="49" y="82"/>
                      <a:pt x="49" y="81"/>
                      <a:pt x="50" y="81"/>
                    </a:cubicBezTo>
                    <a:cubicBezTo>
                      <a:pt x="50" y="80"/>
                      <a:pt x="51" y="80"/>
                      <a:pt x="51" y="80"/>
                    </a:cubicBezTo>
                    <a:cubicBezTo>
                      <a:pt x="51" y="79"/>
                      <a:pt x="51" y="78"/>
                      <a:pt x="51" y="78"/>
                    </a:cubicBezTo>
                    <a:cubicBezTo>
                      <a:pt x="51" y="78"/>
                      <a:pt x="50" y="77"/>
                      <a:pt x="50" y="76"/>
                    </a:cubicBezTo>
                    <a:cubicBezTo>
                      <a:pt x="50" y="76"/>
                      <a:pt x="50" y="76"/>
                      <a:pt x="50" y="76"/>
                    </a:cubicBezTo>
                    <a:cubicBezTo>
                      <a:pt x="49" y="76"/>
                      <a:pt x="49" y="76"/>
                      <a:pt x="49" y="77"/>
                    </a:cubicBezTo>
                    <a:cubicBezTo>
                      <a:pt x="49" y="77"/>
                      <a:pt x="49" y="77"/>
                      <a:pt x="49" y="77"/>
                    </a:cubicBezTo>
                    <a:cubicBezTo>
                      <a:pt x="49" y="77"/>
                      <a:pt x="49" y="77"/>
                      <a:pt x="49" y="77"/>
                    </a:cubicBezTo>
                    <a:cubicBezTo>
                      <a:pt x="48" y="77"/>
                      <a:pt x="48" y="77"/>
                      <a:pt x="48" y="77"/>
                    </a:cubicBezTo>
                    <a:cubicBezTo>
                      <a:pt x="48" y="77"/>
                      <a:pt x="48" y="77"/>
                      <a:pt x="48" y="77"/>
                    </a:cubicBezTo>
                    <a:cubicBezTo>
                      <a:pt x="48" y="77"/>
                      <a:pt x="48" y="76"/>
                      <a:pt x="48" y="76"/>
                    </a:cubicBezTo>
                    <a:cubicBezTo>
                      <a:pt x="48" y="77"/>
                      <a:pt x="47" y="76"/>
                      <a:pt x="47" y="76"/>
                    </a:cubicBezTo>
                    <a:cubicBezTo>
                      <a:pt x="47" y="76"/>
                      <a:pt x="46" y="76"/>
                      <a:pt x="46" y="75"/>
                    </a:cubicBezTo>
                    <a:cubicBezTo>
                      <a:pt x="46" y="75"/>
                      <a:pt x="46" y="75"/>
                      <a:pt x="46" y="76"/>
                    </a:cubicBezTo>
                    <a:cubicBezTo>
                      <a:pt x="46" y="75"/>
                      <a:pt x="46" y="76"/>
                      <a:pt x="45" y="75"/>
                    </a:cubicBezTo>
                    <a:cubicBezTo>
                      <a:pt x="46" y="74"/>
                      <a:pt x="44" y="74"/>
                      <a:pt x="44" y="73"/>
                    </a:cubicBezTo>
                    <a:cubicBezTo>
                      <a:pt x="44" y="73"/>
                      <a:pt x="43" y="73"/>
                      <a:pt x="42" y="73"/>
                    </a:cubicBezTo>
                    <a:cubicBezTo>
                      <a:pt x="42" y="73"/>
                      <a:pt x="42" y="73"/>
                      <a:pt x="42" y="73"/>
                    </a:cubicBezTo>
                    <a:cubicBezTo>
                      <a:pt x="41" y="72"/>
                      <a:pt x="41" y="71"/>
                      <a:pt x="40" y="71"/>
                    </a:cubicBezTo>
                    <a:cubicBezTo>
                      <a:pt x="39" y="72"/>
                      <a:pt x="38" y="71"/>
                      <a:pt x="37" y="71"/>
                    </a:cubicBezTo>
                    <a:cubicBezTo>
                      <a:pt x="37" y="71"/>
                      <a:pt x="36" y="71"/>
                      <a:pt x="35" y="70"/>
                    </a:cubicBezTo>
                    <a:cubicBezTo>
                      <a:pt x="34" y="70"/>
                      <a:pt x="34" y="69"/>
                      <a:pt x="33" y="69"/>
                    </a:cubicBezTo>
                    <a:cubicBezTo>
                      <a:pt x="32" y="68"/>
                      <a:pt x="34" y="67"/>
                      <a:pt x="33" y="67"/>
                    </a:cubicBezTo>
                    <a:cubicBezTo>
                      <a:pt x="32" y="66"/>
                      <a:pt x="32" y="65"/>
                      <a:pt x="31" y="64"/>
                    </a:cubicBezTo>
                    <a:cubicBezTo>
                      <a:pt x="32" y="63"/>
                      <a:pt x="30" y="63"/>
                      <a:pt x="30" y="63"/>
                    </a:cubicBezTo>
                    <a:cubicBezTo>
                      <a:pt x="30" y="62"/>
                      <a:pt x="29" y="61"/>
                      <a:pt x="29" y="60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60"/>
                      <a:pt x="28" y="61"/>
                      <a:pt x="28" y="61"/>
                    </a:cubicBezTo>
                    <a:cubicBezTo>
                      <a:pt x="29" y="62"/>
                      <a:pt x="29" y="63"/>
                      <a:pt x="29" y="63"/>
                    </a:cubicBezTo>
                    <a:cubicBezTo>
                      <a:pt x="30" y="64"/>
                      <a:pt x="30" y="65"/>
                      <a:pt x="30" y="65"/>
                    </a:cubicBezTo>
                    <a:cubicBezTo>
                      <a:pt x="30" y="65"/>
                      <a:pt x="31" y="66"/>
                      <a:pt x="31" y="66"/>
                    </a:cubicBezTo>
                    <a:cubicBezTo>
                      <a:pt x="30" y="66"/>
                      <a:pt x="30" y="65"/>
                      <a:pt x="29" y="65"/>
                    </a:cubicBezTo>
                    <a:cubicBezTo>
                      <a:pt x="30" y="64"/>
                      <a:pt x="29" y="64"/>
                      <a:pt x="29" y="63"/>
                    </a:cubicBezTo>
                    <a:cubicBezTo>
                      <a:pt x="28" y="63"/>
                      <a:pt x="28" y="63"/>
                      <a:pt x="28" y="63"/>
                    </a:cubicBezTo>
                    <a:cubicBezTo>
                      <a:pt x="28" y="63"/>
                      <a:pt x="28" y="63"/>
                      <a:pt x="28" y="63"/>
                    </a:cubicBezTo>
                    <a:cubicBezTo>
                      <a:pt x="28" y="62"/>
                      <a:pt x="28" y="62"/>
                      <a:pt x="28" y="62"/>
                    </a:cubicBezTo>
                    <a:cubicBezTo>
                      <a:pt x="28" y="61"/>
                      <a:pt x="27" y="61"/>
                      <a:pt x="27" y="60"/>
                    </a:cubicBezTo>
                    <a:cubicBezTo>
                      <a:pt x="27" y="60"/>
                      <a:pt x="27" y="60"/>
                      <a:pt x="27" y="60"/>
                    </a:cubicBezTo>
                    <a:cubicBezTo>
                      <a:pt x="27" y="60"/>
                      <a:pt x="27" y="59"/>
                      <a:pt x="27" y="58"/>
                    </a:cubicBezTo>
                    <a:cubicBezTo>
                      <a:pt x="26" y="58"/>
                      <a:pt x="26" y="57"/>
                      <a:pt x="26" y="57"/>
                    </a:cubicBezTo>
                    <a:cubicBezTo>
                      <a:pt x="26" y="57"/>
                      <a:pt x="25" y="57"/>
                      <a:pt x="25" y="57"/>
                    </a:cubicBezTo>
                    <a:cubicBezTo>
                      <a:pt x="25" y="56"/>
                      <a:pt x="24" y="56"/>
                      <a:pt x="25" y="55"/>
                    </a:cubicBezTo>
                    <a:cubicBezTo>
                      <a:pt x="24" y="55"/>
                      <a:pt x="25" y="54"/>
                      <a:pt x="24" y="54"/>
                    </a:cubicBezTo>
                    <a:cubicBezTo>
                      <a:pt x="24" y="53"/>
                      <a:pt x="24" y="53"/>
                      <a:pt x="24" y="53"/>
                    </a:cubicBezTo>
                    <a:cubicBezTo>
                      <a:pt x="24" y="53"/>
                      <a:pt x="24" y="53"/>
                      <a:pt x="24" y="53"/>
                    </a:cubicBezTo>
                    <a:cubicBezTo>
                      <a:pt x="24" y="52"/>
                      <a:pt x="24" y="52"/>
                      <a:pt x="24" y="52"/>
                    </a:cubicBezTo>
                    <a:cubicBezTo>
                      <a:pt x="24" y="52"/>
                      <a:pt x="24" y="52"/>
                      <a:pt x="24" y="51"/>
                    </a:cubicBezTo>
                    <a:cubicBezTo>
                      <a:pt x="24" y="51"/>
                      <a:pt x="24" y="51"/>
                      <a:pt x="24" y="50"/>
                    </a:cubicBezTo>
                    <a:cubicBezTo>
                      <a:pt x="24" y="49"/>
                      <a:pt x="25" y="48"/>
                      <a:pt x="25" y="47"/>
                    </a:cubicBezTo>
                    <a:cubicBezTo>
                      <a:pt x="26" y="46"/>
                      <a:pt x="25" y="45"/>
                      <a:pt x="26" y="44"/>
                    </a:cubicBezTo>
                    <a:cubicBezTo>
                      <a:pt x="26" y="44"/>
                      <a:pt x="27" y="44"/>
                      <a:pt x="27" y="45"/>
                    </a:cubicBezTo>
                    <a:cubicBezTo>
                      <a:pt x="27" y="44"/>
                      <a:pt x="27" y="44"/>
                      <a:pt x="27" y="44"/>
                    </a:cubicBezTo>
                    <a:cubicBezTo>
                      <a:pt x="27" y="44"/>
                      <a:pt x="27" y="44"/>
                      <a:pt x="27" y="43"/>
                    </a:cubicBezTo>
                    <a:cubicBezTo>
                      <a:pt x="27" y="43"/>
                      <a:pt x="27" y="43"/>
                      <a:pt x="27" y="43"/>
                    </a:cubicBezTo>
                    <a:cubicBezTo>
                      <a:pt x="26" y="43"/>
                      <a:pt x="26" y="43"/>
                      <a:pt x="26" y="43"/>
                    </a:cubicBezTo>
                    <a:cubicBezTo>
                      <a:pt x="26" y="43"/>
                      <a:pt x="26" y="43"/>
                      <a:pt x="26" y="43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26" y="42"/>
                      <a:pt x="26" y="41"/>
                      <a:pt x="25" y="41"/>
                    </a:cubicBezTo>
                    <a:cubicBezTo>
                      <a:pt x="26" y="41"/>
                      <a:pt x="26" y="41"/>
                      <a:pt x="26" y="41"/>
                    </a:cubicBezTo>
                    <a:cubicBezTo>
                      <a:pt x="25" y="41"/>
                      <a:pt x="25" y="41"/>
                      <a:pt x="25" y="41"/>
                    </a:cubicBezTo>
                    <a:cubicBezTo>
                      <a:pt x="25" y="41"/>
                      <a:pt x="25" y="41"/>
                      <a:pt x="25" y="41"/>
                    </a:cubicBezTo>
                    <a:cubicBezTo>
                      <a:pt x="25" y="41"/>
                      <a:pt x="25" y="41"/>
                      <a:pt x="25" y="41"/>
                    </a:cubicBezTo>
                    <a:cubicBezTo>
                      <a:pt x="25" y="41"/>
                      <a:pt x="25" y="41"/>
                      <a:pt x="25" y="41"/>
                    </a:cubicBezTo>
                    <a:cubicBezTo>
                      <a:pt x="25" y="40"/>
                      <a:pt x="25" y="40"/>
                      <a:pt x="25" y="40"/>
                    </a:cubicBezTo>
                    <a:cubicBezTo>
                      <a:pt x="25" y="40"/>
                      <a:pt x="25" y="40"/>
                      <a:pt x="25" y="40"/>
                    </a:cubicBezTo>
                    <a:cubicBezTo>
                      <a:pt x="25" y="40"/>
                      <a:pt x="25" y="40"/>
                      <a:pt x="25" y="40"/>
                    </a:cubicBezTo>
                    <a:cubicBezTo>
                      <a:pt x="25" y="40"/>
                      <a:pt x="25" y="40"/>
                      <a:pt x="25" y="40"/>
                    </a:cubicBezTo>
                    <a:cubicBezTo>
                      <a:pt x="25" y="40"/>
                      <a:pt x="25" y="40"/>
                      <a:pt x="25" y="40"/>
                    </a:cubicBezTo>
                    <a:cubicBezTo>
                      <a:pt x="25" y="39"/>
                      <a:pt x="25" y="39"/>
                      <a:pt x="25" y="39"/>
                    </a:cubicBezTo>
                    <a:cubicBezTo>
                      <a:pt x="25" y="39"/>
                      <a:pt x="25" y="39"/>
                      <a:pt x="25" y="39"/>
                    </a:cubicBezTo>
                    <a:cubicBezTo>
                      <a:pt x="25" y="39"/>
                      <a:pt x="25" y="39"/>
                      <a:pt x="25" y="39"/>
                    </a:cubicBezTo>
                    <a:cubicBezTo>
                      <a:pt x="25" y="39"/>
                      <a:pt x="25" y="39"/>
                      <a:pt x="25" y="39"/>
                    </a:cubicBezTo>
                    <a:cubicBezTo>
                      <a:pt x="25" y="39"/>
                      <a:pt x="25" y="39"/>
                      <a:pt x="25" y="38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25" y="38"/>
                      <a:pt x="24" y="38"/>
                      <a:pt x="24" y="38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25" y="38"/>
                      <a:pt x="24" y="37"/>
                      <a:pt x="25" y="37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5" y="36"/>
                      <a:pt x="25" y="36"/>
                      <a:pt x="24" y="36"/>
                    </a:cubicBezTo>
                    <a:cubicBezTo>
                      <a:pt x="24" y="36"/>
                      <a:pt x="25" y="36"/>
                      <a:pt x="24" y="36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4" y="36"/>
                      <a:pt x="24" y="35"/>
                      <a:pt x="24" y="35"/>
                    </a:cubicBezTo>
                    <a:cubicBezTo>
                      <a:pt x="24" y="35"/>
                      <a:pt x="24" y="35"/>
                      <a:pt x="25" y="35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35"/>
                      <a:pt x="24" y="34"/>
                      <a:pt x="24" y="34"/>
                    </a:cubicBezTo>
                    <a:cubicBezTo>
                      <a:pt x="24" y="33"/>
                      <a:pt x="25" y="32"/>
                      <a:pt x="24" y="32"/>
                    </a:cubicBezTo>
                    <a:cubicBezTo>
                      <a:pt x="24" y="31"/>
                      <a:pt x="24" y="31"/>
                      <a:pt x="24" y="30"/>
                    </a:cubicBezTo>
                    <a:cubicBezTo>
                      <a:pt x="24" y="31"/>
                      <a:pt x="24" y="31"/>
                      <a:pt x="23" y="32"/>
                    </a:cubicBezTo>
                    <a:cubicBezTo>
                      <a:pt x="23" y="32"/>
                      <a:pt x="23" y="31"/>
                      <a:pt x="23" y="31"/>
                    </a:cubicBezTo>
                    <a:cubicBezTo>
                      <a:pt x="23" y="31"/>
                      <a:pt x="23" y="31"/>
                      <a:pt x="23" y="32"/>
                    </a:cubicBezTo>
                    <a:cubicBezTo>
                      <a:pt x="22" y="32"/>
                      <a:pt x="22" y="31"/>
                      <a:pt x="22" y="31"/>
                    </a:cubicBezTo>
                    <a:cubicBezTo>
                      <a:pt x="22" y="31"/>
                      <a:pt x="22" y="31"/>
                      <a:pt x="22" y="30"/>
                    </a:cubicBezTo>
                    <a:cubicBezTo>
                      <a:pt x="22" y="30"/>
                      <a:pt x="22" y="30"/>
                      <a:pt x="22" y="30"/>
                    </a:cubicBezTo>
                    <a:cubicBezTo>
                      <a:pt x="22" y="30"/>
                      <a:pt x="22" y="30"/>
                      <a:pt x="22" y="30"/>
                    </a:cubicBezTo>
                    <a:cubicBezTo>
                      <a:pt x="22" y="29"/>
                      <a:pt x="21" y="30"/>
                      <a:pt x="21" y="29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0" y="29"/>
                      <a:pt x="20" y="28"/>
                      <a:pt x="19" y="29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19" y="28"/>
                      <a:pt x="18" y="27"/>
                      <a:pt x="19" y="27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19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8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6" y="28"/>
                    </a:cubicBezTo>
                    <a:cubicBezTo>
                      <a:pt x="16" y="28"/>
                      <a:pt x="16" y="29"/>
                      <a:pt x="15" y="28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5" y="28"/>
                      <a:pt x="15" y="27"/>
                      <a:pt x="16" y="27"/>
                    </a:cubicBezTo>
                    <a:cubicBezTo>
                      <a:pt x="16" y="27"/>
                      <a:pt x="16" y="27"/>
                      <a:pt x="17" y="27"/>
                    </a:cubicBezTo>
                    <a:cubicBezTo>
                      <a:pt x="17" y="27"/>
                      <a:pt x="17" y="26"/>
                      <a:pt x="17" y="26"/>
                    </a:cubicBezTo>
                    <a:cubicBezTo>
                      <a:pt x="16" y="26"/>
                      <a:pt x="15" y="27"/>
                      <a:pt x="14" y="27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28"/>
                      <a:pt x="13" y="28"/>
                      <a:pt x="13" y="28"/>
                    </a:cubicBezTo>
                    <a:cubicBezTo>
                      <a:pt x="13" y="28"/>
                      <a:pt x="13" y="29"/>
                      <a:pt x="13" y="29"/>
                    </a:cubicBezTo>
                    <a:cubicBezTo>
                      <a:pt x="13" y="29"/>
                      <a:pt x="12" y="29"/>
                      <a:pt x="12" y="30"/>
                    </a:cubicBezTo>
                    <a:cubicBezTo>
                      <a:pt x="12" y="30"/>
                      <a:pt x="11" y="30"/>
                      <a:pt x="10" y="31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9" y="31"/>
                      <a:pt x="9" y="31"/>
                      <a:pt x="9" y="31"/>
                    </a:cubicBezTo>
                    <a:cubicBezTo>
                      <a:pt x="9" y="32"/>
                      <a:pt x="9" y="32"/>
                      <a:pt x="9" y="32"/>
                    </a:cubicBezTo>
                    <a:cubicBezTo>
                      <a:pt x="9" y="32"/>
                      <a:pt x="9" y="32"/>
                      <a:pt x="9" y="32"/>
                    </a:cubicBezTo>
                    <a:cubicBezTo>
                      <a:pt x="8" y="32"/>
                      <a:pt x="8" y="32"/>
                      <a:pt x="8" y="32"/>
                    </a:cubicBezTo>
                    <a:cubicBezTo>
                      <a:pt x="8" y="32"/>
                      <a:pt x="8" y="32"/>
                      <a:pt x="8" y="32"/>
                    </a:cubicBezTo>
                    <a:cubicBezTo>
                      <a:pt x="8" y="32"/>
                      <a:pt x="7" y="32"/>
                      <a:pt x="7" y="32"/>
                    </a:cubicBezTo>
                    <a:cubicBezTo>
                      <a:pt x="7" y="32"/>
                      <a:pt x="7" y="32"/>
                      <a:pt x="7" y="32"/>
                    </a:cubicBezTo>
                    <a:cubicBezTo>
                      <a:pt x="6" y="32"/>
                      <a:pt x="6" y="33"/>
                      <a:pt x="6" y="33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6" y="33"/>
                      <a:pt x="5" y="33"/>
                      <a:pt x="5" y="33"/>
                    </a:cubicBezTo>
                    <a:cubicBezTo>
                      <a:pt x="6" y="32"/>
                      <a:pt x="6" y="32"/>
                      <a:pt x="7" y="32"/>
                    </a:cubicBezTo>
                    <a:cubicBezTo>
                      <a:pt x="7" y="32"/>
                      <a:pt x="7" y="32"/>
                      <a:pt x="7" y="32"/>
                    </a:cubicBezTo>
                    <a:cubicBezTo>
                      <a:pt x="8" y="32"/>
                      <a:pt x="7" y="32"/>
                      <a:pt x="8" y="32"/>
                    </a:cubicBezTo>
                    <a:cubicBezTo>
                      <a:pt x="8" y="31"/>
                      <a:pt x="8" y="31"/>
                      <a:pt x="9" y="31"/>
                    </a:cubicBezTo>
                    <a:cubicBezTo>
                      <a:pt x="9" y="31"/>
                      <a:pt x="9" y="31"/>
                      <a:pt x="9" y="31"/>
                    </a:cubicBezTo>
                    <a:cubicBezTo>
                      <a:pt x="10" y="30"/>
                      <a:pt x="10" y="30"/>
                      <a:pt x="11" y="29"/>
                    </a:cubicBezTo>
                    <a:cubicBezTo>
                      <a:pt x="11" y="29"/>
                      <a:pt x="11" y="29"/>
                      <a:pt x="11" y="28"/>
                    </a:cubicBezTo>
                    <a:cubicBezTo>
                      <a:pt x="11" y="28"/>
                      <a:pt x="10" y="29"/>
                      <a:pt x="10" y="28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8"/>
                      <a:pt x="9" y="28"/>
                      <a:pt x="9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9" y="27"/>
                      <a:pt x="9" y="27"/>
                      <a:pt x="9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8" y="26"/>
                      <a:pt x="8" y="26"/>
                      <a:pt x="8" y="26"/>
                    </a:cubicBezTo>
                    <a:cubicBezTo>
                      <a:pt x="8" y="26"/>
                      <a:pt x="7" y="25"/>
                      <a:pt x="8" y="25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9" y="24"/>
                      <a:pt x="8" y="25"/>
                      <a:pt x="8" y="24"/>
                    </a:cubicBezTo>
                    <a:cubicBezTo>
                      <a:pt x="7" y="23"/>
                      <a:pt x="9" y="23"/>
                      <a:pt x="9" y="22"/>
                    </a:cubicBezTo>
                    <a:cubicBezTo>
                      <a:pt x="9" y="22"/>
                      <a:pt x="9" y="22"/>
                      <a:pt x="10" y="22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0" y="22"/>
                      <a:pt x="10" y="22"/>
                      <a:pt x="10" y="21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2" y="21"/>
                      <a:pt x="13" y="22"/>
                      <a:pt x="13" y="21"/>
                    </a:cubicBezTo>
                    <a:cubicBezTo>
                      <a:pt x="13" y="20"/>
                      <a:pt x="14" y="20"/>
                      <a:pt x="13" y="20"/>
                    </a:cubicBezTo>
                    <a:cubicBezTo>
                      <a:pt x="13" y="20"/>
                      <a:pt x="14" y="20"/>
                      <a:pt x="14" y="20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3" y="19"/>
                      <a:pt x="12" y="20"/>
                      <a:pt x="11" y="19"/>
                    </a:cubicBezTo>
                    <a:cubicBezTo>
                      <a:pt x="11" y="20"/>
                      <a:pt x="11" y="19"/>
                      <a:pt x="11" y="19"/>
                    </a:cubicBezTo>
                    <a:cubicBezTo>
                      <a:pt x="10" y="19"/>
                      <a:pt x="11" y="19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7"/>
                    </a:cubicBezTo>
                    <a:cubicBezTo>
                      <a:pt x="11" y="17"/>
                      <a:pt x="12" y="16"/>
                      <a:pt x="12" y="17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7"/>
                      <a:pt x="13" y="16"/>
                      <a:pt x="14" y="16"/>
                    </a:cubicBezTo>
                    <a:cubicBezTo>
                      <a:pt x="14" y="17"/>
                      <a:pt x="13" y="17"/>
                      <a:pt x="13" y="17"/>
                    </a:cubicBezTo>
                    <a:cubicBezTo>
                      <a:pt x="14" y="17"/>
                      <a:pt x="14" y="18"/>
                      <a:pt x="15" y="17"/>
                    </a:cubicBezTo>
                    <a:cubicBezTo>
                      <a:pt x="15" y="17"/>
                      <a:pt x="15" y="17"/>
                      <a:pt x="15" y="18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5" y="17"/>
                      <a:pt x="15" y="17"/>
                      <a:pt x="16" y="17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7"/>
                      <a:pt x="15" y="17"/>
                      <a:pt x="15" y="17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5" y="17"/>
                      <a:pt x="15" y="16"/>
                      <a:pt x="15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5" y="16"/>
                      <a:pt x="14" y="16"/>
                      <a:pt x="15" y="15"/>
                    </a:cubicBezTo>
                    <a:cubicBezTo>
                      <a:pt x="15" y="14"/>
                      <a:pt x="13" y="13"/>
                      <a:pt x="15" y="12"/>
                    </a:cubicBezTo>
                    <a:cubicBezTo>
                      <a:pt x="16" y="13"/>
                      <a:pt x="16" y="13"/>
                      <a:pt x="17" y="12"/>
                    </a:cubicBezTo>
                    <a:cubicBezTo>
                      <a:pt x="18" y="12"/>
                      <a:pt x="18" y="11"/>
                      <a:pt x="19" y="11"/>
                    </a:cubicBezTo>
                    <a:cubicBezTo>
                      <a:pt x="20" y="11"/>
                      <a:pt x="20" y="11"/>
                      <a:pt x="21" y="10"/>
                    </a:cubicBezTo>
                    <a:cubicBezTo>
                      <a:pt x="21" y="11"/>
                      <a:pt x="22" y="11"/>
                      <a:pt x="23" y="10"/>
                    </a:cubicBezTo>
                    <a:cubicBezTo>
                      <a:pt x="23" y="10"/>
                      <a:pt x="23" y="10"/>
                      <a:pt x="23" y="10"/>
                    </a:cubicBezTo>
                    <a:close/>
                    <a:moveTo>
                      <a:pt x="88" y="2"/>
                    </a:moveTo>
                    <a:cubicBezTo>
                      <a:pt x="88" y="1"/>
                      <a:pt x="89" y="2"/>
                      <a:pt x="89" y="2"/>
                    </a:cubicBezTo>
                    <a:cubicBezTo>
                      <a:pt x="90" y="2"/>
                      <a:pt x="90" y="2"/>
                      <a:pt x="91" y="3"/>
                    </a:cubicBezTo>
                    <a:cubicBezTo>
                      <a:pt x="90" y="3"/>
                      <a:pt x="89" y="2"/>
                      <a:pt x="88" y="3"/>
                    </a:cubicBezTo>
                    <a:cubicBezTo>
                      <a:pt x="88" y="3"/>
                      <a:pt x="88" y="3"/>
                      <a:pt x="88" y="3"/>
                    </a:cubicBezTo>
                    <a:cubicBezTo>
                      <a:pt x="88" y="3"/>
                      <a:pt x="88" y="3"/>
                      <a:pt x="88" y="3"/>
                    </a:cubicBezTo>
                    <a:cubicBezTo>
                      <a:pt x="88" y="2"/>
                      <a:pt x="88" y="2"/>
                      <a:pt x="88" y="2"/>
                    </a:cubicBezTo>
                    <a:cubicBezTo>
                      <a:pt x="88" y="3"/>
                      <a:pt x="88" y="3"/>
                      <a:pt x="87" y="3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7" y="3"/>
                      <a:pt x="87" y="4"/>
                      <a:pt x="87" y="4"/>
                    </a:cubicBezTo>
                    <a:cubicBezTo>
                      <a:pt x="87" y="4"/>
                      <a:pt x="88" y="3"/>
                      <a:pt x="88" y="3"/>
                    </a:cubicBezTo>
                    <a:cubicBezTo>
                      <a:pt x="89" y="3"/>
                      <a:pt x="89" y="3"/>
                      <a:pt x="90" y="3"/>
                    </a:cubicBezTo>
                    <a:cubicBezTo>
                      <a:pt x="91" y="4"/>
                      <a:pt x="91" y="2"/>
                      <a:pt x="91" y="4"/>
                    </a:cubicBezTo>
                    <a:cubicBezTo>
                      <a:pt x="91" y="4"/>
                      <a:pt x="91" y="4"/>
                      <a:pt x="90" y="4"/>
                    </a:cubicBezTo>
                    <a:cubicBezTo>
                      <a:pt x="91" y="4"/>
                      <a:pt x="91" y="4"/>
                      <a:pt x="92" y="4"/>
                    </a:cubicBezTo>
                    <a:cubicBezTo>
                      <a:pt x="92" y="4"/>
                      <a:pt x="92" y="4"/>
                      <a:pt x="93" y="5"/>
                    </a:cubicBezTo>
                    <a:cubicBezTo>
                      <a:pt x="92" y="6"/>
                      <a:pt x="90" y="6"/>
                      <a:pt x="89" y="5"/>
                    </a:cubicBezTo>
                    <a:cubicBezTo>
                      <a:pt x="88" y="5"/>
                      <a:pt x="88" y="6"/>
                      <a:pt x="87" y="6"/>
                    </a:cubicBezTo>
                    <a:cubicBezTo>
                      <a:pt x="87" y="6"/>
                      <a:pt x="87" y="6"/>
                      <a:pt x="87" y="6"/>
                    </a:cubicBezTo>
                    <a:cubicBezTo>
                      <a:pt x="88" y="6"/>
                      <a:pt x="89" y="6"/>
                      <a:pt x="90" y="6"/>
                    </a:cubicBezTo>
                    <a:cubicBezTo>
                      <a:pt x="91" y="6"/>
                      <a:pt x="90" y="6"/>
                      <a:pt x="90" y="6"/>
                    </a:cubicBezTo>
                    <a:cubicBezTo>
                      <a:pt x="90" y="6"/>
                      <a:pt x="90" y="6"/>
                      <a:pt x="90" y="7"/>
                    </a:cubicBezTo>
                    <a:cubicBezTo>
                      <a:pt x="90" y="7"/>
                      <a:pt x="90" y="7"/>
                      <a:pt x="90" y="7"/>
                    </a:cubicBezTo>
                    <a:cubicBezTo>
                      <a:pt x="90" y="6"/>
                      <a:pt x="92" y="7"/>
                      <a:pt x="91" y="6"/>
                    </a:cubicBezTo>
                    <a:cubicBezTo>
                      <a:pt x="92" y="6"/>
                      <a:pt x="92" y="6"/>
                      <a:pt x="92" y="6"/>
                    </a:cubicBezTo>
                    <a:cubicBezTo>
                      <a:pt x="92" y="6"/>
                      <a:pt x="92" y="6"/>
                      <a:pt x="92" y="6"/>
                    </a:cubicBezTo>
                    <a:cubicBezTo>
                      <a:pt x="92" y="7"/>
                      <a:pt x="92" y="7"/>
                      <a:pt x="92" y="7"/>
                    </a:cubicBezTo>
                    <a:cubicBezTo>
                      <a:pt x="91" y="7"/>
                      <a:pt x="90" y="9"/>
                      <a:pt x="90" y="9"/>
                    </a:cubicBezTo>
                    <a:cubicBezTo>
                      <a:pt x="90" y="9"/>
                      <a:pt x="90" y="9"/>
                      <a:pt x="90" y="9"/>
                    </a:cubicBezTo>
                    <a:cubicBezTo>
                      <a:pt x="90" y="8"/>
                      <a:pt x="92" y="8"/>
                      <a:pt x="93" y="7"/>
                    </a:cubicBezTo>
                    <a:cubicBezTo>
                      <a:pt x="93" y="7"/>
                      <a:pt x="93" y="7"/>
                      <a:pt x="93" y="7"/>
                    </a:cubicBezTo>
                    <a:cubicBezTo>
                      <a:pt x="93" y="7"/>
                      <a:pt x="93" y="7"/>
                      <a:pt x="93" y="7"/>
                    </a:cubicBezTo>
                    <a:cubicBezTo>
                      <a:pt x="93" y="7"/>
                      <a:pt x="93" y="7"/>
                      <a:pt x="93" y="7"/>
                    </a:cubicBezTo>
                    <a:cubicBezTo>
                      <a:pt x="93" y="7"/>
                      <a:pt x="94" y="7"/>
                      <a:pt x="94" y="7"/>
                    </a:cubicBezTo>
                    <a:cubicBezTo>
                      <a:pt x="95" y="7"/>
                      <a:pt x="95" y="7"/>
                      <a:pt x="96" y="8"/>
                    </a:cubicBezTo>
                    <a:cubicBezTo>
                      <a:pt x="95" y="8"/>
                      <a:pt x="95" y="8"/>
                      <a:pt x="95" y="8"/>
                    </a:cubicBezTo>
                    <a:cubicBezTo>
                      <a:pt x="95" y="8"/>
                      <a:pt x="95" y="8"/>
                      <a:pt x="95" y="8"/>
                    </a:cubicBezTo>
                    <a:cubicBezTo>
                      <a:pt x="94" y="9"/>
                      <a:pt x="94" y="9"/>
                      <a:pt x="94" y="9"/>
                    </a:cubicBezTo>
                    <a:cubicBezTo>
                      <a:pt x="94" y="9"/>
                      <a:pt x="94" y="9"/>
                      <a:pt x="94" y="9"/>
                    </a:cubicBezTo>
                    <a:cubicBezTo>
                      <a:pt x="94" y="9"/>
                      <a:pt x="93" y="9"/>
                      <a:pt x="93" y="9"/>
                    </a:cubicBezTo>
                    <a:cubicBezTo>
                      <a:pt x="93" y="10"/>
                      <a:pt x="94" y="9"/>
                      <a:pt x="94" y="10"/>
                    </a:cubicBezTo>
                    <a:cubicBezTo>
                      <a:pt x="94" y="10"/>
                      <a:pt x="93" y="10"/>
                      <a:pt x="93" y="10"/>
                    </a:cubicBezTo>
                    <a:cubicBezTo>
                      <a:pt x="93" y="10"/>
                      <a:pt x="92" y="10"/>
                      <a:pt x="92" y="10"/>
                    </a:cubicBezTo>
                    <a:cubicBezTo>
                      <a:pt x="92" y="10"/>
                      <a:pt x="92" y="10"/>
                      <a:pt x="92" y="10"/>
                    </a:cubicBezTo>
                    <a:cubicBezTo>
                      <a:pt x="92" y="10"/>
                      <a:pt x="92" y="10"/>
                      <a:pt x="92" y="10"/>
                    </a:cubicBezTo>
                    <a:cubicBezTo>
                      <a:pt x="92" y="10"/>
                      <a:pt x="92" y="10"/>
                      <a:pt x="92" y="10"/>
                    </a:cubicBezTo>
                    <a:cubicBezTo>
                      <a:pt x="92" y="10"/>
                      <a:pt x="92" y="10"/>
                      <a:pt x="92" y="10"/>
                    </a:cubicBezTo>
                    <a:cubicBezTo>
                      <a:pt x="92" y="10"/>
                      <a:pt x="92" y="10"/>
                      <a:pt x="92" y="10"/>
                    </a:cubicBezTo>
                    <a:cubicBezTo>
                      <a:pt x="92" y="10"/>
                      <a:pt x="92" y="10"/>
                      <a:pt x="92" y="10"/>
                    </a:cubicBezTo>
                    <a:cubicBezTo>
                      <a:pt x="92" y="10"/>
                      <a:pt x="92" y="10"/>
                      <a:pt x="92" y="10"/>
                    </a:cubicBezTo>
                    <a:cubicBezTo>
                      <a:pt x="92" y="10"/>
                      <a:pt x="93" y="10"/>
                      <a:pt x="93" y="10"/>
                    </a:cubicBezTo>
                    <a:cubicBezTo>
                      <a:pt x="92" y="11"/>
                      <a:pt x="92" y="13"/>
                      <a:pt x="92" y="14"/>
                    </a:cubicBezTo>
                    <a:cubicBezTo>
                      <a:pt x="91" y="13"/>
                      <a:pt x="91" y="13"/>
                      <a:pt x="91" y="13"/>
                    </a:cubicBezTo>
                    <a:cubicBezTo>
                      <a:pt x="91" y="14"/>
                      <a:pt x="91" y="14"/>
                      <a:pt x="91" y="14"/>
                    </a:cubicBezTo>
                    <a:cubicBezTo>
                      <a:pt x="92" y="15"/>
                      <a:pt x="92" y="15"/>
                      <a:pt x="92" y="15"/>
                    </a:cubicBezTo>
                    <a:cubicBezTo>
                      <a:pt x="92" y="15"/>
                      <a:pt x="92" y="15"/>
                      <a:pt x="92" y="15"/>
                    </a:cubicBezTo>
                    <a:cubicBezTo>
                      <a:pt x="92" y="15"/>
                      <a:pt x="92" y="14"/>
                      <a:pt x="91" y="14"/>
                    </a:cubicBezTo>
                    <a:cubicBezTo>
                      <a:pt x="91" y="15"/>
                      <a:pt x="91" y="15"/>
                      <a:pt x="91" y="15"/>
                    </a:cubicBezTo>
                    <a:cubicBezTo>
                      <a:pt x="92" y="15"/>
                      <a:pt x="92" y="15"/>
                      <a:pt x="92" y="15"/>
                    </a:cubicBezTo>
                    <a:cubicBezTo>
                      <a:pt x="92" y="15"/>
                      <a:pt x="92" y="15"/>
                      <a:pt x="92" y="15"/>
                    </a:cubicBezTo>
                    <a:cubicBezTo>
                      <a:pt x="92" y="15"/>
                      <a:pt x="92" y="16"/>
                      <a:pt x="92" y="16"/>
                    </a:cubicBezTo>
                    <a:cubicBezTo>
                      <a:pt x="91" y="16"/>
                      <a:pt x="91" y="16"/>
                      <a:pt x="90" y="16"/>
                    </a:cubicBezTo>
                    <a:cubicBezTo>
                      <a:pt x="90" y="16"/>
                      <a:pt x="90" y="16"/>
                      <a:pt x="90" y="17"/>
                    </a:cubicBezTo>
                    <a:cubicBezTo>
                      <a:pt x="90" y="17"/>
                      <a:pt x="91" y="17"/>
                      <a:pt x="91" y="17"/>
                    </a:cubicBezTo>
                    <a:cubicBezTo>
                      <a:pt x="91" y="17"/>
                      <a:pt x="91" y="17"/>
                      <a:pt x="91" y="17"/>
                    </a:cubicBezTo>
                    <a:cubicBezTo>
                      <a:pt x="91" y="17"/>
                      <a:pt x="91" y="18"/>
                      <a:pt x="91" y="18"/>
                    </a:cubicBezTo>
                    <a:cubicBezTo>
                      <a:pt x="91" y="19"/>
                      <a:pt x="91" y="19"/>
                      <a:pt x="91" y="19"/>
                    </a:cubicBezTo>
                    <a:cubicBezTo>
                      <a:pt x="91" y="18"/>
                      <a:pt x="91" y="18"/>
                      <a:pt x="91" y="18"/>
                    </a:cubicBezTo>
                    <a:cubicBezTo>
                      <a:pt x="90" y="18"/>
                      <a:pt x="91" y="19"/>
                      <a:pt x="91" y="19"/>
                    </a:cubicBezTo>
                    <a:cubicBezTo>
                      <a:pt x="91" y="19"/>
                      <a:pt x="91" y="19"/>
                      <a:pt x="91" y="19"/>
                    </a:cubicBezTo>
                    <a:cubicBezTo>
                      <a:pt x="91" y="20"/>
                      <a:pt x="91" y="20"/>
                      <a:pt x="91" y="20"/>
                    </a:cubicBezTo>
                    <a:cubicBezTo>
                      <a:pt x="91" y="20"/>
                      <a:pt x="91" y="20"/>
                      <a:pt x="91" y="20"/>
                    </a:cubicBezTo>
                    <a:cubicBezTo>
                      <a:pt x="91" y="20"/>
                      <a:pt x="90" y="20"/>
                      <a:pt x="90" y="20"/>
                    </a:cubicBezTo>
                    <a:cubicBezTo>
                      <a:pt x="90" y="20"/>
                      <a:pt x="90" y="20"/>
                      <a:pt x="90" y="19"/>
                    </a:cubicBezTo>
                    <a:cubicBezTo>
                      <a:pt x="90" y="20"/>
                      <a:pt x="90" y="20"/>
                      <a:pt x="90" y="20"/>
                    </a:cubicBezTo>
                    <a:cubicBezTo>
                      <a:pt x="90" y="20"/>
                      <a:pt x="90" y="20"/>
                      <a:pt x="91" y="20"/>
                    </a:cubicBezTo>
                    <a:cubicBezTo>
                      <a:pt x="91" y="21"/>
                      <a:pt x="90" y="21"/>
                      <a:pt x="90" y="21"/>
                    </a:cubicBezTo>
                    <a:cubicBezTo>
                      <a:pt x="89" y="21"/>
                      <a:pt x="89" y="21"/>
                      <a:pt x="89" y="21"/>
                    </a:cubicBezTo>
                    <a:cubicBezTo>
                      <a:pt x="89" y="21"/>
                      <a:pt x="89" y="21"/>
                      <a:pt x="89" y="20"/>
                    </a:cubicBezTo>
                    <a:cubicBezTo>
                      <a:pt x="89" y="20"/>
                      <a:pt x="89" y="20"/>
                      <a:pt x="89" y="20"/>
                    </a:cubicBezTo>
                    <a:cubicBezTo>
                      <a:pt x="89" y="21"/>
                      <a:pt x="88" y="21"/>
                      <a:pt x="88" y="21"/>
                    </a:cubicBezTo>
                    <a:cubicBezTo>
                      <a:pt x="88" y="21"/>
                      <a:pt x="89" y="21"/>
                      <a:pt x="89" y="21"/>
                    </a:cubicBezTo>
                    <a:cubicBezTo>
                      <a:pt x="89" y="21"/>
                      <a:pt x="89" y="21"/>
                      <a:pt x="89" y="21"/>
                    </a:cubicBezTo>
                    <a:cubicBezTo>
                      <a:pt x="89" y="22"/>
                      <a:pt x="90" y="21"/>
                      <a:pt x="90" y="22"/>
                    </a:cubicBezTo>
                    <a:cubicBezTo>
                      <a:pt x="90" y="22"/>
                      <a:pt x="89" y="22"/>
                      <a:pt x="89" y="22"/>
                    </a:cubicBezTo>
                    <a:cubicBezTo>
                      <a:pt x="90" y="22"/>
                      <a:pt x="90" y="22"/>
                      <a:pt x="90" y="22"/>
                    </a:cubicBezTo>
                    <a:cubicBezTo>
                      <a:pt x="89" y="22"/>
                      <a:pt x="89" y="22"/>
                      <a:pt x="89" y="22"/>
                    </a:cubicBezTo>
                    <a:cubicBezTo>
                      <a:pt x="89" y="22"/>
                      <a:pt x="89" y="23"/>
                      <a:pt x="89" y="23"/>
                    </a:cubicBezTo>
                    <a:cubicBezTo>
                      <a:pt x="89" y="23"/>
                      <a:pt x="89" y="22"/>
                      <a:pt x="89" y="22"/>
                    </a:cubicBezTo>
                    <a:cubicBezTo>
                      <a:pt x="89" y="22"/>
                      <a:pt x="89" y="21"/>
                      <a:pt x="88" y="21"/>
                    </a:cubicBezTo>
                    <a:cubicBezTo>
                      <a:pt x="88" y="22"/>
                      <a:pt x="88" y="22"/>
                      <a:pt x="88" y="22"/>
                    </a:cubicBezTo>
                    <a:cubicBezTo>
                      <a:pt x="88" y="22"/>
                      <a:pt x="88" y="22"/>
                      <a:pt x="88" y="22"/>
                    </a:cubicBezTo>
                    <a:cubicBezTo>
                      <a:pt x="88" y="22"/>
                      <a:pt x="88" y="22"/>
                      <a:pt x="88" y="22"/>
                    </a:cubicBezTo>
                    <a:cubicBezTo>
                      <a:pt x="89" y="22"/>
                      <a:pt x="89" y="23"/>
                      <a:pt x="89" y="24"/>
                    </a:cubicBezTo>
                    <a:cubicBezTo>
                      <a:pt x="89" y="24"/>
                      <a:pt x="89" y="24"/>
                      <a:pt x="89" y="24"/>
                    </a:cubicBezTo>
                    <a:cubicBezTo>
                      <a:pt x="89" y="24"/>
                      <a:pt x="89" y="24"/>
                      <a:pt x="89" y="24"/>
                    </a:cubicBezTo>
                    <a:cubicBezTo>
                      <a:pt x="89" y="24"/>
                      <a:pt x="89" y="24"/>
                      <a:pt x="89" y="24"/>
                    </a:cubicBezTo>
                    <a:cubicBezTo>
                      <a:pt x="90" y="24"/>
                      <a:pt x="90" y="25"/>
                      <a:pt x="89" y="25"/>
                    </a:cubicBezTo>
                    <a:cubicBezTo>
                      <a:pt x="90" y="25"/>
                      <a:pt x="90" y="25"/>
                      <a:pt x="90" y="25"/>
                    </a:cubicBezTo>
                    <a:cubicBezTo>
                      <a:pt x="89" y="25"/>
                      <a:pt x="89" y="25"/>
                      <a:pt x="89" y="25"/>
                    </a:cubicBezTo>
                    <a:cubicBezTo>
                      <a:pt x="89" y="25"/>
                      <a:pt x="89" y="25"/>
                      <a:pt x="89" y="25"/>
                    </a:cubicBezTo>
                    <a:cubicBezTo>
                      <a:pt x="88" y="25"/>
                      <a:pt x="88" y="25"/>
                      <a:pt x="88" y="24"/>
                    </a:cubicBezTo>
                    <a:cubicBezTo>
                      <a:pt x="88" y="24"/>
                      <a:pt x="88" y="24"/>
                      <a:pt x="88" y="24"/>
                    </a:cubicBezTo>
                    <a:cubicBezTo>
                      <a:pt x="87" y="24"/>
                      <a:pt x="88" y="25"/>
                      <a:pt x="87" y="25"/>
                    </a:cubicBezTo>
                    <a:cubicBezTo>
                      <a:pt x="87" y="25"/>
                      <a:pt x="87" y="25"/>
                      <a:pt x="87" y="25"/>
                    </a:cubicBezTo>
                    <a:cubicBezTo>
                      <a:pt x="87" y="26"/>
                      <a:pt x="88" y="25"/>
                      <a:pt x="89" y="26"/>
                    </a:cubicBezTo>
                    <a:cubicBezTo>
                      <a:pt x="89" y="26"/>
                      <a:pt x="89" y="26"/>
                      <a:pt x="89" y="26"/>
                    </a:cubicBezTo>
                    <a:cubicBezTo>
                      <a:pt x="88" y="26"/>
                      <a:pt x="88" y="27"/>
                      <a:pt x="87" y="27"/>
                    </a:cubicBezTo>
                    <a:cubicBezTo>
                      <a:pt x="87" y="27"/>
                      <a:pt x="86" y="27"/>
                      <a:pt x="85" y="28"/>
                    </a:cubicBezTo>
                    <a:cubicBezTo>
                      <a:pt x="85" y="27"/>
                      <a:pt x="85" y="27"/>
                      <a:pt x="85" y="27"/>
                    </a:cubicBezTo>
                    <a:cubicBezTo>
                      <a:pt x="85" y="28"/>
                      <a:pt x="84" y="28"/>
                      <a:pt x="84" y="28"/>
                    </a:cubicBezTo>
                    <a:cubicBezTo>
                      <a:pt x="84" y="28"/>
                      <a:pt x="84" y="27"/>
                      <a:pt x="84" y="27"/>
                    </a:cubicBezTo>
                    <a:cubicBezTo>
                      <a:pt x="84" y="28"/>
                      <a:pt x="84" y="28"/>
                      <a:pt x="83" y="28"/>
                    </a:cubicBezTo>
                    <a:cubicBezTo>
                      <a:pt x="83" y="29"/>
                      <a:pt x="83" y="29"/>
                      <a:pt x="82" y="30"/>
                    </a:cubicBezTo>
                    <a:cubicBezTo>
                      <a:pt x="82" y="30"/>
                      <a:pt x="82" y="30"/>
                      <a:pt x="82" y="30"/>
                    </a:cubicBezTo>
                    <a:cubicBezTo>
                      <a:pt x="82" y="30"/>
                      <a:pt x="81" y="30"/>
                      <a:pt x="81" y="30"/>
                    </a:cubicBezTo>
                    <a:cubicBezTo>
                      <a:pt x="81" y="30"/>
                      <a:pt x="81" y="30"/>
                      <a:pt x="81" y="30"/>
                    </a:cubicBezTo>
                    <a:cubicBezTo>
                      <a:pt x="81" y="30"/>
                      <a:pt x="81" y="30"/>
                      <a:pt x="81" y="3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80" y="30"/>
                      <a:pt x="81" y="30"/>
                      <a:pt x="81" y="3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80" y="30"/>
                      <a:pt x="80" y="31"/>
                      <a:pt x="79" y="30"/>
                    </a:cubicBezTo>
                    <a:cubicBezTo>
                      <a:pt x="79" y="30"/>
                      <a:pt x="79" y="31"/>
                      <a:pt x="79" y="31"/>
                    </a:cubicBezTo>
                    <a:cubicBezTo>
                      <a:pt x="79" y="31"/>
                      <a:pt x="79" y="31"/>
                      <a:pt x="79" y="31"/>
                    </a:cubicBezTo>
                    <a:cubicBezTo>
                      <a:pt x="78" y="31"/>
                      <a:pt x="78" y="31"/>
                      <a:pt x="78" y="31"/>
                    </a:cubicBezTo>
                    <a:cubicBezTo>
                      <a:pt x="79" y="31"/>
                      <a:pt x="79" y="31"/>
                      <a:pt x="79" y="32"/>
                    </a:cubicBezTo>
                    <a:cubicBezTo>
                      <a:pt x="78" y="32"/>
                      <a:pt x="78" y="32"/>
                      <a:pt x="78" y="32"/>
                    </a:cubicBezTo>
                    <a:cubicBezTo>
                      <a:pt x="78" y="32"/>
                      <a:pt x="78" y="32"/>
                      <a:pt x="79" y="32"/>
                    </a:cubicBezTo>
                    <a:cubicBezTo>
                      <a:pt x="79" y="33"/>
                      <a:pt x="78" y="33"/>
                      <a:pt x="78" y="33"/>
                    </a:cubicBezTo>
                    <a:cubicBezTo>
                      <a:pt x="78" y="33"/>
                      <a:pt x="78" y="33"/>
                      <a:pt x="78" y="33"/>
                    </a:cubicBezTo>
                    <a:cubicBezTo>
                      <a:pt x="78" y="34"/>
                      <a:pt x="77" y="33"/>
                      <a:pt x="77" y="34"/>
                    </a:cubicBezTo>
                    <a:cubicBezTo>
                      <a:pt x="77" y="34"/>
                      <a:pt x="77" y="34"/>
                      <a:pt x="77" y="34"/>
                    </a:cubicBezTo>
                    <a:cubicBezTo>
                      <a:pt x="77" y="34"/>
                      <a:pt x="77" y="34"/>
                      <a:pt x="77" y="34"/>
                    </a:cubicBezTo>
                    <a:cubicBezTo>
                      <a:pt x="78" y="35"/>
                      <a:pt x="76" y="35"/>
                      <a:pt x="77" y="35"/>
                    </a:cubicBezTo>
                    <a:cubicBezTo>
                      <a:pt x="76" y="35"/>
                      <a:pt x="76" y="35"/>
                      <a:pt x="76" y="35"/>
                    </a:cubicBezTo>
                    <a:cubicBezTo>
                      <a:pt x="77" y="36"/>
                      <a:pt x="77" y="36"/>
                      <a:pt x="77" y="36"/>
                    </a:cubicBezTo>
                    <a:cubicBezTo>
                      <a:pt x="76" y="36"/>
                      <a:pt x="76" y="36"/>
                      <a:pt x="76" y="36"/>
                    </a:cubicBezTo>
                    <a:cubicBezTo>
                      <a:pt x="76" y="36"/>
                      <a:pt x="76" y="36"/>
                      <a:pt x="76" y="36"/>
                    </a:cubicBezTo>
                    <a:cubicBezTo>
                      <a:pt x="76" y="36"/>
                      <a:pt x="76" y="36"/>
                      <a:pt x="76" y="36"/>
                    </a:cubicBezTo>
                    <a:cubicBezTo>
                      <a:pt x="76" y="36"/>
                      <a:pt x="76" y="36"/>
                      <a:pt x="76" y="36"/>
                    </a:cubicBezTo>
                    <a:cubicBezTo>
                      <a:pt x="76" y="36"/>
                      <a:pt x="76" y="36"/>
                      <a:pt x="76" y="36"/>
                    </a:cubicBezTo>
                    <a:cubicBezTo>
                      <a:pt x="76" y="36"/>
                      <a:pt x="75" y="36"/>
                      <a:pt x="75" y="36"/>
                    </a:cubicBezTo>
                    <a:cubicBezTo>
                      <a:pt x="75" y="35"/>
                      <a:pt x="76" y="35"/>
                      <a:pt x="76" y="35"/>
                    </a:cubicBezTo>
                    <a:cubicBezTo>
                      <a:pt x="75" y="35"/>
                      <a:pt x="75" y="35"/>
                      <a:pt x="75" y="35"/>
                    </a:cubicBezTo>
                    <a:cubicBezTo>
                      <a:pt x="75" y="35"/>
                      <a:pt x="75" y="35"/>
                      <a:pt x="75" y="35"/>
                    </a:cubicBezTo>
                    <a:cubicBezTo>
                      <a:pt x="75" y="35"/>
                      <a:pt x="75" y="35"/>
                      <a:pt x="75" y="35"/>
                    </a:cubicBezTo>
                    <a:cubicBezTo>
                      <a:pt x="75" y="35"/>
                      <a:pt x="74" y="35"/>
                      <a:pt x="74" y="35"/>
                    </a:cubicBezTo>
                    <a:cubicBezTo>
                      <a:pt x="74" y="35"/>
                      <a:pt x="74" y="35"/>
                      <a:pt x="74" y="35"/>
                    </a:cubicBezTo>
                    <a:cubicBezTo>
                      <a:pt x="74" y="35"/>
                      <a:pt x="74" y="35"/>
                      <a:pt x="74" y="35"/>
                    </a:cubicBezTo>
                    <a:cubicBezTo>
                      <a:pt x="74" y="35"/>
                      <a:pt x="74" y="35"/>
                      <a:pt x="74" y="35"/>
                    </a:cubicBezTo>
                    <a:cubicBezTo>
                      <a:pt x="74" y="34"/>
                      <a:pt x="74" y="34"/>
                      <a:pt x="73" y="34"/>
                    </a:cubicBezTo>
                    <a:cubicBezTo>
                      <a:pt x="74" y="34"/>
                      <a:pt x="73" y="34"/>
                      <a:pt x="74" y="34"/>
                    </a:cubicBezTo>
                    <a:cubicBezTo>
                      <a:pt x="73" y="34"/>
                      <a:pt x="74" y="33"/>
                      <a:pt x="73" y="33"/>
                    </a:cubicBezTo>
                    <a:cubicBezTo>
                      <a:pt x="73" y="33"/>
                      <a:pt x="73" y="33"/>
                      <a:pt x="73" y="33"/>
                    </a:cubicBezTo>
                    <a:cubicBezTo>
                      <a:pt x="73" y="32"/>
                      <a:pt x="73" y="32"/>
                      <a:pt x="73" y="32"/>
                    </a:cubicBezTo>
                    <a:cubicBezTo>
                      <a:pt x="73" y="33"/>
                      <a:pt x="73" y="33"/>
                      <a:pt x="73" y="33"/>
                    </a:cubicBezTo>
                    <a:cubicBezTo>
                      <a:pt x="73" y="32"/>
                      <a:pt x="73" y="32"/>
                      <a:pt x="73" y="32"/>
                    </a:cubicBezTo>
                    <a:cubicBezTo>
                      <a:pt x="73" y="32"/>
                      <a:pt x="73" y="32"/>
                      <a:pt x="73" y="32"/>
                    </a:cubicBezTo>
                    <a:cubicBezTo>
                      <a:pt x="73" y="32"/>
                      <a:pt x="73" y="32"/>
                      <a:pt x="73" y="32"/>
                    </a:cubicBezTo>
                    <a:cubicBezTo>
                      <a:pt x="73" y="32"/>
                      <a:pt x="73" y="32"/>
                      <a:pt x="73" y="32"/>
                    </a:cubicBezTo>
                    <a:cubicBezTo>
                      <a:pt x="73" y="32"/>
                      <a:pt x="73" y="31"/>
                      <a:pt x="74" y="31"/>
                    </a:cubicBezTo>
                    <a:cubicBezTo>
                      <a:pt x="73" y="31"/>
                      <a:pt x="73" y="31"/>
                      <a:pt x="73" y="31"/>
                    </a:cubicBezTo>
                    <a:cubicBezTo>
                      <a:pt x="73" y="31"/>
                      <a:pt x="73" y="31"/>
                      <a:pt x="73" y="31"/>
                    </a:cubicBezTo>
                    <a:cubicBezTo>
                      <a:pt x="72" y="31"/>
                      <a:pt x="73" y="31"/>
                      <a:pt x="73" y="30"/>
                    </a:cubicBezTo>
                    <a:cubicBezTo>
                      <a:pt x="73" y="30"/>
                      <a:pt x="72" y="30"/>
                      <a:pt x="73" y="30"/>
                    </a:cubicBezTo>
                    <a:cubicBezTo>
                      <a:pt x="72" y="29"/>
                      <a:pt x="72" y="29"/>
                      <a:pt x="72" y="29"/>
                    </a:cubicBezTo>
                    <a:cubicBezTo>
                      <a:pt x="73" y="29"/>
                      <a:pt x="73" y="29"/>
                      <a:pt x="73" y="29"/>
                    </a:cubicBezTo>
                    <a:cubicBezTo>
                      <a:pt x="72" y="29"/>
                      <a:pt x="72" y="29"/>
                      <a:pt x="72" y="29"/>
                    </a:cubicBezTo>
                    <a:cubicBezTo>
                      <a:pt x="72" y="29"/>
                      <a:pt x="72" y="29"/>
                      <a:pt x="72" y="29"/>
                    </a:cubicBezTo>
                    <a:cubicBezTo>
                      <a:pt x="72" y="29"/>
                      <a:pt x="72" y="29"/>
                      <a:pt x="72" y="29"/>
                    </a:cubicBezTo>
                    <a:cubicBezTo>
                      <a:pt x="72" y="29"/>
                      <a:pt x="72" y="29"/>
                      <a:pt x="72" y="29"/>
                    </a:cubicBezTo>
                    <a:cubicBezTo>
                      <a:pt x="72" y="29"/>
                      <a:pt x="72" y="29"/>
                      <a:pt x="72" y="29"/>
                    </a:cubicBezTo>
                    <a:cubicBezTo>
                      <a:pt x="72" y="29"/>
                      <a:pt x="72" y="29"/>
                      <a:pt x="72" y="29"/>
                    </a:cubicBezTo>
                    <a:cubicBezTo>
                      <a:pt x="72" y="29"/>
                      <a:pt x="72" y="29"/>
                      <a:pt x="73" y="29"/>
                    </a:cubicBezTo>
                    <a:cubicBezTo>
                      <a:pt x="73" y="28"/>
                      <a:pt x="73" y="28"/>
                      <a:pt x="73" y="28"/>
                    </a:cubicBezTo>
                    <a:cubicBezTo>
                      <a:pt x="72" y="28"/>
                      <a:pt x="72" y="28"/>
                      <a:pt x="72" y="28"/>
                    </a:cubicBezTo>
                    <a:cubicBezTo>
                      <a:pt x="73" y="28"/>
                      <a:pt x="73" y="28"/>
                      <a:pt x="73" y="28"/>
                    </a:cubicBezTo>
                    <a:cubicBezTo>
                      <a:pt x="73" y="28"/>
                      <a:pt x="73" y="28"/>
                      <a:pt x="72" y="28"/>
                    </a:cubicBezTo>
                    <a:cubicBezTo>
                      <a:pt x="73" y="28"/>
                      <a:pt x="73" y="27"/>
                      <a:pt x="73" y="27"/>
                    </a:cubicBezTo>
                    <a:cubicBezTo>
                      <a:pt x="73" y="27"/>
                      <a:pt x="73" y="27"/>
                      <a:pt x="73" y="27"/>
                    </a:cubicBezTo>
                    <a:cubicBezTo>
                      <a:pt x="73" y="27"/>
                      <a:pt x="74" y="27"/>
                      <a:pt x="74" y="27"/>
                    </a:cubicBezTo>
                    <a:cubicBezTo>
                      <a:pt x="74" y="27"/>
                      <a:pt x="74" y="27"/>
                      <a:pt x="74" y="27"/>
                    </a:cubicBezTo>
                    <a:cubicBezTo>
                      <a:pt x="74" y="27"/>
                      <a:pt x="74" y="27"/>
                      <a:pt x="74" y="27"/>
                    </a:cubicBezTo>
                    <a:cubicBezTo>
                      <a:pt x="74" y="26"/>
                      <a:pt x="74" y="27"/>
                      <a:pt x="73" y="27"/>
                    </a:cubicBezTo>
                    <a:cubicBezTo>
                      <a:pt x="73" y="26"/>
                      <a:pt x="75" y="27"/>
                      <a:pt x="74" y="26"/>
                    </a:cubicBezTo>
                    <a:cubicBezTo>
                      <a:pt x="74" y="26"/>
                      <a:pt x="74" y="26"/>
                      <a:pt x="75" y="26"/>
                    </a:cubicBezTo>
                    <a:cubicBezTo>
                      <a:pt x="75" y="26"/>
                      <a:pt x="75" y="26"/>
                      <a:pt x="75" y="26"/>
                    </a:cubicBezTo>
                    <a:cubicBezTo>
                      <a:pt x="75" y="26"/>
                      <a:pt x="75" y="25"/>
                      <a:pt x="74" y="25"/>
                    </a:cubicBezTo>
                    <a:cubicBezTo>
                      <a:pt x="75" y="25"/>
                      <a:pt x="75" y="25"/>
                      <a:pt x="75" y="25"/>
                    </a:cubicBezTo>
                    <a:cubicBezTo>
                      <a:pt x="75" y="24"/>
                      <a:pt x="75" y="24"/>
                      <a:pt x="75" y="24"/>
                    </a:cubicBezTo>
                    <a:cubicBezTo>
                      <a:pt x="74" y="25"/>
                      <a:pt x="74" y="24"/>
                      <a:pt x="73" y="24"/>
                    </a:cubicBezTo>
                    <a:cubicBezTo>
                      <a:pt x="73" y="24"/>
                      <a:pt x="73" y="23"/>
                      <a:pt x="73" y="23"/>
                    </a:cubicBezTo>
                    <a:cubicBezTo>
                      <a:pt x="74" y="23"/>
                      <a:pt x="74" y="24"/>
                      <a:pt x="75" y="24"/>
                    </a:cubicBezTo>
                    <a:cubicBezTo>
                      <a:pt x="75" y="24"/>
                      <a:pt x="75" y="23"/>
                      <a:pt x="74" y="23"/>
                    </a:cubicBezTo>
                    <a:cubicBezTo>
                      <a:pt x="75" y="23"/>
                      <a:pt x="75" y="23"/>
                      <a:pt x="75" y="23"/>
                    </a:cubicBezTo>
                    <a:cubicBezTo>
                      <a:pt x="75" y="22"/>
                      <a:pt x="74" y="23"/>
                      <a:pt x="74" y="23"/>
                    </a:cubicBezTo>
                    <a:cubicBezTo>
                      <a:pt x="75" y="22"/>
                      <a:pt x="75" y="22"/>
                      <a:pt x="75" y="22"/>
                    </a:cubicBezTo>
                    <a:cubicBezTo>
                      <a:pt x="74" y="22"/>
                      <a:pt x="74" y="22"/>
                      <a:pt x="74" y="22"/>
                    </a:cubicBezTo>
                    <a:cubicBezTo>
                      <a:pt x="74" y="22"/>
                      <a:pt x="74" y="22"/>
                      <a:pt x="73" y="23"/>
                    </a:cubicBezTo>
                    <a:cubicBezTo>
                      <a:pt x="73" y="22"/>
                      <a:pt x="73" y="22"/>
                      <a:pt x="73" y="22"/>
                    </a:cubicBezTo>
                    <a:cubicBezTo>
                      <a:pt x="73" y="22"/>
                      <a:pt x="73" y="22"/>
                      <a:pt x="73" y="22"/>
                    </a:cubicBezTo>
                    <a:cubicBezTo>
                      <a:pt x="73" y="21"/>
                      <a:pt x="73" y="21"/>
                      <a:pt x="73" y="21"/>
                    </a:cubicBezTo>
                    <a:cubicBezTo>
                      <a:pt x="73" y="21"/>
                      <a:pt x="74" y="21"/>
                      <a:pt x="74" y="21"/>
                    </a:cubicBezTo>
                    <a:cubicBezTo>
                      <a:pt x="74" y="21"/>
                      <a:pt x="74" y="21"/>
                      <a:pt x="74" y="21"/>
                    </a:cubicBezTo>
                    <a:cubicBezTo>
                      <a:pt x="73" y="21"/>
                      <a:pt x="73" y="21"/>
                      <a:pt x="73" y="21"/>
                    </a:cubicBezTo>
                    <a:cubicBezTo>
                      <a:pt x="74" y="21"/>
                      <a:pt x="74" y="21"/>
                      <a:pt x="74" y="21"/>
                    </a:cubicBezTo>
                    <a:cubicBezTo>
                      <a:pt x="74" y="20"/>
                      <a:pt x="74" y="20"/>
                      <a:pt x="74" y="20"/>
                    </a:cubicBezTo>
                    <a:cubicBezTo>
                      <a:pt x="74" y="20"/>
                      <a:pt x="74" y="20"/>
                      <a:pt x="74" y="20"/>
                    </a:cubicBezTo>
                    <a:cubicBezTo>
                      <a:pt x="74" y="18"/>
                      <a:pt x="74" y="18"/>
                      <a:pt x="74" y="18"/>
                    </a:cubicBezTo>
                    <a:cubicBezTo>
                      <a:pt x="74" y="18"/>
                      <a:pt x="74" y="18"/>
                      <a:pt x="74" y="17"/>
                    </a:cubicBezTo>
                    <a:cubicBezTo>
                      <a:pt x="74" y="17"/>
                      <a:pt x="74" y="17"/>
                      <a:pt x="74" y="17"/>
                    </a:cubicBezTo>
                    <a:cubicBezTo>
                      <a:pt x="74" y="17"/>
                      <a:pt x="74" y="17"/>
                      <a:pt x="73" y="17"/>
                    </a:cubicBezTo>
                    <a:cubicBezTo>
                      <a:pt x="73" y="16"/>
                      <a:pt x="74" y="16"/>
                      <a:pt x="74" y="16"/>
                    </a:cubicBezTo>
                    <a:cubicBezTo>
                      <a:pt x="73" y="15"/>
                      <a:pt x="72" y="14"/>
                      <a:pt x="72" y="14"/>
                    </a:cubicBezTo>
                    <a:cubicBezTo>
                      <a:pt x="71" y="14"/>
                      <a:pt x="71" y="14"/>
                      <a:pt x="71" y="14"/>
                    </a:cubicBezTo>
                    <a:cubicBezTo>
                      <a:pt x="71" y="14"/>
                      <a:pt x="71" y="14"/>
                      <a:pt x="71" y="14"/>
                    </a:cubicBezTo>
                    <a:cubicBezTo>
                      <a:pt x="71" y="14"/>
                      <a:pt x="71" y="14"/>
                      <a:pt x="71" y="14"/>
                    </a:cubicBezTo>
                    <a:cubicBezTo>
                      <a:pt x="71" y="14"/>
                      <a:pt x="71" y="14"/>
                      <a:pt x="71" y="14"/>
                    </a:cubicBezTo>
                    <a:cubicBezTo>
                      <a:pt x="71" y="14"/>
                      <a:pt x="71" y="14"/>
                      <a:pt x="71" y="14"/>
                    </a:cubicBezTo>
                    <a:cubicBezTo>
                      <a:pt x="71" y="15"/>
                      <a:pt x="70" y="14"/>
                      <a:pt x="70" y="14"/>
                    </a:cubicBezTo>
                    <a:cubicBezTo>
                      <a:pt x="70" y="14"/>
                      <a:pt x="70" y="14"/>
                      <a:pt x="70" y="14"/>
                    </a:cubicBezTo>
                    <a:cubicBezTo>
                      <a:pt x="70" y="14"/>
                      <a:pt x="70" y="14"/>
                      <a:pt x="70" y="15"/>
                    </a:cubicBezTo>
                    <a:cubicBezTo>
                      <a:pt x="69" y="14"/>
                      <a:pt x="69" y="14"/>
                      <a:pt x="69" y="14"/>
                    </a:cubicBezTo>
                    <a:cubicBezTo>
                      <a:pt x="69" y="13"/>
                      <a:pt x="69" y="14"/>
                      <a:pt x="70" y="13"/>
                    </a:cubicBezTo>
                    <a:cubicBezTo>
                      <a:pt x="69" y="13"/>
                      <a:pt x="69" y="13"/>
                      <a:pt x="69" y="13"/>
                    </a:cubicBezTo>
                    <a:cubicBezTo>
                      <a:pt x="69" y="13"/>
                      <a:pt x="69" y="13"/>
                      <a:pt x="69" y="13"/>
                    </a:cubicBezTo>
                    <a:cubicBezTo>
                      <a:pt x="69" y="13"/>
                      <a:pt x="69" y="13"/>
                      <a:pt x="69" y="13"/>
                    </a:cubicBezTo>
                    <a:cubicBezTo>
                      <a:pt x="69" y="13"/>
                      <a:pt x="69" y="13"/>
                      <a:pt x="69" y="12"/>
                    </a:cubicBezTo>
                    <a:cubicBezTo>
                      <a:pt x="69" y="12"/>
                      <a:pt x="70" y="13"/>
                      <a:pt x="70" y="12"/>
                    </a:cubicBezTo>
                    <a:cubicBezTo>
                      <a:pt x="70" y="12"/>
                      <a:pt x="71" y="13"/>
                      <a:pt x="71" y="12"/>
                    </a:cubicBezTo>
                    <a:cubicBezTo>
                      <a:pt x="71" y="12"/>
                      <a:pt x="71" y="12"/>
                      <a:pt x="71" y="12"/>
                    </a:cubicBezTo>
                    <a:cubicBezTo>
                      <a:pt x="71" y="12"/>
                      <a:pt x="70" y="12"/>
                      <a:pt x="70" y="12"/>
                    </a:cubicBezTo>
                    <a:cubicBezTo>
                      <a:pt x="70" y="11"/>
                      <a:pt x="70" y="11"/>
                      <a:pt x="70" y="11"/>
                    </a:cubicBezTo>
                    <a:cubicBezTo>
                      <a:pt x="70" y="12"/>
                      <a:pt x="70" y="12"/>
                      <a:pt x="70" y="12"/>
                    </a:cubicBezTo>
                    <a:cubicBezTo>
                      <a:pt x="70" y="12"/>
                      <a:pt x="70" y="12"/>
                      <a:pt x="69" y="12"/>
                    </a:cubicBezTo>
                    <a:cubicBezTo>
                      <a:pt x="70" y="11"/>
                      <a:pt x="70" y="11"/>
                      <a:pt x="70" y="11"/>
                    </a:cubicBezTo>
                    <a:cubicBezTo>
                      <a:pt x="70" y="11"/>
                      <a:pt x="69" y="11"/>
                      <a:pt x="69" y="11"/>
                    </a:cubicBezTo>
                    <a:cubicBezTo>
                      <a:pt x="70" y="11"/>
                      <a:pt x="70" y="11"/>
                      <a:pt x="70" y="11"/>
                    </a:cubicBezTo>
                    <a:cubicBezTo>
                      <a:pt x="70" y="11"/>
                      <a:pt x="69" y="11"/>
                      <a:pt x="69" y="11"/>
                    </a:cubicBezTo>
                    <a:cubicBezTo>
                      <a:pt x="69" y="11"/>
                      <a:pt x="69" y="10"/>
                      <a:pt x="69" y="10"/>
                    </a:cubicBezTo>
                    <a:cubicBezTo>
                      <a:pt x="69" y="9"/>
                      <a:pt x="71" y="10"/>
                      <a:pt x="71" y="9"/>
                    </a:cubicBezTo>
                    <a:cubicBezTo>
                      <a:pt x="72" y="9"/>
                      <a:pt x="72" y="9"/>
                      <a:pt x="73" y="9"/>
                    </a:cubicBezTo>
                    <a:cubicBezTo>
                      <a:pt x="73" y="8"/>
                      <a:pt x="73" y="8"/>
                      <a:pt x="73" y="8"/>
                    </a:cubicBezTo>
                    <a:cubicBezTo>
                      <a:pt x="73" y="8"/>
                      <a:pt x="73" y="8"/>
                      <a:pt x="73" y="8"/>
                    </a:cubicBezTo>
                    <a:cubicBezTo>
                      <a:pt x="74" y="8"/>
                      <a:pt x="74" y="8"/>
                      <a:pt x="74" y="8"/>
                    </a:cubicBezTo>
                    <a:cubicBezTo>
                      <a:pt x="74" y="8"/>
                      <a:pt x="74" y="8"/>
                      <a:pt x="74" y="8"/>
                    </a:cubicBezTo>
                    <a:cubicBezTo>
                      <a:pt x="74" y="8"/>
                      <a:pt x="74" y="8"/>
                      <a:pt x="74" y="8"/>
                    </a:cubicBezTo>
                    <a:cubicBezTo>
                      <a:pt x="74" y="7"/>
                      <a:pt x="73" y="7"/>
                      <a:pt x="73" y="7"/>
                    </a:cubicBezTo>
                    <a:cubicBezTo>
                      <a:pt x="73" y="7"/>
                      <a:pt x="73" y="7"/>
                      <a:pt x="73" y="7"/>
                    </a:cubicBezTo>
                    <a:cubicBezTo>
                      <a:pt x="73" y="6"/>
                      <a:pt x="74" y="6"/>
                      <a:pt x="75" y="6"/>
                    </a:cubicBezTo>
                    <a:cubicBezTo>
                      <a:pt x="75" y="6"/>
                      <a:pt x="75" y="6"/>
                      <a:pt x="75" y="6"/>
                    </a:cubicBezTo>
                    <a:cubicBezTo>
                      <a:pt x="75" y="6"/>
                      <a:pt x="75" y="6"/>
                      <a:pt x="75" y="5"/>
                    </a:cubicBezTo>
                    <a:cubicBezTo>
                      <a:pt x="75" y="5"/>
                      <a:pt x="75" y="5"/>
                      <a:pt x="75" y="5"/>
                    </a:cubicBezTo>
                    <a:cubicBezTo>
                      <a:pt x="75" y="6"/>
                      <a:pt x="75" y="6"/>
                      <a:pt x="75" y="6"/>
                    </a:cubicBezTo>
                    <a:cubicBezTo>
                      <a:pt x="76" y="6"/>
                      <a:pt x="76" y="5"/>
                      <a:pt x="76" y="5"/>
                    </a:cubicBezTo>
                    <a:cubicBezTo>
                      <a:pt x="76" y="5"/>
                      <a:pt x="76" y="5"/>
                      <a:pt x="76" y="4"/>
                    </a:cubicBezTo>
                    <a:cubicBezTo>
                      <a:pt x="76" y="4"/>
                      <a:pt x="77" y="4"/>
                      <a:pt x="77" y="4"/>
                    </a:cubicBezTo>
                    <a:cubicBezTo>
                      <a:pt x="77" y="4"/>
                      <a:pt x="77" y="5"/>
                      <a:pt x="77" y="5"/>
                    </a:cubicBezTo>
                    <a:cubicBezTo>
                      <a:pt x="77" y="5"/>
                      <a:pt x="77" y="4"/>
                      <a:pt x="77" y="4"/>
                    </a:cubicBezTo>
                    <a:cubicBezTo>
                      <a:pt x="78" y="4"/>
                      <a:pt x="78" y="4"/>
                      <a:pt x="79" y="4"/>
                    </a:cubicBezTo>
                    <a:cubicBezTo>
                      <a:pt x="79" y="4"/>
                      <a:pt x="79" y="4"/>
                      <a:pt x="79" y="4"/>
                    </a:cubicBezTo>
                    <a:cubicBezTo>
                      <a:pt x="79" y="4"/>
                      <a:pt x="79" y="4"/>
                      <a:pt x="79" y="4"/>
                    </a:cubicBezTo>
                    <a:cubicBezTo>
                      <a:pt x="79" y="4"/>
                      <a:pt x="79" y="4"/>
                      <a:pt x="79" y="4"/>
                    </a:cubicBezTo>
                    <a:cubicBezTo>
                      <a:pt x="79" y="4"/>
                      <a:pt x="80" y="3"/>
                      <a:pt x="80" y="3"/>
                    </a:cubicBezTo>
                    <a:cubicBezTo>
                      <a:pt x="80" y="4"/>
                      <a:pt x="79" y="5"/>
                      <a:pt x="79" y="5"/>
                    </a:cubicBezTo>
                    <a:cubicBezTo>
                      <a:pt x="79" y="5"/>
                      <a:pt x="79" y="5"/>
                      <a:pt x="79" y="6"/>
                    </a:cubicBezTo>
                    <a:cubicBezTo>
                      <a:pt x="79" y="6"/>
                      <a:pt x="79" y="6"/>
                      <a:pt x="79" y="6"/>
                    </a:cubicBezTo>
                    <a:cubicBezTo>
                      <a:pt x="79" y="5"/>
                      <a:pt x="80" y="5"/>
                      <a:pt x="80" y="5"/>
                    </a:cubicBezTo>
                    <a:cubicBezTo>
                      <a:pt x="80" y="5"/>
                      <a:pt x="80" y="5"/>
                      <a:pt x="80" y="5"/>
                    </a:cubicBezTo>
                    <a:cubicBezTo>
                      <a:pt x="80" y="5"/>
                      <a:pt x="80" y="4"/>
                      <a:pt x="80" y="4"/>
                    </a:cubicBezTo>
                    <a:cubicBezTo>
                      <a:pt x="80" y="4"/>
                      <a:pt x="80" y="4"/>
                      <a:pt x="80" y="4"/>
                    </a:cubicBezTo>
                    <a:cubicBezTo>
                      <a:pt x="80" y="4"/>
                      <a:pt x="80" y="5"/>
                      <a:pt x="80" y="5"/>
                    </a:cubicBezTo>
                    <a:cubicBezTo>
                      <a:pt x="80" y="5"/>
                      <a:pt x="80" y="5"/>
                      <a:pt x="80" y="5"/>
                    </a:cubicBezTo>
                    <a:cubicBezTo>
                      <a:pt x="80" y="5"/>
                      <a:pt x="80" y="5"/>
                      <a:pt x="80" y="5"/>
                    </a:cubicBezTo>
                    <a:cubicBezTo>
                      <a:pt x="81" y="5"/>
                      <a:pt x="81" y="5"/>
                      <a:pt x="81" y="5"/>
                    </a:cubicBezTo>
                    <a:cubicBezTo>
                      <a:pt x="82" y="5"/>
                      <a:pt x="81" y="4"/>
                      <a:pt x="81" y="4"/>
                    </a:cubicBezTo>
                    <a:cubicBezTo>
                      <a:pt x="82" y="4"/>
                      <a:pt x="82" y="4"/>
                      <a:pt x="82" y="5"/>
                    </a:cubicBezTo>
                    <a:cubicBezTo>
                      <a:pt x="82" y="5"/>
                      <a:pt x="82" y="5"/>
                      <a:pt x="82" y="6"/>
                    </a:cubicBezTo>
                    <a:cubicBezTo>
                      <a:pt x="82" y="6"/>
                      <a:pt x="82" y="6"/>
                      <a:pt x="82" y="6"/>
                    </a:cubicBezTo>
                    <a:cubicBezTo>
                      <a:pt x="82" y="6"/>
                      <a:pt x="83" y="6"/>
                      <a:pt x="82" y="6"/>
                    </a:cubicBezTo>
                    <a:cubicBezTo>
                      <a:pt x="82" y="6"/>
                      <a:pt x="82" y="6"/>
                      <a:pt x="82" y="6"/>
                    </a:cubicBezTo>
                    <a:cubicBezTo>
                      <a:pt x="82" y="5"/>
                      <a:pt x="82" y="5"/>
                      <a:pt x="82" y="5"/>
                    </a:cubicBezTo>
                    <a:cubicBezTo>
                      <a:pt x="83" y="6"/>
                      <a:pt x="82" y="6"/>
                      <a:pt x="83" y="6"/>
                    </a:cubicBezTo>
                    <a:cubicBezTo>
                      <a:pt x="83" y="6"/>
                      <a:pt x="83" y="6"/>
                      <a:pt x="83" y="6"/>
                    </a:cubicBezTo>
                    <a:cubicBezTo>
                      <a:pt x="83" y="6"/>
                      <a:pt x="83" y="6"/>
                      <a:pt x="83" y="6"/>
                    </a:cubicBezTo>
                    <a:cubicBezTo>
                      <a:pt x="83" y="6"/>
                      <a:pt x="83" y="6"/>
                      <a:pt x="83" y="5"/>
                    </a:cubicBezTo>
                    <a:cubicBezTo>
                      <a:pt x="83" y="3"/>
                      <a:pt x="83" y="3"/>
                      <a:pt x="83" y="3"/>
                    </a:cubicBezTo>
                    <a:cubicBezTo>
                      <a:pt x="83" y="3"/>
                      <a:pt x="83" y="4"/>
                      <a:pt x="83" y="4"/>
                    </a:cubicBezTo>
                    <a:cubicBezTo>
                      <a:pt x="83" y="3"/>
                      <a:pt x="84" y="4"/>
                      <a:pt x="84" y="3"/>
                    </a:cubicBezTo>
                    <a:cubicBezTo>
                      <a:pt x="84" y="3"/>
                      <a:pt x="84" y="3"/>
                      <a:pt x="84" y="2"/>
                    </a:cubicBezTo>
                    <a:cubicBezTo>
                      <a:pt x="84" y="2"/>
                      <a:pt x="84" y="2"/>
                      <a:pt x="84" y="3"/>
                    </a:cubicBezTo>
                    <a:cubicBezTo>
                      <a:pt x="84" y="2"/>
                      <a:pt x="85" y="2"/>
                      <a:pt x="85" y="2"/>
                    </a:cubicBezTo>
                    <a:cubicBezTo>
                      <a:pt x="85" y="3"/>
                      <a:pt x="85" y="3"/>
                      <a:pt x="85" y="3"/>
                    </a:cubicBezTo>
                    <a:cubicBezTo>
                      <a:pt x="85" y="3"/>
                      <a:pt x="86" y="3"/>
                      <a:pt x="86" y="3"/>
                    </a:cubicBezTo>
                    <a:cubicBezTo>
                      <a:pt x="86" y="3"/>
                      <a:pt x="86" y="2"/>
                      <a:pt x="86" y="2"/>
                    </a:cubicBezTo>
                    <a:cubicBezTo>
                      <a:pt x="86" y="2"/>
                      <a:pt x="86" y="2"/>
                      <a:pt x="86" y="2"/>
                    </a:cubicBezTo>
                    <a:cubicBezTo>
                      <a:pt x="87" y="2"/>
                      <a:pt x="86" y="1"/>
                      <a:pt x="87" y="2"/>
                    </a:cubicBezTo>
                    <a:cubicBezTo>
                      <a:pt x="87" y="2"/>
                      <a:pt x="87" y="2"/>
                      <a:pt x="87" y="2"/>
                    </a:cubicBezTo>
                    <a:cubicBezTo>
                      <a:pt x="87" y="1"/>
                      <a:pt x="88" y="1"/>
                      <a:pt x="88" y="2"/>
                    </a:cubicBezTo>
                    <a:close/>
                    <a:moveTo>
                      <a:pt x="72" y="0"/>
                    </a:moveTo>
                    <a:cubicBezTo>
                      <a:pt x="72" y="0"/>
                      <a:pt x="72" y="0"/>
                      <a:pt x="72" y="0"/>
                    </a:cubicBezTo>
                    <a:cubicBezTo>
                      <a:pt x="72" y="0"/>
                      <a:pt x="72" y="0"/>
                      <a:pt x="72" y="0"/>
                    </a:cubicBezTo>
                    <a:cubicBezTo>
                      <a:pt x="72" y="0"/>
                      <a:pt x="72" y="0"/>
                      <a:pt x="72" y="0"/>
                    </a:cubicBezTo>
                    <a:cubicBezTo>
                      <a:pt x="72" y="0"/>
                      <a:pt x="73" y="0"/>
                      <a:pt x="73" y="0"/>
                    </a:cubicBezTo>
                    <a:cubicBezTo>
                      <a:pt x="73" y="0"/>
                      <a:pt x="74" y="0"/>
                      <a:pt x="74" y="0"/>
                    </a:cubicBezTo>
                    <a:cubicBezTo>
                      <a:pt x="74" y="0"/>
                      <a:pt x="75" y="0"/>
                      <a:pt x="75" y="0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75" y="1"/>
                      <a:pt x="75" y="1"/>
                      <a:pt x="75" y="1"/>
                    </a:cubicBezTo>
                    <a:cubicBezTo>
                      <a:pt x="75" y="1"/>
                      <a:pt x="76" y="1"/>
                      <a:pt x="76" y="1"/>
                    </a:cubicBezTo>
                    <a:cubicBezTo>
                      <a:pt x="75" y="2"/>
                      <a:pt x="75" y="2"/>
                      <a:pt x="75" y="2"/>
                    </a:cubicBezTo>
                    <a:cubicBezTo>
                      <a:pt x="76" y="2"/>
                      <a:pt x="76" y="1"/>
                      <a:pt x="76" y="1"/>
                    </a:cubicBezTo>
                    <a:cubicBezTo>
                      <a:pt x="76" y="1"/>
                      <a:pt x="76" y="1"/>
                      <a:pt x="76" y="1"/>
                    </a:cubicBezTo>
                    <a:cubicBezTo>
                      <a:pt x="76" y="1"/>
                      <a:pt x="76" y="1"/>
                      <a:pt x="76" y="2"/>
                    </a:cubicBezTo>
                    <a:cubicBezTo>
                      <a:pt x="76" y="2"/>
                      <a:pt x="77" y="1"/>
                      <a:pt x="77" y="1"/>
                    </a:cubicBezTo>
                    <a:cubicBezTo>
                      <a:pt x="76" y="2"/>
                      <a:pt x="76" y="2"/>
                      <a:pt x="76" y="2"/>
                    </a:cubicBezTo>
                    <a:cubicBezTo>
                      <a:pt x="77" y="2"/>
                      <a:pt x="77" y="1"/>
                      <a:pt x="77" y="2"/>
                    </a:cubicBezTo>
                    <a:cubicBezTo>
                      <a:pt x="77" y="2"/>
                      <a:pt x="77" y="2"/>
                      <a:pt x="77" y="3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77" y="3"/>
                      <a:pt x="77" y="3"/>
                      <a:pt x="77" y="3"/>
                    </a:cubicBezTo>
                    <a:cubicBezTo>
                      <a:pt x="77" y="3"/>
                      <a:pt x="76" y="4"/>
                      <a:pt x="75" y="4"/>
                    </a:cubicBezTo>
                    <a:cubicBezTo>
                      <a:pt x="75" y="4"/>
                      <a:pt x="75" y="4"/>
                      <a:pt x="75" y="4"/>
                    </a:cubicBezTo>
                    <a:cubicBezTo>
                      <a:pt x="75" y="4"/>
                      <a:pt x="74" y="4"/>
                      <a:pt x="74" y="4"/>
                    </a:cubicBezTo>
                    <a:cubicBezTo>
                      <a:pt x="74" y="4"/>
                      <a:pt x="74" y="4"/>
                      <a:pt x="74" y="4"/>
                    </a:cubicBezTo>
                    <a:cubicBezTo>
                      <a:pt x="74" y="4"/>
                      <a:pt x="74" y="4"/>
                      <a:pt x="74" y="4"/>
                    </a:cubicBezTo>
                    <a:cubicBezTo>
                      <a:pt x="74" y="5"/>
                      <a:pt x="74" y="4"/>
                      <a:pt x="73" y="5"/>
                    </a:cubicBezTo>
                    <a:cubicBezTo>
                      <a:pt x="74" y="5"/>
                      <a:pt x="74" y="5"/>
                      <a:pt x="75" y="5"/>
                    </a:cubicBezTo>
                    <a:cubicBezTo>
                      <a:pt x="75" y="5"/>
                      <a:pt x="74" y="5"/>
                      <a:pt x="74" y="5"/>
                    </a:cubicBezTo>
                    <a:cubicBezTo>
                      <a:pt x="73" y="6"/>
                      <a:pt x="72" y="6"/>
                      <a:pt x="72" y="6"/>
                    </a:cubicBezTo>
                    <a:cubicBezTo>
                      <a:pt x="72" y="6"/>
                      <a:pt x="71" y="6"/>
                      <a:pt x="71" y="7"/>
                    </a:cubicBezTo>
                    <a:cubicBezTo>
                      <a:pt x="71" y="6"/>
                      <a:pt x="71" y="7"/>
                      <a:pt x="71" y="7"/>
                    </a:cubicBezTo>
                    <a:cubicBezTo>
                      <a:pt x="71" y="7"/>
                      <a:pt x="71" y="7"/>
                      <a:pt x="71" y="7"/>
                    </a:cubicBezTo>
                    <a:cubicBezTo>
                      <a:pt x="71" y="7"/>
                      <a:pt x="71" y="7"/>
                      <a:pt x="71" y="7"/>
                    </a:cubicBezTo>
                    <a:cubicBezTo>
                      <a:pt x="71" y="7"/>
                      <a:pt x="71" y="7"/>
                      <a:pt x="71" y="7"/>
                    </a:cubicBezTo>
                    <a:cubicBezTo>
                      <a:pt x="71" y="7"/>
                      <a:pt x="71" y="7"/>
                      <a:pt x="71" y="7"/>
                    </a:cubicBezTo>
                    <a:cubicBezTo>
                      <a:pt x="71" y="8"/>
                      <a:pt x="70" y="8"/>
                      <a:pt x="70" y="7"/>
                    </a:cubicBezTo>
                    <a:cubicBezTo>
                      <a:pt x="70" y="7"/>
                      <a:pt x="70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70" y="7"/>
                      <a:pt x="70" y="8"/>
                    </a:cubicBezTo>
                    <a:cubicBezTo>
                      <a:pt x="70" y="8"/>
                      <a:pt x="70" y="8"/>
                      <a:pt x="70" y="8"/>
                    </a:cubicBez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7"/>
                      <a:pt x="69" y="7"/>
                    </a:cubicBezTo>
                    <a:cubicBezTo>
                      <a:pt x="69" y="7"/>
                      <a:pt x="68" y="8"/>
                      <a:pt x="68" y="8"/>
                    </a:cubicBezTo>
                    <a:cubicBezTo>
                      <a:pt x="68" y="8"/>
                      <a:pt x="68" y="7"/>
                      <a:pt x="68" y="8"/>
                    </a:cubicBezTo>
                    <a:cubicBezTo>
                      <a:pt x="68" y="8"/>
                      <a:pt x="68" y="8"/>
                      <a:pt x="68" y="8"/>
                    </a:cubicBezTo>
                    <a:cubicBezTo>
                      <a:pt x="68" y="8"/>
                      <a:pt x="68" y="8"/>
                      <a:pt x="68" y="8"/>
                    </a:cubicBezTo>
                    <a:cubicBezTo>
                      <a:pt x="68" y="8"/>
                      <a:pt x="67" y="8"/>
                      <a:pt x="67" y="8"/>
                    </a:cubicBezTo>
                    <a:cubicBezTo>
                      <a:pt x="68" y="8"/>
                      <a:pt x="68" y="9"/>
                      <a:pt x="68" y="9"/>
                    </a:cubicBezTo>
                    <a:cubicBezTo>
                      <a:pt x="68" y="9"/>
                      <a:pt x="68" y="10"/>
                      <a:pt x="67" y="10"/>
                    </a:cubicBezTo>
                    <a:cubicBezTo>
                      <a:pt x="67" y="10"/>
                      <a:pt x="67" y="10"/>
                      <a:pt x="67" y="10"/>
                    </a:cubicBezTo>
                    <a:cubicBezTo>
                      <a:pt x="67" y="10"/>
                      <a:pt x="67" y="10"/>
                      <a:pt x="67" y="10"/>
                    </a:cubicBezTo>
                    <a:cubicBezTo>
                      <a:pt x="68" y="10"/>
                      <a:pt x="67" y="10"/>
                      <a:pt x="67" y="10"/>
                    </a:cubicBezTo>
                    <a:cubicBezTo>
                      <a:pt x="67" y="10"/>
                      <a:pt x="67" y="11"/>
                      <a:pt x="66" y="10"/>
                    </a:cubicBezTo>
                    <a:cubicBezTo>
                      <a:pt x="66" y="10"/>
                      <a:pt x="66" y="10"/>
                      <a:pt x="66" y="11"/>
                    </a:cubicBezTo>
                    <a:cubicBezTo>
                      <a:pt x="66" y="11"/>
                      <a:pt x="66" y="11"/>
                      <a:pt x="66" y="11"/>
                    </a:cubicBezTo>
                    <a:cubicBezTo>
                      <a:pt x="66" y="11"/>
                      <a:pt x="66" y="11"/>
                      <a:pt x="65" y="11"/>
                    </a:cubicBezTo>
                    <a:cubicBezTo>
                      <a:pt x="65" y="11"/>
                      <a:pt x="65" y="11"/>
                      <a:pt x="65" y="11"/>
                    </a:cubicBezTo>
                    <a:cubicBezTo>
                      <a:pt x="65" y="11"/>
                      <a:pt x="65" y="11"/>
                      <a:pt x="65" y="11"/>
                    </a:cubicBezTo>
                    <a:cubicBezTo>
                      <a:pt x="65" y="12"/>
                      <a:pt x="65" y="12"/>
                      <a:pt x="65" y="12"/>
                    </a:cubicBezTo>
                    <a:cubicBezTo>
                      <a:pt x="65" y="12"/>
                      <a:pt x="65" y="12"/>
                      <a:pt x="65" y="12"/>
                    </a:cubicBezTo>
                    <a:cubicBezTo>
                      <a:pt x="65" y="12"/>
                      <a:pt x="65" y="13"/>
                      <a:pt x="65" y="13"/>
                    </a:cubicBezTo>
                    <a:cubicBezTo>
                      <a:pt x="65" y="12"/>
                      <a:pt x="64" y="13"/>
                      <a:pt x="64" y="13"/>
                    </a:cubicBezTo>
                    <a:cubicBezTo>
                      <a:pt x="64" y="13"/>
                      <a:pt x="64" y="13"/>
                      <a:pt x="64" y="13"/>
                    </a:cubicBezTo>
                    <a:cubicBezTo>
                      <a:pt x="64" y="13"/>
                      <a:pt x="64" y="13"/>
                      <a:pt x="64" y="13"/>
                    </a:cubicBezTo>
                    <a:cubicBezTo>
                      <a:pt x="63" y="12"/>
                      <a:pt x="63" y="12"/>
                      <a:pt x="63" y="12"/>
                    </a:cubicBezTo>
                    <a:cubicBezTo>
                      <a:pt x="64" y="12"/>
                      <a:pt x="64" y="12"/>
                      <a:pt x="64" y="12"/>
                    </a:cubicBezTo>
                    <a:cubicBezTo>
                      <a:pt x="63" y="12"/>
                      <a:pt x="63" y="12"/>
                      <a:pt x="63" y="12"/>
                    </a:cubicBezTo>
                    <a:cubicBezTo>
                      <a:pt x="63" y="12"/>
                      <a:pt x="63" y="12"/>
                      <a:pt x="63" y="12"/>
                    </a:cubicBezTo>
                    <a:cubicBezTo>
                      <a:pt x="63" y="13"/>
                      <a:pt x="63" y="12"/>
                      <a:pt x="63" y="12"/>
                    </a:cubicBezTo>
                    <a:cubicBezTo>
                      <a:pt x="63" y="12"/>
                      <a:pt x="63" y="12"/>
                      <a:pt x="63" y="12"/>
                    </a:cubicBezTo>
                    <a:cubicBezTo>
                      <a:pt x="62" y="12"/>
                      <a:pt x="62" y="12"/>
                      <a:pt x="62" y="12"/>
                    </a:cubicBezTo>
                    <a:cubicBezTo>
                      <a:pt x="62" y="12"/>
                      <a:pt x="62" y="12"/>
                      <a:pt x="62" y="12"/>
                    </a:cubicBezTo>
                    <a:cubicBezTo>
                      <a:pt x="62" y="12"/>
                      <a:pt x="62" y="12"/>
                      <a:pt x="62" y="12"/>
                    </a:cubicBezTo>
                    <a:cubicBezTo>
                      <a:pt x="62" y="12"/>
                      <a:pt x="62" y="12"/>
                      <a:pt x="62" y="12"/>
                    </a:cubicBezTo>
                    <a:cubicBezTo>
                      <a:pt x="62" y="12"/>
                      <a:pt x="62" y="12"/>
                      <a:pt x="62" y="12"/>
                    </a:cubicBezTo>
                    <a:cubicBezTo>
                      <a:pt x="62" y="12"/>
                      <a:pt x="61" y="12"/>
                      <a:pt x="61" y="12"/>
                    </a:cubicBezTo>
                    <a:cubicBezTo>
                      <a:pt x="61" y="12"/>
                      <a:pt x="61" y="12"/>
                      <a:pt x="61" y="12"/>
                    </a:cubicBezTo>
                    <a:cubicBezTo>
                      <a:pt x="61" y="12"/>
                      <a:pt x="61" y="12"/>
                      <a:pt x="61" y="12"/>
                    </a:cubicBezTo>
                    <a:cubicBezTo>
                      <a:pt x="61" y="12"/>
                      <a:pt x="61" y="12"/>
                      <a:pt x="61" y="12"/>
                    </a:cubicBezTo>
                    <a:cubicBezTo>
                      <a:pt x="60" y="12"/>
                      <a:pt x="60" y="12"/>
                      <a:pt x="60" y="12"/>
                    </a:cubicBezTo>
                    <a:cubicBezTo>
                      <a:pt x="60" y="12"/>
                      <a:pt x="60" y="12"/>
                      <a:pt x="60" y="12"/>
                    </a:cubicBezTo>
                    <a:cubicBezTo>
                      <a:pt x="60" y="11"/>
                      <a:pt x="60" y="11"/>
                      <a:pt x="60" y="11"/>
                    </a:cubicBezTo>
                    <a:cubicBezTo>
                      <a:pt x="60" y="11"/>
                      <a:pt x="61" y="11"/>
                      <a:pt x="61" y="11"/>
                    </a:cubicBezTo>
                    <a:cubicBezTo>
                      <a:pt x="61" y="11"/>
                      <a:pt x="62" y="11"/>
                      <a:pt x="62" y="11"/>
                    </a:cubicBezTo>
                    <a:cubicBezTo>
                      <a:pt x="62" y="11"/>
                      <a:pt x="62" y="11"/>
                      <a:pt x="62" y="11"/>
                    </a:cubicBezTo>
                    <a:cubicBezTo>
                      <a:pt x="62" y="11"/>
                      <a:pt x="62" y="10"/>
                      <a:pt x="62" y="10"/>
                    </a:cubicBezTo>
                    <a:cubicBezTo>
                      <a:pt x="62" y="10"/>
                      <a:pt x="62" y="10"/>
                      <a:pt x="62" y="10"/>
                    </a:cubicBezTo>
                    <a:cubicBezTo>
                      <a:pt x="62" y="10"/>
                      <a:pt x="62" y="10"/>
                      <a:pt x="62" y="10"/>
                    </a:cubicBezTo>
                    <a:cubicBezTo>
                      <a:pt x="62" y="10"/>
                      <a:pt x="62" y="9"/>
                      <a:pt x="62" y="9"/>
                    </a:cubicBezTo>
                    <a:cubicBezTo>
                      <a:pt x="62" y="9"/>
                      <a:pt x="62" y="9"/>
                      <a:pt x="63" y="10"/>
                    </a:cubicBezTo>
                    <a:cubicBezTo>
                      <a:pt x="63" y="10"/>
                      <a:pt x="62" y="10"/>
                      <a:pt x="63" y="10"/>
                    </a:cubicBezTo>
                    <a:cubicBezTo>
                      <a:pt x="63" y="11"/>
                      <a:pt x="64" y="11"/>
                      <a:pt x="64" y="11"/>
                    </a:cubicBezTo>
                    <a:cubicBezTo>
                      <a:pt x="64" y="10"/>
                      <a:pt x="63" y="10"/>
                      <a:pt x="63" y="10"/>
                    </a:cubicBezTo>
                    <a:cubicBezTo>
                      <a:pt x="63" y="10"/>
                      <a:pt x="63" y="10"/>
                      <a:pt x="63" y="10"/>
                    </a:cubicBezTo>
                    <a:cubicBezTo>
                      <a:pt x="63" y="10"/>
                      <a:pt x="63" y="9"/>
                      <a:pt x="63" y="10"/>
                    </a:cubicBezTo>
                    <a:cubicBezTo>
                      <a:pt x="63" y="9"/>
                      <a:pt x="64" y="9"/>
                      <a:pt x="64" y="9"/>
                    </a:cubicBezTo>
                    <a:cubicBezTo>
                      <a:pt x="64" y="9"/>
                      <a:pt x="63" y="9"/>
                      <a:pt x="63" y="9"/>
                    </a:cubicBezTo>
                    <a:cubicBezTo>
                      <a:pt x="63" y="9"/>
                      <a:pt x="63" y="9"/>
                      <a:pt x="63" y="9"/>
                    </a:cubicBezTo>
                    <a:cubicBezTo>
                      <a:pt x="63" y="9"/>
                      <a:pt x="63" y="9"/>
                      <a:pt x="63" y="9"/>
                    </a:cubicBezTo>
                    <a:cubicBezTo>
                      <a:pt x="62" y="9"/>
                      <a:pt x="62" y="9"/>
                      <a:pt x="62" y="9"/>
                    </a:cubicBezTo>
                    <a:cubicBezTo>
                      <a:pt x="62" y="8"/>
                      <a:pt x="63" y="8"/>
                      <a:pt x="64" y="8"/>
                    </a:cubicBezTo>
                    <a:cubicBezTo>
                      <a:pt x="64" y="8"/>
                      <a:pt x="64" y="8"/>
                      <a:pt x="65" y="8"/>
                    </a:cubicBezTo>
                    <a:cubicBezTo>
                      <a:pt x="65" y="8"/>
                      <a:pt x="65" y="8"/>
                      <a:pt x="65" y="8"/>
                    </a:cubicBezTo>
                    <a:cubicBezTo>
                      <a:pt x="65" y="8"/>
                      <a:pt x="65" y="8"/>
                      <a:pt x="65" y="8"/>
                    </a:cubicBezTo>
                    <a:cubicBezTo>
                      <a:pt x="65" y="8"/>
                      <a:pt x="65" y="8"/>
                      <a:pt x="65" y="8"/>
                    </a:cubicBezTo>
                    <a:cubicBezTo>
                      <a:pt x="65" y="8"/>
                      <a:pt x="65" y="8"/>
                      <a:pt x="65" y="8"/>
                    </a:cubicBezTo>
                    <a:cubicBezTo>
                      <a:pt x="65" y="8"/>
                      <a:pt x="65" y="8"/>
                      <a:pt x="65" y="8"/>
                    </a:cubicBezTo>
                    <a:cubicBezTo>
                      <a:pt x="65" y="7"/>
                      <a:pt x="65" y="7"/>
                      <a:pt x="65" y="7"/>
                    </a:cubicBezTo>
                    <a:cubicBezTo>
                      <a:pt x="65" y="7"/>
                      <a:pt x="65" y="7"/>
                      <a:pt x="65" y="7"/>
                    </a:cubicBezTo>
                    <a:cubicBezTo>
                      <a:pt x="65" y="7"/>
                      <a:pt x="65" y="7"/>
                      <a:pt x="65" y="6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65" y="5"/>
                      <a:pt x="65" y="5"/>
                      <a:pt x="65" y="5"/>
                    </a:cubicBezTo>
                    <a:cubicBezTo>
                      <a:pt x="66" y="5"/>
                      <a:pt x="66" y="5"/>
                      <a:pt x="66" y="6"/>
                    </a:cubicBezTo>
                    <a:cubicBezTo>
                      <a:pt x="66" y="6"/>
                      <a:pt x="66" y="6"/>
                      <a:pt x="67" y="6"/>
                    </a:cubicBezTo>
                    <a:cubicBezTo>
                      <a:pt x="67" y="6"/>
                      <a:pt x="67" y="6"/>
                      <a:pt x="67" y="6"/>
                    </a:cubicBezTo>
                    <a:cubicBezTo>
                      <a:pt x="67" y="5"/>
                      <a:pt x="67" y="5"/>
                      <a:pt x="67" y="5"/>
                    </a:cubicBezTo>
                    <a:cubicBezTo>
                      <a:pt x="67" y="5"/>
                      <a:pt x="68" y="5"/>
                      <a:pt x="69" y="5"/>
                    </a:cubicBezTo>
                    <a:cubicBezTo>
                      <a:pt x="69" y="5"/>
                      <a:pt x="70" y="5"/>
                      <a:pt x="70" y="5"/>
                    </a:cubicBezTo>
                    <a:cubicBezTo>
                      <a:pt x="70" y="5"/>
                      <a:pt x="69" y="5"/>
                      <a:pt x="69" y="5"/>
                    </a:cubicBez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5"/>
                      <a:pt x="68" y="5"/>
                    </a:cubicBezTo>
                    <a:cubicBezTo>
                      <a:pt x="67" y="5"/>
                      <a:pt x="67" y="5"/>
                      <a:pt x="67" y="5"/>
                    </a:cubicBezTo>
                    <a:cubicBezTo>
                      <a:pt x="67" y="4"/>
                      <a:pt x="67" y="4"/>
                      <a:pt x="67" y="4"/>
                    </a:cubicBezTo>
                    <a:cubicBezTo>
                      <a:pt x="67" y="4"/>
                      <a:pt x="66" y="5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6" y="3"/>
                      <a:pt x="65" y="4"/>
                      <a:pt x="65" y="4"/>
                    </a:cubicBezTo>
                    <a:cubicBezTo>
                      <a:pt x="65" y="3"/>
                      <a:pt x="65" y="3"/>
                      <a:pt x="65" y="3"/>
                    </a:cubicBezTo>
                    <a:cubicBezTo>
                      <a:pt x="65" y="3"/>
                      <a:pt x="66" y="4"/>
                      <a:pt x="67" y="3"/>
                    </a:cubicBezTo>
                    <a:cubicBezTo>
                      <a:pt x="66" y="3"/>
                      <a:pt x="66" y="3"/>
                      <a:pt x="66" y="3"/>
                    </a:cubicBezTo>
                    <a:cubicBezTo>
                      <a:pt x="66" y="3"/>
                      <a:pt x="65" y="3"/>
                      <a:pt x="65" y="3"/>
                    </a:cubicBezTo>
                    <a:cubicBezTo>
                      <a:pt x="65" y="2"/>
                      <a:pt x="65" y="2"/>
                      <a:pt x="65" y="2"/>
                    </a:cubicBezTo>
                    <a:cubicBezTo>
                      <a:pt x="65" y="2"/>
                      <a:pt x="65" y="2"/>
                      <a:pt x="65" y="2"/>
                    </a:cubicBezTo>
                    <a:cubicBezTo>
                      <a:pt x="66" y="2"/>
                      <a:pt x="66" y="2"/>
                      <a:pt x="66" y="2"/>
                    </a:cubicBezTo>
                    <a:cubicBezTo>
                      <a:pt x="65" y="2"/>
                      <a:pt x="65" y="2"/>
                      <a:pt x="65" y="2"/>
                    </a:cubicBezTo>
                    <a:cubicBezTo>
                      <a:pt x="65" y="2"/>
                      <a:pt x="66" y="2"/>
                      <a:pt x="65" y="1"/>
                    </a:cubicBezTo>
                    <a:cubicBezTo>
                      <a:pt x="65" y="2"/>
                      <a:pt x="65" y="2"/>
                      <a:pt x="65" y="2"/>
                    </a:cubicBezTo>
                    <a:cubicBezTo>
                      <a:pt x="65" y="1"/>
                      <a:pt x="65" y="1"/>
                      <a:pt x="66" y="1"/>
                    </a:cubicBezTo>
                    <a:cubicBezTo>
                      <a:pt x="66" y="1"/>
                      <a:pt x="66" y="1"/>
                      <a:pt x="66" y="1"/>
                    </a:cubicBezTo>
                    <a:cubicBezTo>
                      <a:pt x="66" y="1"/>
                      <a:pt x="66" y="1"/>
                      <a:pt x="66" y="1"/>
                    </a:cubicBezTo>
                    <a:cubicBezTo>
                      <a:pt x="66" y="1"/>
                      <a:pt x="66" y="1"/>
                      <a:pt x="67" y="1"/>
                    </a:cubicBezTo>
                    <a:cubicBezTo>
                      <a:pt x="67" y="1"/>
                      <a:pt x="67" y="1"/>
                      <a:pt x="67" y="1"/>
                    </a:cubicBezTo>
                    <a:cubicBezTo>
                      <a:pt x="67" y="1"/>
                      <a:pt x="67" y="1"/>
                      <a:pt x="67" y="1"/>
                    </a:cubicBezTo>
                    <a:cubicBezTo>
                      <a:pt x="67" y="1"/>
                      <a:pt x="67" y="1"/>
                      <a:pt x="67" y="1"/>
                    </a:cubicBezTo>
                    <a:cubicBezTo>
                      <a:pt x="67" y="1"/>
                      <a:pt x="67" y="2"/>
                      <a:pt x="67" y="2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8" y="1"/>
                      <a:pt x="68" y="2"/>
                      <a:pt x="68" y="2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8" y="1"/>
                      <a:pt x="68" y="1"/>
                      <a:pt x="68" y="0"/>
                    </a:cubicBezTo>
                    <a:cubicBezTo>
                      <a:pt x="69" y="0"/>
                      <a:pt x="68" y="2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1"/>
                      <a:pt x="69" y="1"/>
                    </a:cubicBezTo>
                    <a:cubicBezTo>
                      <a:pt x="70" y="0"/>
                      <a:pt x="69" y="0"/>
                      <a:pt x="69" y="0"/>
                    </a:cubicBezTo>
                    <a:cubicBezTo>
                      <a:pt x="70" y="0"/>
                      <a:pt x="70" y="1"/>
                      <a:pt x="70" y="1"/>
                    </a:cubicBezTo>
                    <a:cubicBezTo>
                      <a:pt x="70" y="1"/>
                      <a:pt x="70" y="0"/>
                      <a:pt x="70" y="0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70" y="0"/>
                      <a:pt x="70" y="0"/>
                      <a:pt x="71" y="1"/>
                    </a:cubicBezTo>
                    <a:cubicBezTo>
                      <a:pt x="71" y="0"/>
                      <a:pt x="70" y="0"/>
                      <a:pt x="71" y="0"/>
                    </a:cubicBezTo>
                    <a:cubicBezTo>
                      <a:pt x="71" y="0"/>
                      <a:pt x="71" y="0"/>
                      <a:pt x="72" y="0"/>
                    </a:cubicBezTo>
                    <a:close/>
                    <a:moveTo>
                      <a:pt x="63" y="2"/>
                    </a:moveTo>
                    <a:cubicBezTo>
                      <a:pt x="64" y="2"/>
                      <a:pt x="64" y="2"/>
                      <a:pt x="64" y="2"/>
                    </a:cubicBezTo>
                    <a:cubicBezTo>
                      <a:pt x="65" y="2"/>
                      <a:pt x="63" y="3"/>
                      <a:pt x="64" y="4"/>
                    </a:cubicBezTo>
                    <a:cubicBezTo>
                      <a:pt x="64" y="4"/>
                      <a:pt x="64" y="4"/>
                      <a:pt x="64" y="4"/>
                    </a:cubicBezTo>
                    <a:cubicBezTo>
                      <a:pt x="64" y="4"/>
                      <a:pt x="64" y="4"/>
                      <a:pt x="64" y="5"/>
                    </a:cubicBezTo>
                    <a:cubicBezTo>
                      <a:pt x="64" y="5"/>
                      <a:pt x="64" y="4"/>
                      <a:pt x="65" y="4"/>
                    </a:cubicBezTo>
                    <a:cubicBezTo>
                      <a:pt x="65" y="4"/>
                      <a:pt x="65" y="4"/>
                      <a:pt x="65" y="4"/>
                    </a:cubicBezTo>
                    <a:cubicBezTo>
                      <a:pt x="64" y="5"/>
                      <a:pt x="65" y="6"/>
                      <a:pt x="64" y="6"/>
                    </a:cubicBezTo>
                    <a:cubicBezTo>
                      <a:pt x="64" y="6"/>
                      <a:pt x="64" y="6"/>
                      <a:pt x="64" y="6"/>
                    </a:cubicBezTo>
                    <a:cubicBezTo>
                      <a:pt x="64" y="6"/>
                      <a:pt x="64" y="6"/>
                      <a:pt x="64" y="6"/>
                    </a:cubicBezTo>
                    <a:cubicBezTo>
                      <a:pt x="64" y="6"/>
                      <a:pt x="65" y="6"/>
                      <a:pt x="65" y="7"/>
                    </a:cubicBezTo>
                    <a:cubicBezTo>
                      <a:pt x="64" y="7"/>
                      <a:pt x="64" y="7"/>
                      <a:pt x="64" y="7"/>
                    </a:cubicBezTo>
                    <a:cubicBezTo>
                      <a:pt x="64" y="7"/>
                      <a:pt x="64" y="7"/>
                      <a:pt x="64" y="7"/>
                    </a:cubicBezTo>
                    <a:cubicBezTo>
                      <a:pt x="64" y="7"/>
                      <a:pt x="64" y="7"/>
                      <a:pt x="64" y="7"/>
                    </a:cubicBezTo>
                    <a:cubicBezTo>
                      <a:pt x="64" y="7"/>
                      <a:pt x="64" y="7"/>
                      <a:pt x="64" y="7"/>
                    </a:cubicBezTo>
                    <a:cubicBezTo>
                      <a:pt x="64" y="7"/>
                      <a:pt x="64" y="7"/>
                      <a:pt x="64" y="7"/>
                    </a:cubicBezTo>
                    <a:cubicBezTo>
                      <a:pt x="63" y="7"/>
                      <a:pt x="63" y="7"/>
                      <a:pt x="63" y="7"/>
                    </a:cubicBezTo>
                    <a:cubicBezTo>
                      <a:pt x="63" y="7"/>
                      <a:pt x="63" y="7"/>
                      <a:pt x="63" y="8"/>
                    </a:cubicBezTo>
                    <a:cubicBezTo>
                      <a:pt x="63" y="8"/>
                      <a:pt x="63" y="8"/>
                      <a:pt x="63" y="8"/>
                    </a:cubicBezTo>
                    <a:cubicBezTo>
                      <a:pt x="62" y="8"/>
                      <a:pt x="62" y="8"/>
                      <a:pt x="62" y="8"/>
                    </a:cubicBezTo>
                    <a:cubicBezTo>
                      <a:pt x="62" y="8"/>
                      <a:pt x="62" y="8"/>
                      <a:pt x="62" y="8"/>
                    </a:cubicBezTo>
                    <a:cubicBezTo>
                      <a:pt x="62" y="8"/>
                      <a:pt x="62" y="8"/>
                      <a:pt x="62" y="9"/>
                    </a:cubicBezTo>
                    <a:cubicBezTo>
                      <a:pt x="62" y="8"/>
                      <a:pt x="62" y="8"/>
                      <a:pt x="62" y="8"/>
                    </a:cubicBezTo>
                    <a:cubicBezTo>
                      <a:pt x="62" y="8"/>
                      <a:pt x="62" y="8"/>
                      <a:pt x="62" y="8"/>
                    </a:cubicBezTo>
                    <a:cubicBezTo>
                      <a:pt x="61" y="8"/>
                      <a:pt x="61" y="8"/>
                      <a:pt x="61" y="8"/>
                    </a:cubicBezTo>
                    <a:cubicBezTo>
                      <a:pt x="61" y="8"/>
                      <a:pt x="61" y="8"/>
                      <a:pt x="61" y="8"/>
                    </a:cubicBezTo>
                    <a:cubicBezTo>
                      <a:pt x="61" y="8"/>
                      <a:pt x="61" y="8"/>
                      <a:pt x="61" y="8"/>
                    </a:cubicBezTo>
                    <a:cubicBezTo>
                      <a:pt x="61" y="8"/>
                      <a:pt x="61" y="8"/>
                      <a:pt x="60" y="8"/>
                    </a:cubicBezTo>
                    <a:cubicBezTo>
                      <a:pt x="61" y="8"/>
                      <a:pt x="61" y="8"/>
                      <a:pt x="61" y="8"/>
                    </a:cubicBezTo>
                    <a:cubicBezTo>
                      <a:pt x="61" y="8"/>
                      <a:pt x="61" y="8"/>
                      <a:pt x="61" y="8"/>
                    </a:cubicBezTo>
                    <a:cubicBezTo>
                      <a:pt x="61" y="7"/>
                      <a:pt x="61" y="7"/>
                      <a:pt x="61" y="7"/>
                    </a:cubicBezTo>
                    <a:cubicBezTo>
                      <a:pt x="61" y="6"/>
                      <a:pt x="61" y="7"/>
                      <a:pt x="61" y="6"/>
                    </a:cubicBezTo>
                    <a:cubicBezTo>
                      <a:pt x="61" y="6"/>
                      <a:pt x="62" y="7"/>
                      <a:pt x="62" y="6"/>
                    </a:cubicBezTo>
                    <a:cubicBezTo>
                      <a:pt x="62" y="6"/>
                      <a:pt x="62" y="6"/>
                      <a:pt x="62" y="6"/>
                    </a:cubicBezTo>
                    <a:cubicBezTo>
                      <a:pt x="62" y="6"/>
                      <a:pt x="62" y="7"/>
                      <a:pt x="62" y="6"/>
                    </a:cubicBezTo>
                    <a:cubicBezTo>
                      <a:pt x="62" y="6"/>
                      <a:pt x="62" y="6"/>
                      <a:pt x="62" y="6"/>
                    </a:cubicBezTo>
                    <a:cubicBezTo>
                      <a:pt x="62" y="6"/>
                      <a:pt x="62" y="6"/>
                      <a:pt x="61" y="6"/>
                    </a:cubicBezTo>
                    <a:cubicBezTo>
                      <a:pt x="61" y="6"/>
                      <a:pt x="61" y="6"/>
                      <a:pt x="61" y="6"/>
                    </a:cubicBezTo>
                    <a:cubicBezTo>
                      <a:pt x="61" y="6"/>
                      <a:pt x="61" y="6"/>
                      <a:pt x="61" y="6"/>
                    </a:cubicBezTo>
                    <a:cubicBezTo>
                      <a:pt x="61" y="5"/>
                      <a:pt x="61" y="5"/>
                      <a:pt x="61" y="5"/>
                    </a:cubicBezTo>
                    <a:cubicBezTo>
                      <a:pt x="61" y="5"/>
                      <a:pt x="61" y="4"/>
                      <a:pt x="61" y="4"/>
                    </a:cubicBezTo>
                    <a:cubicBezTo>
                      <a:pt x="62" y="4"/>
                      <a:pt x="62" y="4"/>
                      <a:pt x="62" y="4"/>
                    </a:cubicBezTo>
                    <a:cubicBezTo>
                      <a:pt x="62" y="4"/>
                      <a:pt x="62" y="4"/>
                      <a:pt x="62" y="4"/>
                    </a:cubicBezTo>
                    <a:cubicBezTo>
                      <a:pt x="62" y="4"/>
                      <a:pt x="62" y="4"/>
                      <a:pt x="62" y="4"/>
                    </a:cubicBezTo>
                    <a:cubicBezTo>
                      <a:pt x="62" y="3"/>
                      <a:pt x="62" y="3"/>
                      <a:pt x="62" y="3"/>
                    </a:cubicBezTo>
                    <a:cubicBezTo>
                      <a:pt x="62" y="4"/>
                      <a:pt x="62" y="3"/>
                      <a:pt x="63" y="3"/>
                    </a:cubicBezTo>
                    <a:cubicBezTo>
                      <a:pt x="63" y="3"/>
                      <a:pt x="62" y="3"/>
                      <a:pt x="63" y="2"/>
                    </a:cubicBezTo>
                    <a:cubicBezTo>
                      <a:pt x="63" y="3"/>
                      <a:pt x="63" y="3"/>
                      <a:pt x="63" y="3"/>
                    </a:cubicBezTo>
                    <a:cubicBezTo>
                      <a:pt x="63" y="2"/>
                      <a:pt x="63" y="2"/>
                      <a:pt x="63" y="2"/>
                    </a:cubicBezTo>
                    <a:cubicBezTo>
                      <a:pt x="63" y="2"/>
                      <a:pt x="63" y="2"/>
                      <a:pt x="64" y="2"/>
                    </a:cubicBezTo>
                    <a:cubicBezTo>
                      <a:pt x="64" y="2"/>
                      <a:pt x="64" y="2"/>
                      <a:pt x="64" y="2"/>
                    </a:cubicBezTo>
                    <a:cubicBezTo>
                      <a:pt x="64" y="2"/>
                      <a:pt x="63" y="2"/>
                      <a:pt x="63" y="2"/>
                    </a:cubicBezTo>
                    <a:cubicBezTo>
                      <a:pt x="63" y="2"/>
                      <a:pt x="63" y="2"/>
                      <a:pt x="63" y="2"/>
                    </a:cubicBezTo>
                    <a:cubicBezTo>
                      <a:pt x="63" y="2"/>
                      <a:pt x="63" y="2"/>
                      <a:pt x="63" y="2"/>
                    </a:cubicBezTo>
                    <a:close/>
                    <a:moveTo>
                      <a:pt x="66" y="2"/>
                    </a:moveTo>
                    <a:cubicBezTo>
                      <a:pt x="66" y="2"/>
                      <a:pt x="66" y="2"/>
                      <a:pt x="66" y="2"/>
                    </a:cubicBezTo>
                    <a:cubicBezTo>
                      <a:pt x="66" y="2"/>
                      <a:pt x="66" y="2"/>
                      <a:pt x="66" y="2"/>
                    </a:cubicBezTo>
                    <a:close/>
                    <a:moveTo>
                      <a:pt x="60" y="4"/>
                    </a:moveTo>
                    <a:cubicBezTo>
                      <a:pt x="60" y="4"/>
                      <a:pt x="60" y="4"/>
                      <a:pt x="60" y="4"/>
                    </a:cubicBezTo>
                    <a:cubicBezTo>
                      <a:pt x="60" y="4"/>
                      <a:pt x="60" y="4"/>
                      <a:pt x="60" y="4"/>
                    </a:cubicBezTo>
                    <a:cubicBezTo>
                      <a:pt x="60" y="4"/>
                      <a:pt x="60" y="4"/>
                      <a:pt x="60" y="4"/>
                    </a:cubicBezTo>
                    <a:close/>
                    <a:moveTo>
                      <a:pt x="57" y="4"/>
                    </a:moveTo>
                    <a:cubicBezTo>
                      <a:pt x="57" y="4"/>
                      <a:pt x="57" y="4"/>
                      <a:pt x="57" y="4"/>
                    </a:cubicBezTo>
                    <a:cubicBezTo>
                      <a:pt x="57" y="4"/>
                      <a:pt x="57" y="5"/>
                      <a:pt x="57" y="5"/>
                    </a:cubicBezTo>
                    <a:cubicBezTo>
                      <a:pt x="57" y="5"/>
                      <a:pt x="57" y="5"/>
                      <a:pt x="57" y="5"/>
                    </a:cubicBezTo>
                    <a:cubicBezTo>
                      <a:pt x="57" y="6"/>
                      <a:pt x="58" y="5"/>
                      <a:pt x="58" y="5"/>
                    </a:cubicBezTo>
                    <a:cubicBezTo>
                      <a:pt x="57" y="6"/>
                      <a:pt x="59" y="6"/>
                      <a:pt x="58" y="6"/>
                    </a:cubicBezTo>
                    <a:cubicBezTo>
                      <a:pt x="57" y="7"/>
                      <a:pt x="58" y="8"/>
                      <a:pt x="57" y="8"/>
                    </a:cubicBezTo>
                    <a:cubicBezTo>
                      <a:pt x="57" y="7"/>
                      <a:pt x="57" y="7"/>
                      <a:pt x="56" y="6"/>
                    </a:cubicBezTo>
                    <a:cubicBezTo>
                      <a:pt x="55" y="6"/>
                      <a:pt x="55" y="6"/>
                      <a:pt x="55" y="6"/>
                    </a:cubicBezTo>
                    <a:cubicBezTo>
                      <a:pt x="55" y="6"/>
                      <a:pt x="56" y="6"/>
                      <a:pt x="56" y="6"/>
                    </a:cubicBezTo>
                    <a:cubicBezTo>
                      <a:pt x="56" y="6"/>
                      <a:pt x="56" y="6"/>
                      <a:pt x="56" y="6"/>
                    </a:cubicBezTo>
                    <a:cubicBezTo>
                      <a:pt x="56" y="6"/>
                      <a:pt x="56" y="6"/>
                      <a:pt x="56" y="6"/>
                    </a:cubicBezTo>
                    <a:cubicBezTo>
                      <a:pt x="56" y="6"/>
                      <a:pt x="56" y="6"/>
                      <a:pt x="57" y="6"/>
                    </a:cubicBezTo>
                    <a:cubicBezTo>
                      <a:pt x="56" y="5"/>
                      <a:pt x="56" y="5"/>
                      <a:pt x="57" y="5"/>
                    </a:cubicBezTo>
                    <a:cubicBezTo>
                      <a:pt x="57" y="5"/>
                      <a:pt x="56" y="5"/>
                      <a:pt x="56" y="5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56" y="4"/>
                      <a:pt x="56" y="4"/>
                      <a:pt x="57" y="4"/>
                    </a:cubicBezTo>
                    <a:close/>
                    <a:moveTo>
                      <a:pt x="54" y="5"/>
                    </a:moveTo>
                    <a:cubicBezTo>
                      <a:pt x="53" y="5"/>
                      <a:pt x="54" y="5"/>
                      <a:pt x="53" y="6"/>
                    </a:cubicBezTo>
                    <a:cubicBezTo>
                      <a:pt x="53" y="6"/>
                      <a:pt x="53" y="5"/>
                      <a:pt x="53" y="5"/>
                    </a:cubicBezTo>
                    <a:cubicBezTo>
                      <a:pt x="52" y="5"/>
                      <a:pt x="52" y="5"/>
                      <a:pt x="52" y="5"/>
                    </a:cubicBezTo>
                    <a:cubicBezTo>
                      <a:pt x="52" y="5"/>
                      <a:pt x="52" y="5"/>
                      <a:pt x="52" y="5"/>
                    </a:cubicBezTo>
                    <a:cubicBezTo>
                      <a:pt x="52" y="4"/>
                      <a:pt x="53" y="5"/>
                      <a:pt x="54" y="5"/>
                    </a:cubicBezTo>
                    <a:close/>
                    <a:moveTo>
                      <a:pt x="51" y="6"/>
                    </a:moveTo>
                    <a:cubicBezTo>
                      <a:pt x="51" y="6"/>
                      <a:pt x="51" y="6"/>
                      <a:pt x="51" y="6"/>
                    </a:cubicBezTo>
                    <a:cubicBezTo>
                      <a:pt x="50" y="6"/>
                      <a:pt x="50" y="5"/>
                      <a:pt x="51" y="5"/>
                    </a:cubicBezTo>
                    <a:cubicBezTo>
                      <a:pt x="51" y="5"/>
                      <a:pt x="51" y="5"/>
                      <a:pt x="51" y="5"/>
                    </a:cubicBezTo>
                    <a:cubicBezTo>
                      <a:pt x="51" y="6"/>
                      <a:pt x="51" y="6"/>
                      <a:pt x="51" y="6"/>
                    </a:cubicBezTo>
                    <a:close/>
                    <a:moveTo>
                      <a:pt x="53" y="6"/>
                    </a:moveTo>
                    <a:cubicBezTo>
                      <a:pt x="53" y="6"/>
                      <a:pt x="52" y="6"/>
                      <a:pt x="52" y="7"/>
                    </a:cubicBezTo>
                    <a:cubicBezTo>
                      <a:pt x="52" y="7"/>
                      <a:pt x="51" y="7"/>
                      <a:pt x="51" y="7"/>
                    </a:cubicBezTo>
                    <a:cubicBezTo>
                      <a:pt x="51" y="7"/>
                      <a:pt x="51" y="7"/>
                      <a:pt x="51" y="6"/>
                    </a:cubicBezTo>
                    <a:cubicBezTo>
                      <a:pt x="51" y="6"/>
                      <a:pt x="51" y="6"/>
                      <a:pt x="51" y="6"/>
                    </a:cubicBezTo>
                    <a:cubicBezTo>
                      <a:pt x="52" y="6"/>
                      <a:pt x="52" y="6"/>
                      <a:pt x="53" y="6"/>
                    </a:cubicBezTo>
                    <a:close/>
                    <a:moveTo>
                      <a:pt x="49" y="6"/>
                    </a:moveTo>
                    <a:cubicBezTo>
                      <a:pt x="49" y="6"/>
                      <a:pt x="49" y="6"/>
                      <a:pt x="49" y="6"/>
                    </a:cubicBezTo>
                    <a:cubicBezTo>
                      <a:pt x="49" y="6"/>
                      <a:pt x="49" y="6"/>
                      <a:pt x="49" y="6"/>
                    </a:cubicBezTo>
                    <a:cubicBezTo>
                      <a:pt x="49" y="6"/>
                      <a:pt x="49" y="6"/>
                      <a:pt x="49" y="6"/>
                    </a:cubicBezTo>
                    <a:cubicBezTo>
                      <a:pt x="50" y="7"/>
                      <a:pt x="48" y="6"/>
                      <a:pt x="49" y="7"/>
                    </a:cubicBezTo>
                    <a:cubicBezTo>
                      <a:pt x="49" y="8"/>
                      <a:pt x="47" y="7"/>
                      <a:pt x="47" y="8"/>
                    </a:cubicBezTo>
                    <a:cubicBezTo>
                      <a:pt x="47" y="8"/>
                      <a:pt x="48" y="7"/>
                      <a:pt x="47" y="7"/>
                    </a:cubicBezTo>
                    <a:cubicBezTo>
                      <a:pt x="46" y="8"/>
                      <a:pt x="46" y="8"/>
                      <a:pt x="46" y="8"/>
                    </a:cubicBezTo>
                    <a:cubicBezTo>
                      <a:pt x="46" y="8"/>
                      <a:pt x="46" y="8"/>
                      <a:pt x="46" y="8"/>
                    </a:cubicBezTo>
                    <a:cubicBezTo>
                      <a:pt x="46" y="8"/>
                      <a:pt x="46" y="8"/>
                      <a:pt x="45" y="8"/>
                    </a:cubicBezTo>
                    <a:cubicBezTo>
                      <a:pt x="45" y="8"/>
                      <a:pt x="46" y="8"/>
                      <a:pt x="46" y="8"/>
                    </a:cubicBezTo>
                    <a:cubicBezTo>
                      <a:pt x="45" y="8"/>
                      <a:pt x="45" y="8"/>
                      <a:pt x="45" y="8"/>
                    </a:cubicBezTo>
                    <a:cubicBezTo>
                      <a:pt x="45" y="8"/>
                      <a:pt x="45" y="8"/>
                      <a:pt x="45" y="8"/>
                    </a:cubicBezTo>
                    <a:cubicBezTo>
                      <a:pt x="45" y="8"/>
                      <a:pt x="45" y="8"/>
                      <a:pt x="45" y="8"/>
                    </a:cubicBezTo>
                    <a:cubicBezTo>
                      <a:pt x="45" y="7"/>
                      <a:pt x="45" y="7"/>
                      <a:pt x="45" y="7"/>
                    </a:cubicBezTo>
                    <a:cubicBezTo>
                      <a:pt x="46" y="7"/>
                      <a:pt x="46" y="6"/>
                      <a:pt x="46" y="7"/>
                    </a:cubicBezTo>
                    <a:cubicBezTo>
                      <a:pt x="47" y="6"/>
                      <a:pt x="47" y="6"/>
                      <a:pt x="48" y="6"/>
                    </a:cubicBezTo>
                    <a:cubicBezTo>
                      <a:pt x="48" y="6"/>
                      <a:pt x="49" y="6"/>
                      <a:pt x="49" y="6"/>
                    </a:cubicBezTo>
                    <a:close/>
                    <a:moveTo>
                      <a:pt x="60" y="7"/>
                    </a:moveTo>
                    <a:cubicBezTo>
                      <a:pt x="59" y="8"/>
                      <a:pt x="59" y="8"/>
                      <a:pt x="59" y="8"/>
                    </a:cubicBezTo>
                    <a:cubicBezTo>
                      <a:pt x="59" y="8"/>
                      <a:pt x="58" y="8"/>
                      <a:pt x="58" y="8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58" y="7"/>
                      <a:pt x="59" y="7"/>
                      <a:pt x="59" y="6"/>
                    </a:cubicBezTo>
                    <a:cubicBezTo>
                      <a:pt x="59" y="6"/>
                      <a:pt x="59" y="7"/>
                      <a:pt x="60" y="7"/>
                    </a:cubicBezTo>
                    <a:close/>
                    <a:moveTo>
                      <a:pt x="54" y="8"/>
                    </a:moveTo>
                    <a:cubicBezTo>
                      <a:pt x="54" y="8"/>
                      <a:pt x="54" y="8"/>
                      <a:pt x="54" y="8"/>
                    </a:cubicBezTo>
                    <a:cubicBezTo>
                      <a:pt x="54" y="8"/>
                      <a:pt x="54" y="8"/>
                      <a:pt x="54" y="7"/>
                    </a:cubicBezTo>
                    <a:cubicBezTo>
                      <a:pt x="54" y="7"/>
                      <a:pt x="54" y="8"/>
                      <a:pt x="54" y="8"/>
                    </a:cubicBezTo>
                    <a:close/>
                    <a:moveTo>
                      <a:pt x="56" y="8"/>
                    </a:moveTo>
                    <a:cubicBezTo>
                      <a:pt x="56" y="8"/>
                      <a:pt x="56" y="8"/>
                      <a:pt x="56" y="8"/>
                    </a:cubicBezTo>
                    <a:cubicBezTo>
                      <a:pt x="56" y="8"/>
                      <a:pt x="56" y="8"/>
                      <a:pt x="56" y="8"/>
                    </a:cubicBezTo>
                    <a:cubicBezTo>
                      <a:pt x="56" y="7"/>
                      <a:pt x="56" y="7"/>
                      <a:pt x="56" y="8"/>
                    </a:cubicBezTo>
                    <a:close/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8" y="8"/>
                    </a:cubicBez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close/>
                    <a:moveTo>
                      <a:pt x="49" y="8"/>
                    </a:moveTo>
                    <a:cubicBezTo>
                      <a:pt x="49" y="9"/>
                      <a:pt x="49" y="9"/>
                      <a:pt x="49" y="9"/>
                    </a:cubicBezTo>
                    <a:cubicBezTo>
                      <a:pt x="49" y="9"/>
                      <a:pt x="49" y="9"/>
                      <a:pt x="49" y="10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50" y="10"/>
                      <a:pt x="49" y="10"/>
                      <a:pt x="49" y="10"/>
                    </a:cubicBezTo>
                    <a:cubicBezTo>
                      <a:pt x="50" y="10"/>
                      <a:pt x="50" y="11"/>
                      <a:pt x="50" y="10"/>
                    </a:cubicBezTo>
                    <a:cubicBezTo>
                      <a:pt x="50" y="10"/>
                      <a:pt x="50" y="10"/>
                      <a:pt x="51" y="9"/>
                    </a:cubicBezTo>
                    <a:cubicBezTo>
                      <a:pt x="50" y="9"/>
                      <a:pt x="51" y="9"/>
                      <a:pt x="51" y="9"/>
                    </a:cubicBezTo>
                    <a:cubicBezTo>
                      <a:pt x="51" y="9"/>
                      <a:pt x="51" y="9"/>
                      <a:pt x="51" y="8"/>
                    </a:cubicBezTo>
                    <a:cubicBezTo>
                      <a:pt x="52" y="9"/>
                      <a:pt x="51" y="9"/>
                      <a:pt x="51" y="9"/>
                    </a:cubicBezTo>
                    <a:cubicBezTo>
                      <a:pt x="51" y="9"/>
                      <a:pt x="51" y="10"/>
                      <a:pt x="51" y="10"/>
                    </a:cubicBezTo>
                    <a:cubicBezTo>
                      <a:pt x="51" y="10"/>
                      <a:pt x="51" y="10"/>
                      <a:pt x="51" y="10"/>
                    </a:cubicBezTo>
                    <a:cubicBezTo>
                      <a:pt x="51" y="10"/>
                      <a:pt x="51" y="10"/>
                      <a:pt x="51" y="10"/>
                    </a:cubicBezTo>
                    <a:cubicBezTo>
                      <a:pt x="51" y="11"/>
                      <a:pt x="51" y="10"/>
                      <a:pt x="51" y="10"/>
                    </a:cubicBezTo>
                    <a:cubicBezTo>
                      <a:pt x="51" y="10"/>
                      <a:pt x="51" y="10"/>
                      <a:pt x="51" y="10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52" y="11"/>
                      <a:pt x="52" y="10"/>
                      <a:pt x="52" y="10"/>
                    </a:cubicBezTo>
                    <a:cubicBezTo>
                      <a:pt x="52" y="10"/>
                      <a:pt x="52" y="10"/>
                      <a:pt x="52" y="10"/>
                    </a:cubicBezTo>
                    <a:cubicBezTo>
                      <a:pt x="52" y="11"/>
                      <a:pt x="51" y="12"/>
                      <a:pt x="50" y="12"/>
                    </a:cubicBezTo>
                    <a:cubicBezTo>
                      <a:pt x="50" y="12"/>
                      <a:pt x="50" y="12"/>
                      <a:pt x="50" y="12"/>
                    </a:cubicBezTo>
                    <a:cubicBezTo>
                      <a:pt x="50" y="12"/>
                      <a:pt x="50" y="12"/>
                      <a:pt x="50" y="12"/>
                    </a:cubicBezTo>
                    <a:cubicBezTo>
                      <a:pt x="50" y="11"/>
                      <a:pt x="49" y="12"/>
                      <a:pt x="49" y="12"/>
                    </a:cubicBezTo>
                    <a:cubicBezTo>
                      <a:pt x="48" y="12"/>
                      <a:pt x="48" y="12"/>
                      <a:pt x="47" y="12"/>
                    </a:cubicBezTo>
                    <a:cubicBezTo>
                      <a:pt x="47" y="12"/>
                      <a:pt x="47" y="12"/>
                      <a:pt x="47" y="11"/>
                    </a:cubicBezTo>
                    <a:cubicBezTo>
                      <a:pt x="47" y="11"/>
                      <a:pt x="48" y="11"/>
                      <a:pt x="49" y="11"/>
                    </a:cubicBezTo>
                    <a:cubicBezTo>
                      <a:pt x="48" y="11"/>
                      <a:pt x="48" y="11"/>
                      <a:pt x="48" y="11"/>
                    </a:cubicBezTo>
                    <a:cubicBezTo>
                      <a:pt x="48" y="11"/>
                      <a:pt x="48" y="11"/>
                      <a:pt x="47" y="10"/>
                    </a:cubicBezTo>
                    <a:cubicBezTo>
                      <a:pt x="47" y="11"/>
                      <a:pt x="47" y="11"/>
                      <a:pt x="47" y="11"/>
                    </a:cubicBezTo>
                    <a:cubicBezTo>
                      <a:pt x="47" y="11"/>
                      <a:pt x="47" y="11"/>
                      <a:pt x="47" y="11"/>
                    </a:cubicBezTo>
                    <a:cubicBezTo>
                      <a:pt x="47" y="11"/>
                      <a:pt x="47" y="11"/>
                      <a:pt x="47" y="11"/>
                    </a:cubicBezTo>
                    <a:cubicBezTo>
                      <a:pt x="46" y="10"/>
                      <a:pt x="46" y="10"/>
                      <a:pt x="46" y="10"/>
                    </a:cubicBezTo>
                    <a:cubicBezTo>
                      <a:pt x="46" y="9"/>
                      <a:pt x="47" y="10"/>
                      <a:pt x="47" y="10"/>
                    </a:cubicBezTo>
                    <a:cubicBezTo>
                      <a:pt x="47" y="9"/>
                      <a:pt x="47" y="9"/>
                      <a:pt x="47" y="9"/>
                    </a:cubicBezTo>
                    <a:cubicBezTo>
                      <a:pt x="47" y="9"/>
                      <a:pt x="47" y="9"/>
                      <a:pt x="47" y="9"/>
                    </a:cubicBezTo>
                    <a:cubicBezTo>
                      <a:pt x="47" y="9"/>
                      <a:pt x="48" y="9"/>
                      <a:pt x="48" y="9"/>
                    </a:cubicBezTo>
                    <a:cubicBezTo>
                      <a:pt x="47" y="9"/>
                      <a:pt x="47" y="9"/>
                      <a:pt x="47" y="9"/>
                    </a:cubicBezTo>
                    <a:cubicBezTo>
                      <a:pt x="47" y="8"/>
                      <a:pt x="48" y="8"/>
                      <a:pt x="48" y="9"/>
                    </a:cubicBezTo>
                    <a:cubicBezTo>
                      <a:pt x="48" y="8"/>
                      <a:pt x="49" y="8"/>
                      <a:pt x="49" y="8"/>
                    </a:cubicBezTo>
                    <a:close/>
                    <a:moveTo>
                      <a:pt x="47" y="8"/>
                    </a:moveTo>
                    <a:cubicBezTo>
                      <a:pt x="47" y="9"/>
                      <a:pt x="46" y="9"/>
                      <a:pt x="46" y="9"/>
                    </a:cubicBezTo>
                    <a:cubicBezTo>
                      <a:pt x="46" y="9"/>
                      <a:pt x="46" y="9"/>
                      <a:pt x="47" y="8"/>
                    </a:cubicBezTo>
                    <a:close/>
                    <a:moveTo>
                      <a:pt x="60" y="9"/>
                    </a:moveTo>
                    <a:cubicBezTo>
                      <a:pt x="59" y="10"/>
                      <a:pt x="59" y="9"/>
                      <a:pt x="58" y="9"/>
                    </a:cubicBezTo>
                    <a:cubicBezTo>
                      <a:pt x="58" y="8"/>
                      <a:pt x="59" y="9"/>
                      <a:pt x="60" y="9"/>
                    </a:cubicBezTo>
                    <a:close/>
                    <a:moveTo>
                      <a:pt x="54" y="10"/>
                    </a:moveTo>
                    <a:cubicBezTo>
                      <a:pt x="54" y="10"/>
                      <a:pt x="54" y="10"/>
                      <a:pt x="54" y="10"/>
                    </a:cubicBezTo>
                    <a:cubicBezTo>
                      <a:pt x="53" y="10"/>
                      <a:pt x="53" y="10"/>
                      <a:pt x="53" y="9"/>
                    </a:cubicBezTo>
                    <a:cubicBezTo>
                      <a:pt x="54" y="9"/>
                      <a:pt x="54" y="10"/>
                      <a:pt x="54" y="10"/>
                    </a:cubicBezTo>
                    <a:close/>
                    <a:moveTo>
                      <a:pt x="55" y="10"/>
                    </a:moveTo>
                    <a:cubicBezTo>
                      <a:pt x="55" y="10"/>
                      <a:pt x="55" y="10"/>
                      <a:pt x="55" y="10"/>
                    </a:cubicBezTo>
                    <a:cubicBezTo>
                      <a:pt x="55" y="9"/>
                      <a:pt x="55" y="10"/>
                      <a:pt x="55" y="10"/>
                    </a:cubicBezTo>
                    <a:close/>
                    <a:moveTo>
                      <a:pt x="60" y="10"/>
                    </a:moveTo>
                    <a:cubicBezTo>
                      <a:pt x="60" y="10"/>
                      <a:pt x="61" y="10"/>
                      <a:pt x="61" y="10"/>
                    </a:cubicBezTo>
                    <a:cubicBezTo>
                      <a:pt x="61" y="10"/>
                      <a:pt x="60" y="10"/>
                      <a:pt x="60" y="10"/>
                    </a:cubicBezTo>
                    <a:cubicBezTo>
                      <a:pt x="60" y="10"/>
                      <a:pt x="60" y="10"/>
                      <a:pt x="60" y="10"/>
                    </a:cubicBezTo>
                    <a:cubicBezTo>
                      <a:pt x="60" y="10"/>
                      <a:pt x="60" y="10"/>
                      <a:pt x="60" y="10"/>
                    </a:cubicBezTo>
                    <a:close/>
                    <a:moveTo>
                      <a:pt x="56" y="10"/>
                    </a:moveTo>
                    <a:cubicBezTo>
                      <a:pt x="56" y="10"/>
                      <a:pt x="56" y="10"/>
                      <a:pt x="56" y="10"/>
                    </a:cubicBezTo>
                    <a:cubicBezTo>
                      <a:pt x="56" y="11"/>
                      <a:pt x="56" y="11"/>
                      <a:pt x="55" y="12"/>
                    </a:cubicBezTo>
                    <a:cubicBezTo>
                      <a:pt x="55" y="12"/>
                      <a:pt x="55" y="12"/>
                      <a:pt x="55" y="12"/>
                    </a:cubicBezTo>
                    <a:cubicBezTo>
                      <a:pt x="55" y="12"/>
                      <a:pt x="55" y="12"/>
                      <a:pt x="55" y="12"/>
                    </a:cubicBezTo>
                    <a:cubicBezTo>
                      <a:pt x="55" y="13"/>
                      <a:pt x="55" y="13"/>
                      <a:pt x="55" y="13"/>
                    </a:cubicBezTo>
                    <a:cubicBezTo>
                      <a:pt x="54" y="13"/>
                      <a:pt x="54" y="13"/>
                      <a:pt x="54" y="12"/>
                    </a:cubicBezTo>
                    <a:cubicBezTo>
                      <a:pt x="54" y="12"/>
                      <a:pt x="54" y="12"/>
                      <a:pt x="54" y="12"/>
                    </a:cubicBezTo>
                    <a:cubicBezTo>
                      <a:pt x="55" y="12"/>
                      <a:pt x="55" y="12"/>
                      <a:pt x="55" y="12"/>
                    </a:cubicBezTo>
                    <a:cubicBezTo>
                      <a:pt x="54" y="11"/>
                      <a:pt x="54" y="11"/>
                      <a:pt x="53" y="11"/>
                    </a:cubicBezTo>
                    <a:cubicBezTo>
                      <a:pt x="54" y="11"/>
                      <a:pt x="54" y="11"/>
                      <a:pt x="54" y="11"/>
                    </a:cubicBezTo>
                    <a:cubicBezTo>
                      <a:pt x="54" y="11"/>
                      <a:pt x="53" y="11"/>
                      <a:pt x="53" y="11"/>
                    </a:cubicBezTo>
                    <a:cubicBezTo>
                      <a:pt x="53" y="11"/>
                      <a:pt x="53" y="11"/>
                      <a:pt x="53" y="11"/>
                    </a:cubicBezTo>
                    <a:cubicBezTo>
                      <a:pt x="54" y="11"/>
                      <a:pt x="54" y="11"/>
                      <a:pt x="54" y="11"/>
                    </a:cubicBezTo>
                    <a:cubicBezTo>
                      <a:pt x="53" y="10"/>
                      <a:pt x="53" y="10"/>
                      <a:pt x="53" y="10"/>
                    </a:cubicBezTo>
                    <a:cubicBezTo>
                      <a:pt x="53" y="10"/>
                      <a:pt x="54" y="10"/>
                      <a:pt x="54" y="10"/>
                    </a:cubicBezTo>
                    <a:cubicBezTo>
                      <a:pt x="54" y="10"/>
                      <a:pt x="53" y="11"/>
                      <a:pt x="54" y="11"/>
                    </a:cubicBezTo>
                    <a:cubicBezTo>
                      <a:pt x="54" y="11"/>
                      <a:pt x="54" y="11"/>
                      <a:pt x="54" y="10"/>
                    </a:cubicBezTo>
                    <a:cubicBezTo>
                      <a:pt x="55" y="10"/>
                      <a:pt x="55" y="11"/>
                      <a:pt x="55" y="11"/>
                    </a:cubicBezTo>
                    <a:cubicBezTo>
                      <a:pt x="55" y="11"/>
                      <a:pt x="54" y="10"/>
                      <a:pt x="55" y="10"/>
                    </a:cubicBezTo>
                    <a:cubicBezTo>
                      <a:pt x="56" y="10"/>
                      <a:pt x="56" y="10"/>
                      <a:pt x="56" y="10"/>
                    </a:cubicBezTo>
                    <a:close/>
                    <a:moveTo>
                      <a:pt x="58" y="10"/>
                    </a:moveTo>
                    <a:cubicBezTo>
                      <a:pt x="59" y="10"/>
                      <a:pt x="58" y="11"/>
                      <a:pt x="59" y="11"/>
                    </a:cubicBezTo>
                    <a:cubicBezTo>
                      <a:pt x="59" y="11"/>
                      <a:pt x="59" y="11"/>
                      <a:pt x="59" y="11"/>
                    </a:cubicBezTo>
                    <a:cubicBezTo>
                      <a:pt x="59" y="11"/>
                      <a:pt x="59" y="11"/>
                      <a:pt x="59" y="11"/>
                    </a:cubicBezTo>
                    <a:cubicBezTo>
                      <a:pt x="60" y="12"/>
                      <a:pt x="60" y="12"/>
                      <a:pt x="60" y="12"/>
                    </a:cubicBezTo>
                    <a:cubicBezTo>
                      <a:pt x="59" y="12"/>
                      <a:pt x="59" y="12"/>
                      <a:pt x="59" y="12"/>
                    </a:cubicBezTo>
                    <a:cubicBezTo>
                      <a:pt x="59" y="12"/>
                      <a:pt x="59" y="12"/>
                      <a:pt x="59" y="12"/>
                    </a:cubicBezTo>
                    <a:cubicBezTo>
                      <a:pt x="59" y="12"/>
                      <a:pt x="59" y="12"/>
                      <a:pt x="59" y="12"/>
                    </a:cubicBezTo>
                    <a:cubicBezTo>
                      <a:pt x="59" y="12"/>
                      <a:pt x="59" y="12"/>
                      <a:pt x="59" y="12"/>
                    </a:cubicBezTo>
                    <a:cubicBezTo>
                      <a:pt x="59" y="12"/>
                      <a:pt x="59" y="12"/>
                      <a:pt x="59" y="12"/>
                    </a:cubicBezTo>
                    <a:cubicBezTo>
                      <a:pt x="59" y="12"/>
                      <a:pt x="59" y="12"/>
                      <a:pt x="59" y="12"/>
                    </a:cubicBezTo>
                    <a:cubicBezTo>
                      <a:pt x="59" y="13"/>
                      <a:pt x="59" y="13"/>
                      <a:pt x="59" y="13"/>
                    </a:cubicBezTo>
                    <a:cubicBezTo>
                      <a:pt x="60" y="13"/>
                      <a:pt x="60" y="13"/>
                      <a:pt x="60" y="13"/>
                    </a:cubicBezTo>
                    <a:cubicBezTo>
                      <a:pt x="60" y="13"/>
                      <a:pt x="60" y="13"/>
                      <a:pt x="60" y="14"/>
                    </a:cubicBezTo>
                    <a:cubicBezTo>
                      <a:pt x="61" y="13"/>
                      <a:pt x="61" y="13"/>
                      <a:pt x="61" y="13"/>
                    </a:cubicBezTo>
                    <a:cubicBezTo>
                      <a:pt x="61" y="14"/>
                      <a:pt x="62" y="13"/>
                      <a:pt x="62" y="13"/>
                    </a:cubicBezTo>
                    <a:cubicBezTo>
                      <a:pt x="62" y="14"/>
                      <a:pt x="63" y="13"/>
                      <a:pt x="63" y="13"/>
                    </a:cubicBezTo>
                    <a:cubicBezTo>
                      <a:pt x="63" y="14"/>
                      <a:pt x="63" y="14"/>
                      <a:pt x="63" y="14"/>
                    </a:cubicBezTo>
                    <a:cubicBezTo>
                      <a:pt x="63" y="15"/>
                      <a:pt x="63" y="15"/>
                      <a:pt x="63" y="15"/>
                    </a:cubicBezTo>
                    <a:cubicBezTo>
                      <a:pt x="63" y="15"/>
                      <a:pt x="63" y="15"/>
                      <a:pt x="63" y="15"/>
                    </a:cubicBezTo>
                    <a:cubicBezTo>
                      <a:pt x="63" y="15"/>
                      <a:pt x="63" y="15"/>
                      <a:pt x="63" y="15"/>
                    </a:cubicBezTo>
                    <a:cubicBezTo>
                      <a:pt x="63" y="15"/>
                      <a:pt x="63" y="15"/>
                      <a:pt x="63" y="15"/>
                    </a:cubicBezTo>
                    <a:cubicBezTo>
                      <a:pt x="63" y="15"/>
                      <a:pt x="63" y="16"/>
                      <a:pt x="62" y="15"/>
                    </a:cubicBezTo>
                    <a:cubicBezTo>
                      <a:pt x="62" y="16"/>
                      <a:pt x="62" y="16"/>
                      <a:pt x="61" y="15"/>
                    </a:cubicBezTo>
                    <a:cubicBezTo>
                      <a:pt x="61" y="15"/>
                      <a:pt x="61" y="15"/>
                      <a:pt x="61" y="15"/>
                    </a:cubicBezTo>
                    <a:cubicBezTo>
                      <a:pt x="62" y="15"/>
                      <a:pt x="61" y="15"/>
                      <a:pt x="61" y="15"/>
                    </a:cubicBezTo>
                    <a:cubicBezTo>
                      <a:pt x="61" y="15"/>
                      <a:pt x="61" y="15"/>
                      <a:pt x="61" y="15"/>
                    </a:cubicBezTo>
                    <a:cubicBezTo>
                      <a:pt x="61" y="15"/>
                      <a:pt x="61" y="15"/>
                      <a:pt x="61" y="15"/>
                    </a:cubicBezTo>
                    <a:cubicBezTo>
                      <a:pt x="61" y="15"/>
                      <a:pt x="60" y="15"/>
                      <a:pt x="59" y="15"/>
                    </a:cubicBezTo>
                    <a:cubicBezTo>
                      <a:pt x="59" y="15"/>
                      <a:pt x="59" y="15"/>
                      <a:pt x="59" y="15"/>
                    </a:cubicBezTo>
                    <a:cubicBezTo>
                      <a:pt x="59" y="15"/>
                      <a:pt x="59" y="15"/>
                      <a:pt x="59" y="15"/>
                    </a:cubicBezTo>
                    <a:cubicBezTo>
                      <a:pt x="59" y="15"/>
                      <a:pt x="59" y="15"/>
                      <a:pt x="59" y="15"/>
                    </a:cubicBezTo>
                    <a:cubicBezTo>
                      <a:pt x="59" y="15"/>
                      <a:pt x="59" y="15"/>
                      <a:pt x="59" y="14"/>
                    </a:cubicBezTo>
                    <a:cubicBezTo>
                      <a:pt x="59" y="14"/>
                      <a:pt x="58" y="15"/>
                      <a:pt x="58" y="14"/>
                    </a:cubicBezTo>
                    <a:cubicBezTo>
                      <a:pt x="58" y="14"/>
                      <a:pt x="58" y="14"/>
                      <a:pt x="58" y="14"/>
                    </a:cubicBezTo>
                    <a:cubicBezTo>
                      <a:pt x="57" y="14"/>
                      <a:pt x="58" y="13"/>
                      <a:pt x="58" y="13"/>
                    </a:cubicBezTo>
                    <a:cubicBezTo>
                      <a:pt x="58" y="13"/>
                      <a:pt x="58" y="12"/>
                      <a:pt x="58" y="11"/>
                    </a:cubicBezTo>
                    <a:cubicBezTo>
                      <a:pt x="58" y="11"/>
                      <a:pt x="58" y="11"/>
                      <a:pt x="58" y="11"/>
                    </a:cubicBezTo>
                    <a:cubicBezTo>
                      <a:pt x="58" y="11"/>
                      <a:pt x="58" y="11"/>
                      <a:pt x="58" y="11"/>
                    </a:cubicBezTo>
                    <a:cubicBezTo>
                      <a:pt x="58" y="11"/>
                      <a:pt x="58" y="11"/>
                      <a:pt x="57" y="11"/>
                    </a:cubicBezTo>
                    <a:cubicBezTo>
                      <a:pt x="58" y="11"/>
                      <a:pt x="57" y="11"/>
                      <a:pt x="57" y="10"/>
                    </a:cubicBezTo>
                    <a:cubicBezTo>
                      <a:pt x="57" y="10"/>
                      <a:pt x="57" y="10"/>
                      <a:pt x="57" y="10"/>
                    </a:cubicBezTo>
                    <a:cubicBezTo>
                      <a:pt x="58" y="10"/>
                      <a:pt x="58" y="10"/>
                      <a:pt x="58" y="10"/>
                    </a:cubicBezTo>
                    <a:close/>
                    <a:moveTo>
                      <a:pt x="64" y="11"/>
                    </a:moveTo>
                    <a:cubicBezTo>
                      <a:pt x="64" y="11"/>
                      <a:pt x="65" y="11"/>
                      <a:pt x="65" y="11"/>
                    </a:cubicBezTo>
                    <a:cubicBezTo>
                      <a:pt x="64" y="11"/>
                      <a:pt x="64" y="11"/>
                      <a:pt x="64" y="11"/>
                    </a:cubicBezTo>
                    <a:cubicBezTo>
                      <a:pt x="64" y="11"/>
                      <a:pt x="64" y="11"/>
                      <a:pt x="64" y="11"/>
                    </a:cubicBezTo>
                    <a:cubicBezTo>
                      <a:pt x="64" y="11"/>
                      <a:pt x="64" y="11"/>
                      <a:pt x="64" y="11"/>
                    </a:cubicBezTo>
                    <a:cubicBezTo>
                      <a:pt x="64" y="11"/>
                      <a:pt x="64" y="11"/>
                      <a:pt x="64" y="11"/>
                    </a:cubicBezTo>
                    <a:close/>
                    <a:moveTo>
                      <a:pt x="45" y="12"/>
                    </a:moveTo>
                    <a:cubicBezTo>
                      <a:pt x="45" y="12"/>
                      <a:pt x="45" y="12"/>
                      <a:pt x="45" y="12"/>
                    </a:cubicBezTo>
                    <a:cubicBezTo>
                      <a:pt x="45" y="12"/>
                      <a:pt x="45" y="13"/>
                      <a:pt x="45" y="13"/>
                    </a:cubicBezTo>
                    <a:cubicBezTo>
                      <a:pt x="44" y="14"/>
                      <a:pt x="43" y="13"/>
                      <a:pt x="42" y="14"/>
                    </a:cubicBezTo>
                    <a:cubicBezTo>
                      <a:pt x="42" y="14"/>
                      <a:pt x="42" y="15"/>
                      <a:pt x="42" y="14"/>
                    </a:cubicBezTo>
                    <a:cubicBezTo>
                      <a:pt x="41" y="15"/>
                      <a:pt x="41" y="16"/>
                      <a:pt x="40" y="16"/>
                    </a:cubicBezTo>
                    <a:cubicBezTo>
                      <a:pt x="40" y="15"/>
                      <a:pt x="40" y="15"/>
                      <a:pt x="40" y="15"/>
                    </a:cubicBezTo>
                    <a:cubicBezTo>
                      <a:pt x="40" y="15"/>
                      <a:pt x="40" y="16"/>
                      <a:pt x="39" y="16"/>
                    </a:cubicBezTo>
                    <a:cubicBezTo>
                      <a:pt x="39" y="15"/>
                      <a:pt x="39" y="15"/>
                      <a:pt x="39" y="15"/>
                    </a:cubicBezTo>
                    <a:cubicBezTo>
                      <a:pt x="39" y="15"/>
                      <a:pt x="39" y="15"/>
                      <a:pt x="39" y="15"/>
                    </a:cubicBezTo>
                    <a:cubicBezTo>
                      <a:pt x="39" y="15"/>
                      <a:pt x="39" y="14"/>
                      <a:pt x="39" y="14"/>
                    </a:cubicBezTo>
                    <a:cubicBezTo>
                      <a:pt x="39" y="14"/>
                      <a:pt x="39" y="14"/>
                      <a:pt x="39" y="14"/>
                    </a:cubicBezTo>
                    <a:cubicBezTo>
                      <a:pt x="39" y="14"/>
                      <a:pt x="40" y="14"/>
                      <a:pt x="40" y="13"/>
                    </a:cubicBezTo>
                    <a:cubicBezTo>
                      <a:pt x="40" y="13"/>
                      <a:pt x="40" y="13"/>
                      <a:pt x="40" y="13"/>
                    </a:cubicBezTo>
                    <a:cubicBezTo>
                      <a:pt x="40" y="13"/>
                      <a:pt x="40" y="13"/>
                      <a:pt x="40" y="13"/>
                    </a:cubicBezTo>
                    <a:cubicBezTo>
                      <a:pt x="42" y="12"/>
                      <a:pt x="41" y="10"/>
                      <a:pt x="43" y="11"/>
                    </a:cubicBezTo>
                    <a:cubicBezTo>
                      <a:pt x="43" y="11"/>
                      <a:pt x="44" y="12"/>
                      <a:pt x="45" y="12"/>
                    </a:cubicBezTo>
                    <a:close/>
                    <a:moveTo>
                      <a:pt x="60" y="11"/>
                    </a:moveTo>
                    <a:cubicBezTo>
                      <a:pt x="60" y="11"/>
                      <a:pt x="60" y="11"/>
                      <a:pt x="60" y="11"/>
                    </a:cubicBezTo>
                    <a:cubicBezTo>
                      <a:pt x="60" y="11"/>
                      <a:pt x="60" y="11"/>
                      <a:pt x="60" y="11"/>
                    </a:cubicBezTo>
                    <a:cubicBezTo>
                      <a:pt x="60" y="11"/>
                      <a:pt x="60" y="11"/>
                      <a:pt x="60" y="11"/>
                    </a:cubicBezTo>
                    <a:close/>
                    <a:moveTo>
                      <a:pt x="52" y="11"/>
                    </a:moveTo>
                    <a:cubicBezTo>
                      <a:pt x="52" y="12"/>
                      <a:pt x="52" y="12"/>
                      <a:pt x="52" y="12"/>
                    </a:cubicBezTo>
                    <a:cubicBezTo>
                      <a:pt x="52" y="12"/>
                      <a:pt x="52" y="12"/>
                      <a:pt x="52" y="12"/>
                    </a:cubicBezTo>
                    <a:cubicBezTo>
                      <a:pt x="52" y="12"/>
                      <a:pt x="52" y="11"/>
                      <a:pt x="52" y="11"/>
                    </a:cubicBezTo>
                    <a:close/>
                    <a:moveTo>
                      <a:pt x="57" y="13"/>
                    </a:moveTo>
                    <a:cubicBezTo>
                      <a:pt x="57" y="13"/>
                      <a:pt x="57" y="14"/>
                      <a:pt x="56" y="14"/>
                    </a:cubicBezTo>
                    <a:cubicBezTo>
                      <a:pt x="56" y="14"/>
                      <a:pt x="56" y="14"/>
                      <a:pt x="55" y="13"/>
                    </a:cubicBezTo>
                    <a:cubicBezTo>
                      <a:pt x="56" y="13"/>
                      <a:pt x="57" y="12"/>
                      <a:pt x="57" y="13"/>
                    </a:cubicBezTo>
                    <a:close/>
                    <a:moveTo>
                      <a:pt x="45" y="14"/>
                    </a:moveTo>
                    <a:cubicBezTo>
                      <a:pt x="45" y="14"/>
                      <a:pt x="45" y="14"/>
                      <a:pt x="45" y="15"/>
                    </a:cubicBezTo>
                    <a:cubicBezTo>
                      <a:pt x="45" y="15"/>
                      <a:pt x="45" y="14"/>
                      <a:pt x="46" y="14"/>
                    </a:cubicBezTo>
                    <a:cubicBezTo>
                      <a:pt x="46" y="15"/>
                      <a:pt x="46" y="15"/>
                      <a:pt x="46" y="15"/>
                    </a:cubicBezTo>
                    <a:cubicBezTo>
                      <a:pt x="46" y="15"/>
                      <a:pt x="46" y="15"/>
                      <a:pt x="45" y="15"/>
                    </a:cubicBezTo>
                    <a:cubicBezTo>
                      <a:pt x="46" y="16"/>
                      <a:pt x="46" y="15"/>
                      <a:pt x="47" y="16"/>
                    </a:cubicBezTo>
                    <a:cubicBezTo>
                      <a:pt x="47" y="15"/>
                      <a:pt x="47" y="15"/>
                      <a:pt x="47" y="15"/>
                    </a:cubicBezTo>
                    <a:cubicBezTo>
                      <a:pt x="47" y="15"/>
                      <a:pt x="47" y="15"/>
                      <a:pt x="47" y="15"/>
                    </a:cubicBezTo>
                    <a:cubicBezTo>
                      <a:pt x="47" y="15"/>
                      <a:pt x="47" y="16"/>
                      <a:pt x="47" y="16"/>
                    </a:cubicBezTo>
                    <a:cubicBezTo>
                      <a:pt x="47" y="16"/>
                      <a:pt x="47" y="16"/>
                      <a:pt x="47" y="16"/>
                    </a:cubicBezTo>
                    <a:cubicBezTo>
                      <a:pt x="47" y="16"/>
                      <a:pt x="47" y="17"/>
                      <a:pt x="47" y="17"/>
                    </a:cubicBezTo>
                    <a:cubicBezTo>
                      <a:pt x="47" y="17"/>
                      <a:pt x="47" y="17"/>
                      <a:pt x="47" y="17"/>
                    </a:cubicBezTo>
                    <a:cubicBezTo>
                      <a:pt x="47" y="16"/>
                      <a:pt x="48" y="16"/>
                      <a:pt x="48" y="15"/>
                    </a:cubicBezTo>
                    <a:cubicBezTo>
                      <a:pt x="48" y="15"/>
                      <a:pt x="48" y="15"/>
                      <a:pt x="48" y="14"/>
                    </a:cubicBezTo>
                    <a:cubicBezTo>
                      <a:pt x="48" y="14"/>
                      <a:pt x="49" y="15"/>
                      <a:pt x="49" y="15"/>
                    </a:cubicBezTo>
                    <a:cubicBezTo>
                      <a:pt x="49" y="15"/>
                      <a:pt x="49" y="15"/>
                      <a:pt x="49" y="15"/>
                    </a:cubicBezTo>
                    <a:cubicBezTo>
                      <a:pt x="50" y="16"/>
                      <a:pt x="48" y="17"/>
                      <a:pt x="48" y="18"/>
                    </a:cubicBezTo>
                    <a:cubicBezTo>
                      <a:pt x="48" y="18"/>
                      <a:pt x="48" y="19"/>
                      <a:pt x="48" y="19"/>
                    </a:cubicBezTo>
                    <a:cubicBezTo>
                      <a:pt x="48" y="19"/>
                      <a:pt x="49" y="19"/>
                      <a:pt x="49" y="19"/>
                    </a:cubicBezTo>
                    <a:cubicBezTo>
                      <a:pt x="48" y="20"/>
                      <a:pt x="50" y="20"/>
                      <a:pt x="49" y="21"/>
                    </a:cubicBezTo>
                    <a:cubicBezTo>
                      <a:pt x="49" y="21"/>
                      <a:pt x="49" y="20"/>
                      <a:pt x="48" y="20"/>
                    </a:cubicBezTo>
                    <a:cubicBezTo>
                      <a:pt x="48" y="21"/>
                      <a:pt x="48" y="21"/>
                      <a:pt x="48" y="21"/>
                    </a:cubicBezTo>
                    <a:cubicBezTo>
                      <a:pt x="48" y="20"/>
                      <a:pt x="48" y="20"/>
                      <a:pt x="48" y="20"/>
                    </a:cubicBezTo>
                    <a:cubicBezTo>
                      <a:pt x="47" y="21"/>
                      <a:pt x="48" y="21"/>
                      <a:pt x="48" y="21"/>
                    </a:cubicBezTo>
                    <a:cubicBezTo>
                      <a:pt x="48" y="21"/>
                      <a:pt x="48" y="21"/>
                      <a:pt x="48" y="21"/>
                    </a:cubicBezTo>
                    <a:cubicBezTo>
                      <a:pt x="48" y="21"/>
                      <a:pt x="48" y="21"/>
                      <a:pt x="48" y="21"/>
                    </a:cubicBezTo>
                    <a:cubicBezTo>
                      <a:pt x="48" y="21"/>
                      <a:pt x="48" y="21"/>
                      <a:pt x="48" y="22"/>
                    </a:cubicBezTo>
                    <a:cubicBezTo>
                      <a:pt x="48" y="22"/>
                      <a:pt x="47" y="22"/>
                      <a:pt x="47" y="21"/>
                    </a:cubicBezTo>
                    <a:cubicBezTo>
                      <a:pt x="46" y="21"/>
                      <a:pt x="46" y="21"/>
                      <a:pt x="46" y="21"/>
                    </a:cubicBezTo>
                    <a:cubicBezTo>
                      <a:pt x="46" y="21"/>
                      <a:pt x="46" y="21"/>
                      <a:pt x="46" y="21"/>
                    </a:cubicBezTo>
                    <a:cubicBezTo>
                      <a:pt x="46" y="21"/>
                      <a:pt x="46" y="21"/>
                      <a:pt x="46" y="21"/>
                    </a:cubicBezTo>
                    <a:cubicBezTo>
                      <a:pt x="46" y="21"/>
                      <a:pt x="46" y="21"/>
                      <a:pt x="46" y="21"/>
                    </a:cubicBezTo>
                    <a:cubicBezTo>
                      <a:pt x="46" y="21"/>
                      <a:pt x="46" y="21"/>
                      <a:pt x="46" y="20"/>
                    </a:cubicBezTo>
                    <a:cubicBezTo>
                      <a:pt x="46" y="20"/>
                      <a:pt x="45" y="21"/>
                      <a:pt x="45" y="21"/>
                    </a:cubicBezTo>
                    <a:cubicBezTo>
                      <a:pt x="45" y="21"/>
                      <a:pt x="44" y="21"/>
                      <a:pt x="44" y="21"/>
                    </a:cubicBezTo>
                    <a:cubicBezTo>
                      <a:pt x="43" y="21"/>
                      <a:pt x="43" y="21"/>
                      <a:pt x="42" y="21"/>
                    </a:cubicBezTo>
                    <a:cubicBezTo>
                      <a:pt x="41" y="21"/>
                      <a:pt x="43" y="20"/>
                      <a:pt x="42" y="20"/>
                    </a:cubicBezTo>
                    <a:cubicBezTo>
                      <a:pt x="41" y="20"/>
                      <a:pt x="41" y="20"/>
                      <a:pt x="41" y="19"/>
                    </a:cubicBezTo>
                    <a:cubicBezTo>
                      <a:pt x="41" y="19"/>
                      <a:pt x="41" y="19"/>
                      <a:pt x="41" y="18"/>
                    </a:cubicBezTo>
                    <a:cubicBezTo>
                      <a:pt x="42" y="18"/>
                      <a:pt x="43" y="19"/>
                      <a:pt x="44" y="19"/>
                    </a:cubicBezTo>
                    <a:cubicBezTo>
                      <a:pt x="44" y="17"/>
                      <a:pt x="42" y="18"/>
                      <a:pt x="41" y="17"/>
                    </a:cubicBezTo>
                    <a:cubicBezTo>
                      <a:pt x="41" y="17"/>
                      <a:pt x="41" y="16"/>
                      <a:pt x="42" y="16"/>
                    </a:cubicBezTo>
                    <a:cubicBezTo>
                      <a:pt x="42" y="16"/>
                      <a:pt x="43" y="16"/>
                      <a:pt x="43" y="16"/>
                    </a:cubicBezTo>
                    <a:cubicBezTo>
                      <a:pt x="43" y="16"/>
                      <a:pt x="43" y="16"/>
                      <a:pt x="43" y="16"/>
                    </a:cubicBezTo>
                    <a:cubicBezTo>
                      <a:pt x="43" y="16"/>
                      <a:pt x="42" y="16"/>
                      <a:pt x="42" y="16"/>
                    </a:cubicBezTo>
                    <a:cubicBezTo>
                      <a:pt x="42" y="16"/>
                      <a:pt x="42" y="16"/>
                      <a:pt x="42" y="16"/>
                    </a:cubicBezTo>
                    <a:cubicBezTo>
                      <a:pt x="42" y="16"/>
                      <a:pt x="42" y="16"/>
                      <a:pt x="42" y="16"/>
                    </a:cubicBezTo>
                    <a:cubicBezTo>
                      <a:pt x="42" y="16"/>
                      <a:pt x="42" y="16"/>
                      <a:pt x="42" y="16"/>
                    </a:cubicBezTo>
                    <a:cubicBezTo>
                      <a:pt x="42" y="16"/>
                      <a:pt x="42" y="16"/>
                      <a:pt x="42" y="16"/>
                    </a:cubicBezTo>
                    <a:cubicBezTo>
                      <a:pt x="42" y="15"/>
                      <a:pt x="43" y="14"/>
                      <a:pt x="44" y="14"/>
                    </a:cubicBezTo>
                    <a:cubicBezTo>
                      <a:pt x="44" y="14"/>
                      <a:pt x="45" y="14"/>
                      <a:pt x="45" y="14"/>
                    </a:cubicBezTo>
                    <a:close/>
                    <a:moveTo>
                      <a:pt x="50" y="14"/>
                    </a:moveTo>
                    <a:cubicBezTo>
                      <a:pt x="51" y="15"/>
                      <a:pt x="50" y="15"/>
                      <a:pt x="50" y="15"/>
                    </a:cubicBezTo>
                    <a:cubicBezTo>
                      <a:pt x="49" y="15"/>
                      <a:pt x="50" y="14"/>
                      <a:pt x="49" y="14"/>
                    </a:cubicBezTo>
                    <a:cubicBezTo>
                      <a:pt x="49" y="14"/>
                      <a:pt x="50" y="14"/>
                      <a:pt x="50" y="14"/>
                    </a:cubicBezTo>
                    <a:cubicBezTo>
                      <a:pt x="50" y="14"/>
                      <a:pt x="50" y="14"/>
                      <a:pt x="50" y="14"/>
                    </a:cubicBezTo>
                    <a:close/>
                    <a:moveTo>
                      <a:pt x="54" y="14"/>
                    </a:moveTo>
                    <a:cubicBezTo>
                      <a:pt x="54" y="15"/>
                      <a:pt x="54" y="15"/>
                      <a:pt x="53" y="15"/>
                    </a:cubicBezTo>
                    <a:cubicBezTo>
                      <a:pt x="53" y="14"/>
                      <a:pt x="53" y="14"/>
                      <a:pt x="53" y="14"/>
                    </a:cubicBezTo>
                    <a:cubicBezTo>
                      <a:pt x="53" y="14"/>
                      <a:pt x="53" y="14"/>
                      <a:pt x="53" y="14"/>
                    </a:cubicBezTo>
                    <a:cubicBezTo>
                      <a:pt x="54" y="15"/>
                      <a:pt x="54" y="14"/>
                      <a:pt x="54" y="14"/>
                    </a:cubicBezTo>
                    <a:close/>
                    <a:moveTo>
                      <a:pt x="53" y="15"/>
                    </a:moveTo>
                    <a:cubicBezTo>
                      <a:pt x="53" y="15"/>
                      <a:pt x="54" y="15"/>
                      <a:pt x="54" y="15"/>
                    </a:cubicBezTo>
                    <a:cubicBezTo>
                      <a:pt x="54" y="15"/>
                      <a:pt x="54" y="15"/>
                      <a:pt x="54" y="15"/>
                    </a:cubicBezTo>
                    <a:cubicBezTo>
                      <a:pt x="54" y="15"/>
                      <a:pt x="54" y="15"/>
                      <a:pt x="54" y="15"/>
                    </a:cubicBezTo>
                    <a:cubicBezTo>
                      <a:pt x="54" y="16"/>
                      <a:pt x="53" y="16"/>
                      <a:pt x="53" y="16"/>
                    </a:cubicBezTo>
                    <a:cubicBezTo>
                      <a:pt x="53" y="16"/>
                      <a:pt x="53" y="16"/>
                      <a:pt x="53" y="16"/>
                    </a:cubicBezTo>
                    <a:cubicBezTo>
                      <a:pt x="54" y="17"/>
                      <a:pt x="53" y="17"/>
                      <a:pt x="53" y="17"/>
                    </a:cubicBezTo>
                    <a:cubicBezTo>
                      <a:pt x="53" y="17"/>
                      <a:pt x="53" y="17"/>
                      <a:pt x="53" y="17"/>
                    </a:cubicBezTo>
                    <a:cubicBezTo>
                      <a:pt x="54" y="17"/>
                      <a:pt x="54" y="17"/>
                      <a:pt x="54" y="17"/>
                    </a:cubicBezTo>
                    <a:cubicBezTo>
                      <a:pt x="54" y="17"/>
                      <a:pt x="53" y="17"/>
                      <a:pt x="53" y="18"/>
                    </a:cubicBezTo>
                    <a:cubicBezTo>
                      <a:pt x="53" y="18"/>
                      <a:pt x="52" y="19"/>
                      <a:pt x="52" y="18"/>
                    </a:cubicBezTo>
                    <a:cubicBezTo>
                      <a:pt x="52" y="18"/>
                      <a:pt x="52" y="19"/>
                      <a:pt x="52" y="19"/>
                    </a:cubicBezTo>
                    <a:cubicBezTo>
                      <a:pt x="51" y="18"/>
                      <a:pt x="51" y="17"/>
                      <a:pt x="51" y="17"/>
                    </a:cubicBezTo>
                    <a:cubicBezTo>
                      <a:pt x="51" y="16"/>
                      <a:pt x="50" y="15"/>
                      <a:pt x="51" y="16"/>
                    </a:cubicBezTo>
                    <a:cubicBezTo>
                      <a:pt x="51" y="16"/>
                      <a:pt x="51" y="16"/>
                      <a:pt x="52" y="17"/>
                    </a:cubicBezTo>
                    <a:cubicBezTo>
                      <a:pt x="52" y="16"/>
                      <a:pt x="52" y="16"/>
                      <a:pt x="52" y="16"/>
                    </a:cubicBezTo>
                    <a:cubicBezTo>
                      <a:pt x="52" y="16"/>
                      <a:pt x="52" y="16"/>
                      <a:pt x="52" y="16"/>
                    </a:cubicBezTo>
                    <a:cubicBezTo>
                      <a:pt x="52" y="16"/>
                      <a:pt x="52" y="15"/>
                      <a:pt x="52" y="15"/>
                    </a:cubicBezTo>
                    <a:cubicBezTo>
                      <a:pt x="52" y="15"/>
                      <a:pt x="52" y="15"/>
                      <a:pt x="52" y="15"/>
                    </a:cubicBezTo>
                    <a:cubicBezTo>
                      <a:pt x="52" y="15"/>
                      <a:pt x="52" y="15"/>
                      <a:pt x="52" y="14"/>
                    </a:cubicBezTo>
                    <a:cubicBezTo>
                      <a:pt x="53" y="15"/>
                      <a:pt x="53" y="14"/>
                      <a:pt x="53" y="15"/>
                    </a:cubicBezTo>
                    <a:close/>
                    <a:moveTo>
                      <a:pt x="57" y="16"/>
                    </a:moveTo>
                    <a:cubicBezTo>
                      <a:pt x="57" y="16"/>
                      <a:pt x="56" y="18"/>
                      <a:pt x="55" y="17"/>
                    </a:cubicBezTo>
                    <a:cubicBezTo>
                      <a:pt x="55" y="17"/>
                      <a:pt x="55" y="17"/>
                      <a:pt x="55" y="17"/>
                    </a:cubicBezTo>
                    <a:cubicBezTo>
                      <a:pt x="55" y="17"/>
                      <a:pt x="55" y="17"/>
                      <a:pt x="55" y="18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54" y="17"/>
                      <a:pt x="54" y="16"/>
                      <a:pt x="55" y="15"/>
                    </a:cubicBezTo>
                    <a:cubicBezTo>
                      <a:pt x="55" y="16"/>
                      <a:pt x="55" y="16"/>
                      <a:pt x="55" y="16"/>
                    </a:cubicBezTo>
                    <a:cubicBezTo>
                      <a:pt x="55" y="15"/>
                      <a:pt x="56" y="15"/>
                      <a:pt x="56" y="15"/>
                    </a:cubicBezTo>
                    <a:cubicBezTo>
                      <a:pt x="56" y="16"/>
                      <a:pt x="57" y="15"/>
                      <a:pt x="57" y="16"/>
                    </a:cubicBezTo>
                    <a:close/>
                    <a:moveTo>
                      <a:pt x="60" y="16"/>
                    </a:moveTo>
                    <a:cubicBezTo>
                      <a:pt x="59" y="17"/>
                      <a:pt x="59" y="17"/>
                      <a:pt x="58" y="18"/>
                    </a:cubicBezTo>
                    <a:cubicBezTo>
                      <a:pt x="58" y="19"/>
                      <a:pt x="57" y="19"/>
                      <a:pt x="58" y="20"/>
                    </a:cubicBezTo>
                    <a:cubicBezTo>
                      <a:pt x="58" y="20"/>
                      <a:pt x="58" y="20"/>
                      <a:pt x="58" y="20"/>
                    </a:cubicBezTo>
                    <a:cubicBezTo>
                      <a:pt x="58" y="20"/>
                      <a:pt x="58" y="20"/>
                      <a:pt x="58" y="21"/>
                    </a:cubicBezTo>
                    <a:cubicBezTo>
                      <a:pt x="59" y="20"/>
                      <a:pt x="57" y="19"/>
                      <a:pt x="59" y="19"/>
                    </a:cubicBezTo>
                    <a:cubicBezTo>
                      <a:pt x="59" y="19"/>
                      <a:pt x="59" y="19"/>
                      <a:pt x="59" y="18"/>
                    </a:cubicBezTo>
                    <a:cubicBezTo>
                      <a:pt x="59" y="18"/>
                      <a:pt x="59" y="18"/>
                      <a:pt x="59" y="18"/>
                    </a:cubicBezTo>
                    <a:cubicBezTo>
                      <a:pt x="59" y="18"/>
                      <a:pt x="59" y="18"/>
                      <a:pt x="59" y="18"/>
                    </a:cubicBezTo>
                    <a:cubicBezTo>
                      <a:pt x="59" y="18"/>
                      <a:pt x="59" y="18"/>
                      <a:pt x="60" y="17"/>
                    </a:cubicBezTo>
                    <a:cubicBezTo>
                      <a:pt x="60" y="17"/>
                      <a:pt x="60" y="17"/>
                      <a:pt x="60" y="17"/>
                    </a:cubicBezTo>
                    <a:cubicBezTo>
                      <a:pt x="60" y="17"/>
                      <a:pt x="60" y="17"/>
                      <a:pt x="60" y="17"/>
                    </a:cubicBezTo>
                    <a:cubicBezTo>
                      <a:pt x="60" y="17"/>
                      <a:pt x="60" y="17"/>
                      <a:pt x="60" y="17"/>
                    </a:cubicBezTo>
                    <a:cubicBezTo>
                      <a:pt x="60" y="17"/>
                      <a:pt x="60" y="17"/>
                      <a:pt x="60" y="17"/>
                    </a:cubicBezTo>
                    <a:cubicBezTo>
                      <a:pt x="61" y="17"/>
                      <a:pt x="61" y="17"/>
                      <a:pt x="61" y="17"/>
                    </a:cubicBezTo>
                    <a:cubicBezTo>
                      <a:pt x="61" y="17"/>
                      <a:pt x="61" y="17"/>
                      <a:pt x="61" y="17"/>
                    </a:cubicBezTo>
                    <a:cubicBezTo>
                      <a:pt x="61" y="17"/>
                      <a:pt x="62" y="18"/>
                      <a:pt x="61" y="18"/>
                    </a:cubicBezTo>
                    <a:cubicBezTo>
                      <a:pt x="61" y="19"/>
                      <a:pt x="61" y="19"/>
                      <a:pt x="61" y="19"/>
                    </a:cubicBezTo>
                    <a:cubicBezTo>
                      <a:pt x="61" y="20"/>
                      <a:pt x="61" y="20"/>
                      <a:pt x="61" y="20"/>
                    </a:cubicBezTo>
                    <a:cubicBezTo>
                      <a:pt x="61" y="19"/>
                      <a:pt x="62" y="19"/>
                      <a:pt x="62" y="19"/>
                    </a:cubicBezTo>
                    <a:cubicBezTo>
                      <a:pt x="62" y="19"/>
                      <a:pt x="62" y="20"/>
                      <a:pt x="62" y="20"/>
                    </a:cubicBezTo>
                    <a:cubicBezTo>
                      <a:pt x="62" y="19"/>
                      <a:pt x="62" y="19"/>
                      <a:pt x="62" y="19"/>
                    </a:cubicBezTo>
                    <a:cubicBezTo>
                      <a:pt x="62" y="19"/>
                      <a:pt x="62" y="19"/>
                      <a:pt x="62" y="19"/>
                    </a:cubicBezTo>
                    <a:cubicBezTo>
                      <a:pt x="62" y="19"/>
                      <a:pt x="63" y="19"/>
                      <a:pt x="63" y="19"/>
                    </a:cubicBezTo>
                    <a:cubicBezTo>
                      <a:pt x="63" y="19"/>
                      <a:pt x="64" y="19"/>
                      <a:pt x="64" y="20"/>
                    </a:cubicBezTo>
                    <a:cubicBezTo>
                      <a:pt x="63" y="20"/>
                      <a:pt x="63" y="20"/>
                      <a:pt x="63" y="20"/>
                    </a:cubicBezTo>
                    <a:cubicBezTo>
                      <a:pt x="64" y="20"/>
                      <a:pt x="64" y="20"/>
                      <a:pt x="64" y="20"/>
                    </a:cubicBezTo>
                    <a:cubicBezTo>
                      <a:pt x="64" y="21"/>
                      <a:pt x="63" y="20"/>
                      <a:pt x="63" y="21"/>
                    </a:cubicBezTo>
                    <a:cubicBezTo>
                      <a:pt x="63" y="21"/>
                      <a:pt x="64" y="21"/>
                      <a:pt x="64" y="21"/>
                    </a:cubicBezTo>
                    <a:cubicBezTo>
                      <a:pt x="64" y="21"/>
                      <a:pt x="64" y="21"/>
                      <a:pt x="64" y="21"/>
                    </a:cubicBezTo>
                    <a:cubicBezTo>
                      <a:pt x="64" y="21"/>
                      <a:pt x="64" y="21"/>
                      <a:pt x="64" y="21"/>
                    </a:cubicBezTo>
                    <a:cubicBezTo>
                      <a:pt x="64" y="21"/>
                      <a:pt x="64" y="21"/>
                      <a:pt x="64" y="21"/>
                    </a:cubicBezTo>
                    <a:cubicBezTo>
                      <a:pt x="64" y="21"/>
                      <a:pt x="64" y="21"/>
                      <a:pt x="64" y="21"/>
                    </a:cubicBezTo>
                    <a:cubicBezTo>
                      <a:pt x="65" y="21"/>
                      <a:pt x="65" y="21"/>
                      <a:pt x="65" y="21"/>
                    </a:cubicBezTo>
                    <a:cubicBezTo>
                      <a:pt x="65" y="21"/>
                      <a:pt x="65" y="21"/>
                      <a:pt x="65" y="22"/>
                    </a:cubicBezTo>
                    <a:cubicBezTo>
                      <a:pt x="65" y="22"/>
                      <a:pt x="65" y="22"/>
                      <a:pt x="65" y="22"/>
                    </a:cubicBezTo>
                    <a:cubicBezTo>
                      <a:pt x="65" y="22"/>
                      <a:pt x="65" y="22"/>
                      <a:pt x="65" y="22"/>
                    </a:cubicBezTo>
                    <a:cubicBezTo>
                      <a:pt x="65" y="22"/>
                      <a:pt x="65" y="22"/>
                      <a:pt x="65" y="22"/>
                    </a:cubicBezTo>
                    <a:cubicBezTo>
                      <a:pt x="65" y="22"/>
                      <a:pt x="65" y="22"/>
                      <a:pt x="65" y="22"/>
                    </a:cubicBezTo>
                    <a:cubicBezTo>
                      <a:pt x="65" y="22"/>
                      <a:pt x="65" y="22"/>
                      <a:pt x="65" y="22"/>
                    </a:cubicBezTo>
                    <a:cubicBezTo>
                      <a:pt x="65" y="22"/>
                      <a:pt x="65" y="22"/>
                      <a:pt x="65" y="22"/>
                    </a:cubicBezTo>
                    <a:cubicBezTo>
                      <a:pt x="66" y="22"/>
                      <a:pt x="66" y="22"/>
                      <a:pt x="66" y="22"/>
                    </a:cubicBezTo>
                    <a:cubicBezTo>
                      <a:pt x="66" y="23"/>
                      <a:pt x="66" y="23"/>
                      <a:pt x="66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66" y="23"/>
                      <a:pt x="66" y="23"/>
                      <a:pt x="66" y="23"/>
                    </a:cubicBezTo>
                    <a:cubicBezTo>
                      <a:pt x="66" y="23"/>
                      <a:pt x="66" y="23"/>
                      <a:pt x="66" y="23"/>
                    </a:cubicBezTo>
                    <a:cubicBezTo>
                      <a:pt x="66" y="23"/>
                      <a:pt x="66" y="24"/>
                      <a:pt x="66" y="24"/>
                    </a:cubicBezTo>
                    <a:cubicBezTo>
                      <a:pt x="66" y="23"/>
                      <a:pt x="66" y="23"/>
                      <a:pt x="66" y="23"/>
                    </a:cubicBezTo>
                    <a:cubicBezTo>
                      <a:pt x="66" y="23"/>
                      <a:pt x="66" y="23"/>
                      <a:pt x="66" y="24"/>
                    </a:cubicBezTo>
                    <a:cubicBezTo>
                      <a:pt x="66" y="24"/>
                      <a:pt x="66" y="24"/>
                      <a:pt x="66" y="24"/>
                    </a:cubicBezTo>
                    <a:cubicBezTo>
                      <a:pt x="66" y="24"/>
                      <a:pt x="66" y="24"/>
                      <a:pt x="66" y="25"/>
                    </a:cubicBezTo>
                    <a:cubicBezTo>
                      <a:pt x="66" y="25"/>
                      <a:pt x="66" y="25"/>
                      <a:pt x="66" y="24"/>
                    </a:cubicBezTo>
                    <a:cubicBezTo>
                      <a:pt x="66" y="25"/>
                      <a:pt x="66" y="25"/>
                      <a:pt x="66" y="25"/>
                    </a:cubicBezTo>
                    <a:cubicBezTo>
                      <a:pt x="66" y="25"/>
                      <a:pt x="66" y="25"/>
                      <a:pt x="66" y="25"/>
                    </a:cubicBezTo>
                    <a:cubicBezTo>
                      <a:pt x="65" y="25"/>
                      <a:pt x="65" y="25"/>
                      <a:pt x="65" y="25"/>
                    </a:cubicBezTo>
                    <a:cubicBezTo>
                      <a:pt x="65" y="26"/>
                      <a:pt x="66" y="26"/>
                      <a:pt x="66" y="26"/>
                    </a:cubicBezTo>
                    <a:cubicBezTo>
                      <a:pt x="66" y="26"/>
                      <a:pt x="66" y="26"/>
                      <a:pt x="66" y="26"/>
                    </a:cubicBezTo>
                    <a:cubicBezTo>
                      <a:pt x="66" y="26"/>
                      <a:pt x="66" y="27"/>
                      <a:pt x="67" y="26"/>
                    </a:cubicBezTo>
                    <a:cubicBezTo>
                      <a:pt x="67" y="26"/>
                      <a:pt x="67" y="26"/>
                      <a:pt x="67" y="27"/>
                    </a:cubicBezTo>
                    <a:cubicBezTo>
                      <a:pt x="67" y="27"/>
                      <a:pt x="67" y="27"/>
                      <a:pt x="67" y="27"/>
                    </a:cubicBezTo>
                    <a:cubicBezTo>
                      <a:pt x="67" y="27"/>
                      <a:pt x="67" y="27"/>
                      <a:pt x="67" y="27"/>
                    </a:cubicBezTo>
                    <a:cubicBezTo>
                      <a:pt x="67" y="27"/>
                      <a:pt x="67" y="27"/>
                      <a:pt x="67" y="27"/>
                    </a:cubicBezTo>
                    <a:cubicBezTo>
                      <a:pt x="67" y="27"/>
                      <a:pt x="67" y="28"/>
                      <a:pt x="67" y="28"/>
                    </a:cubicBezTo>
                    <a:cubicBezTo>
                      <a:pt x="68" y="28"/>
                      <a:pt x="68" y="28"/>
                      <a:pt x="68" y="28"/>
                    </a:cubicBezTo>
                    <a:cubicBezTo>
                      <a:pt x="68" y="28"/>
                      <a:pt x="68" y="28"/>
                      <a:pt x="68" y="28"/>
                    </a:cubicBezTo>
                    <a:cubicBezTo>
                      <a:pt x="68" y="28"/>
                      <a:pt x="68" y="28"/>
                      <a:pt x="68" y="28"/>
                    </a:cubicBezTo>
                    <a:cubicBezTo>
                      <a:pt x="68" y="28"/>
                      <a:pt x="68" y="28"/>
                      <a:pt x="68" y="28"/>
                    </a:cubicBezTo>
                    <a:cubicBezTo>
                      <a:pt x="68" y="28"/>
                      <a:pt x="68" y="29"/>
                      <a:pt x="68" y="28"/>
                    </a:cubicBezTo>
                    <a:cubicBezTo>
                      <a:pt x="67" y="29"/>
                      <a:pt x="67" y="29"/>
                      <a:pt x="67" y="29"/>
                    </a:cubicBezTo>
                    <a:cubicBezTo>
                      <a:pt x="67" y="29"/>
                      <a:pt x="67" y="29"/>
                      <a:pt x="67" y="29"/>
                    </a:cubicBezTo>
                    <a:cubicBezTo>
                      <a:pt x="67" y="29"/>
                      <a:pt x="67" y="29"/>
                      <a:pt x="67" y="29"/>
                    </a:cubicBezTo>
                    <a:cubicBezTo>
                      <a:pt x="67" y="29"/>
                      <a:pt x="67" y="29"/>
                      <a:pt x="67" y="29"/>
                    </a:cubicBezTo>
                    <a:cubicBezTo>
                      <a:pt x="66" y="29"/>
                      <a:pt x="67" y="30"/>
                      <a:pt x="67" y="30"/>
                    </a:cubicBezTo>
                    <a:cubicBezTo>
                      <a:pt x="66" y="30"/>
                      <a:pt x="66" y="30"/>
                      <a:pt x="66" y="30"/>
                    </a:cubicBezTo>
                    <a:cubicBezTo>
                      <a:pt x="66" y="29"/>
                      <a:pt x="65" y="29"/>
                      <a:pt x="66" y="29"/>
                    </a:cubicBezTo>
                    <a:cubicBezTo>
                      <a:pt x="66" y="28"/>
                      <a:pt x="66" y="29"/>
                      <a:pt x="66" y="29"/>
                    </a:cubicBezTo>
                    <a:cubicBezTo>
                      <a:pt x="65" y="28"/>
                      <a:pt x="65" y="28"/>
                      <a:pt x="65" y="28"/>
                    </a:cubicBezTo>
                    <a:cubicBezTo>
                      <a:pt x="65" y="28"/>
                      <a:pt x="65" y="28"/>
                      <a:pt x="65" y="28"/>
                    </a:cubicBezTo>
                    <a:cubicBezTo>
                      <a:pt x="65" y="28"/>
                      <a:pt x="65" y="28"/>
                      <a:pt x="65" y="29"/>
                    </a:cubicBezTo>
                    <a:cubicBezTo>
                      <a:pt x="65" y="29"/>
                      <a:pt x="65" y="29"/>
                      <a:pt x="65" y="29"/>
                    </a:cubicBezTo>
                    <a:cubicBezTo>
                      <a:pt x="65" y="28"/>
                      <a:pt x="65" y="28"/>
                      <a:pt x="64" y="28"/>
                    </a:cubicBezTo>
                    <a:cubicBezTo>
                      <a:pt x="64" y="28"/>
                      <a:pt x="64" y="28"/>
                      <a:pt x="64" y="28"/>
                    </a:cubicBezTo>
                    <a:cubicBezTo>
                      <a:pt x="65" y="29"/>
                      <a:pt x="64" y="30"/>
                      <a:pt x="65" y="30"/>
                    </a:cubicBezTo>
                    <a:cubicBezTo>
                      <a:pt x="65" y="30"/>
                      <a:pt x="65" y="30"/>
                      <a:pt x="65" y="30"/>
                    </a:cubicBezTo>
                    <a:cubicBezTo>
                      <a:pt x="65" y="30"/>
                      <a:pt x="65" y="30"/>
                      <a:pt x="65" y="30"/>
                    </a:cubicBezTo>
                    <a:cubicBezTo>
                      <a:pt x="65" y="30"/>
                      <a:pt x="65" y="31"/>
                      <a:pt x="65" y="31"/>
                    </a:cubicBezTo>
                    <a:cubicBezTo>
                      <a:pt x="65" y="31"/>
                      <a:pt x="66" y="31"/>
                      <a:pt x="65" y="32"/>
                    </a:cubicBezTo>
                    <a:cubicBezTo>
                      <a:pt x="65" y="32"/>
                      <a:pt x="65" y="32"/>
                      <a:pt x="65" y="33"/>
                    </a:cubicBezTo>
                    <a:cubicBezTo>
                      <a:pt x="64" y="32"/>
                      <a:pt x="64" y="31"/>
                      <a:pt x="63" y="31"/>
                    </a:cubicBezTo>
                    <a:cubicBezTo>
                      <a:pt x="63" y="32"/>
                      <a:pt x="64" y="32"/>
                      <a:pt x="64" y="32"/>
                    </a:cubicBezTo>
                    <a:cubicBezTo>
                      <a:pt x="64" y="33"/>
                      <a:pt x="64" y="33"/>
                      <a:pt x="64" y="33"/>
                    </a:cubicBezTo>
                    <a:cubicBezTo>
                      <a:pt x="64" y="33"/>
                      <a:pt x="64" y="33"/>
                      <a:pt x="64" y="33"/>
                    </a:cubicBezTo>
                    <a:cubicBezTo>
                      <a:pt x="63" y="33"/>
                      <a:pt x="62" y="32"/>
                      <a:pt x="62" y="32"/>
                    </a:cubicBezTo>
                    <a:cubicBezTo>
                      <a:pt x="61" y="31"/>
                      <a:pt x="62" y="31"/>
                      <a:pt x="61" y="31"/>
                    </a:cubicBezTo>
                    <a:cubicBezTo>
                      <a:pt x="61" y="30"/>
                      <a:pt x="61" y="30"/>
                      <a:pt x="61" y="30"/>
                    </a:cubicBezTo>
                    <a:cubicBezTo>
                      <a:pt x="60" y="30"/>
                      <a:pt x="61" y="30"/>
                      <a:pt x="61" y="30"/>
                    </a:cubicBezTo>
                    <a:cubicBezTo>
                      <a:pt x="60" y="30"/>
                      <a:pt x="60" y="30"/>
                      <a:pt x="60" y="30"/>
                    </a:cubicBezTo>
                    <a:cubicBezTo>
                      <a:pt x="60" y="30"/>
                      <a:pt x="59" y="30"/>
                      <a:pt x="59" y="30"/>
                    </a:cubicBezTo>
                    <a:cubicBezTo>
                      <a:pt x="59" y="30"/>
                      <a:pt x="58" y="29"/>
                      <a:pt x="59" y="29"/>
                    </a:cubicBezTo>
                    <a:cubicBezTo>
                      <a:pt x="59" y="29"/>
                      <a:pt x="59" y="29"/>
                      <a:pt x="59" y="29"/>
                    </a:cubicBezTo>
                    <a:cubicBezTo>
                      <a:pt x="60" y="29"/>
                      <a:pt x="60" y="29"/>
                      <a:pt x="61" y="29"/>
                    </a:cubicBezTo>
                    <a:cubicBezTo>
                      <a:pt x="61" y="29"/>
                      <a:pt x="61" y="29"/>
                      <a:pt x="61" y="29"/>
                    </a:cubicBezTo>
                    <a:cubicBezTo>
                      <a:pt x="61" y="29"/>
                      <a:pt x="61" y="29"/>
                      <a:pt x="61" y="29"/>
                    </a:cubicBezTo>
                    <a:cubicBezTo>
                      <a:pt x="61" y="29"/>
                      <a:pt x="61" y="29"/>
                      <a:pt x="61" y="29"/>
                    </a:cubicBezTo>
                    <a:cubicBezTo>
                      <a:pt x="62" y="29"/>
                      <a:pt x="61" y="28"/>
                      <a:pt x="61" y="28"/>
                    </a:cubicBezTo>
                    <a:cubicBezTo>
                      <a:pt x="62" y="28"/>
                      <a:pt x="62" y="27"/>
                      <a:pt x="63" y="27"/>
                    </a:cubicBezTo>
                    <a:cubicBezTo>
                      <a:pt x="63" y="26"/>
                      <a:pt x="63" y="26"/>
                      <a:pt x="63" y="25"/>
                    </a:cubicBezTo>
                    <a:cubicBezTo>
                      <a:pt x="63" y="25"/>
                      <a:pt x="63" y="25"/>
                      <a:pt x="62" y="25"/>
                    </a:cubicBezTo>
                    <a:cubicBezTo>
                      <a:pt x="62" y="25"/>
                      <a:pt x="62" y="25"/>
                      <a:pt x="62" y="25"/>
                    </a:cubicBezTo>
                    <a:cubicBezTo>
                      <a:pt x="62" y="25"/>
                      <a:pt x="62" y="25"/>
                      <a:pt x="62" y="25"/>
                    </a:cubicBezTo>
                    <a:cubicBezTo>
                      <a:pt x="62" y="25"/>
                      <a:pt x="62" y="25"/>
                      <a:pt x="62" y="25"/>
                    </a:cubicBezTo>
                    <a:cubicBezTo>
                      <a:pt x="62" y="24"/>
                      <a:pt x="62" y="24"/>
                      <a:pt x="62" y="24"/>
                    </a:cubicBezTo>
                    <a:cubicBezTo>
                      <a:pt x="62" y="24"/>
                      <a:pt x="62" y="24"/>
                      <a:pt x="62" y="24"/>
                    </a:cubicBezTo>
                    <a:cubicBezTo>
                      <a:pt x="62" y="24"/>
                      <a:pt x="62" y="24"/>
                      <a:pt x="62" y="24"/>
                    </a:cubicBezTo>
                    <a:cubicBezTo>
                      <a:pt x="62" y="24"/>
                      <a:pt x="62" y="24"/>
                      <a:pt x="62" y="24"/>
                    </a:cubicBezTo>
                    <a:cubicBezTo>
                      <a:pt x="62" y="24"/>
                      <a:pt x="61" y="24"/>
                      <a:pt x="61" y="24"/>
                    </a:cubicBezTo>
                    <a:cubicBezTo>
                      <a:pt x="61" y="24"/>
                      <a:pt x="61" y="24"/>
                      <a:pt x="61" y="24"/>
                    </a:cubicBezTo>
                    <a:cubicBezTo>
                      <a:pt x="61" y="24"/>
                      <a:pt x="62" y="24"/>
                      <a:pt x="62" y="24"/>
                    </a:cubicBezTo>
                    <a:cubicBezTo>
                      <a:pt x="61" y="23"/>
                      <a:pt x="61" y="23"/>
                      <a:pt x="61" y="23"/>
                    </a:cubicBezTo>
                    <a:cubicBezTo>
                      <a:pt x="61" y="23"/>
                      <a:pt x="61" y="23"/>
                      <a:pt x="61" y="23"/>
                    </a:cubicBezTo>
                    <a:cubicBezTo>
                      <a:pt x="61" y="23"/>
                      <a:pt x="61" y="23"/>
                      <a:pt x="61" y="23"/>
                    </a:cubicBezTo>
                    <a:cubicBezTo>
                      <a:pt x="61" y="23"/>
                      <a:pt x="61" y="22"/>
                      <a:pt x="61" y="22"/>
                    </a:cubicBezTo>
                    <a:cubicBezTo>
                      <a:pt x="61" y="22"/>
                      <a:pt x="61" y="22"/>
                      <a:pt x="61" y="22"/>
                    </a:cubicBezTo>
                    <a:cubicBezTo>
                      <a:pt x="61" y="22"/>
                      <a:pt x="61" y="22"/>
                      <a:pt x="61" y="22"/>
                    </a:cubicBezTo>
                    <a:cubicBezTo>
                      <a:pt x="61" y="22"/>
                      <a:pt x="61" y="22"/>
                      <a:pt x="61" y="22"/>
                    </a:cubicBezTo>
                    <a:cubicBezTo>
                      <a:pt x="61" y="22"/>
                      <a:pt x="61" y="22"/>
                      <a:pt x="61" y="21"/>
                    </a:cubicBezTo>
                    <a:cubicBezTo>
                      <a:pt x="61" y="21"/>
                      <a:pt x="61" y="21"/>
                      <a:pt x="61" y="21"/>
                    </a:cubicBezTo>
                    <a:cubicBezTo>
                      <a:pt x="60" y="22"/>
                      <a:pt x="61" y="23"/>
                      <a:pt x="60" y="23"/>
                    </a:cubicBezTo>
                    <a:cubicBezTo>
                      <a:pt x="60" y="22"/>
                      <a:pt x="60" y="22"/>
                      <a:pt x="59" y="22"/>
                    </a:cubicBezTo>
                    <a:cubicBezTo>
                      <a:pt x="59" y="22"/>
                      <a:pt x="59" y="22"/>
                      <a:pt x="59" y="23"/>
                    </a:cubicBezTo>
                    <a:cubicBezTo>
                      <a:pt x="59" y="22"/>
                      <a:pt x="59" y="22"/>
                      <a:pt x="59" y="22"/>
                    </a:cubicBezTo>
                    <a:cubicBezTo>
                      <a:pt x="59" y="22"/>
                      <a:pt x="58" y="22"/>
                      <a:pt x="57" y="22"/>
                    </a:cubicBezTo>
                    <a:cubicBezTo>
                      <a:pt x="57" y="22"/>
                      <a:pt x="57" y="21"/>
                      <a:pt x="56" y="21"/>
                    </a:cubicBezTo>
                    <a:cubicBezTo>
                      <a:pt x="56" y="21"/>
                      <a:pt x="56" y="21"/>
                      <a:pt x="56" y="21"/>
                    </a:cubicBezTo>
                    <a:cubicBezTo>
                      <a:pt x="56" y="20"/>
                      <a:pt x="56" y="20"/>
                      <a:pt x="56" y="20"/>
                    </a:cubicBezTo>
                    <a:cubicBezTo>
                      <a:pt x="56" y="20"/>
                      <a:pt x="56" y="21"/>
                      <a:pt x="57" y="20"/>
                    </a:cubicBezTo>
                    <a:cubicBezTo>
                      <a:pt x="57" y="20"/>
                      <a:pt x="56" y="20"/>
                      <a:pt x="56" y="20"/>
                    </a:cubicBezTo>
                    <a:cubicBezTo>
                      <a:pt x="56" y="18"/>
                      <a:pt x="57" y="17"/>
                      <a:pt x="59" y="16"/>
                    </a:cubicBezTo>
                    <a:cubicBezTo>
                      <a:pt x="59" y="16"/>
                      <a:pt x="60" y="16"/>
                      <a:pt x="60" y="16"/>
                    </a:cubicBezTo>
                    <a:close/>
                    <a:moveTo>
                      <a:pt x="63" y="18"/>
                    </a:moveTo>
                    <a:cubicBezTo>
                      <a:pt x="63" y="18"/>
                      <a:pt x="63" y="19"/>
                      <a:pt x="64" y="19"/>
                    </a:cubicBezTo>
                    <a:cubicBezTo>
                      <a:pt x="63" y="18"/>
                      <a:pt x="61" y="19"/>
                      <a:pt x="62" y="18"/>
                    </a:cubicBezTo>
                    <a:cubicBezTo>
                      <a:pt x="61" y="17"/>
                      <a:pt x="62" y="17"/>
                      <a:pt x="62" y="17"/>
                    </a:cubicBezTo>
                    <a:cubicBezTo>
                      <a:pt x="62" y="17"/>
                      <a:pt x="64" y="17"/>
                      <a:pt x="63" y="18"/>
                    </a:cubicBezTo>
                    <a:close/>
                    <a:moveTo>
                      <a:pt x="34" y="17"/>
                    </a:moveTo>
                    <a:cubicBezTo>
                      <a:pt x="34" y="17"/>
                      <a:pt x="34" y="17"/>
                      <a:pt x="33" y="17"/>
                    </a:cubicBezTo>
                    <a:cubicBezTo>
                      <a:pt x="33" y="17"/>
                      <a:pt x="32" y="17"/>
                      <a:pt x="32" y="18"/>
                    </a:cubicBezTo>
                    <a:cubicBezTo>
                      <a:pt x="33" y="17"/>
                      <a:pt x="33" y="17"/>
                      <a:pt x="34" y="17"/>
                    </a:cubicBezTo>
                    <a:close/>
                    <a:moveTo>
                      <a:pt x="31" y="17"/>
                    </a:moveTo>
                    <a:cubicBezTo>
                      <a:pt x="31" y="18"/>
                      <a:pt x="31" y="18"/>
                      <a:pt x="31" y="18"/>
                    </a:cubicBezTo>
                    <a:cubicBezTo>
                      <a:pt x="31" y="18"/>
                      <a:pt x="31" y="18"/>
                      <a:pt x="31" y="18"/>
                    </a:cubicBezTo>
                    <a:cubicBezTo>
                      <a:pt x="31" y="18"/>
                      <a:pt x="31" y="18"/>
                      <a:pt x="31" y="18"/>
                    </a:cubicBezTo>
                    <a:cubicBezTo>
                      <a:pt x="31" y="18"/>
                      <a:pt x="31" y="17"/>
                      <a:pt x="31" y="17"/>
                    </a:cubicBezTo>
                    <a:close/>
                    <a:moveTo>
                      <a:pt x="30" y="20"/>
                    </a:move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20"/>
                      <a:pt x="30" y="20"/>
                      <a:pt x="30" y="20"/>
                    </a:cubicBezTo>
                    <a:close/>
                    <a:moveTo>
                      <a:pt x="62" y="20"/>
                    </a:moveTo>
                    <a:cubicBezTo>
                      <a:pt x="62" y="19"/>
                      <a:pt x="62" y="19"/>
                      <a:pt x="62" y="19"/>
                    </a:cubicBezTo>
                    <a:cubicBezTo>
                      <a:pt x="62" y="19"/>
                      <a:pt x="62" y="19"/>
                      <a:pt x="62" y="19"/>
                    </a:cubicBezTo>
                    <a:cubicBezTo>
                      <a:pt x="62" y="20"/>
                      <a:pt x="62" y="20"/>
                      <a:pt x="62" y="20"/>
                    </a:cubicBezTo>
                    <a:close/>
                    <a:moveTo>
                      <a:pt x="47" y="21"/>
                    </a:moveTo>
                    <a:cubicBezTo>
                      <a:pt x="47" y="21"/>
                      <a:pt x="46" y="21"/>
                      <a:pt x="46" y="21"/>
                    </a:cubicBezTo>
                    <a:cubicBezTo>
                      <a:pt x="46" y="21"/>
                      <a:pt x="47" y="21"/>
                      <a:pt x="47" y="21"/>
                    </a:cubicBezTo>
                    <a:close/>
                    <a:moveTo>
                      <a:pt x="51" y="23"/>
                    </a:moveTo>
                    <a:cubicBezTo>
                      <a:pt x="51" y="23"/>
                      <a:pt x="51" y="23"/>
                      <a:pt x="51" y="23"/>
                    </a:cubicBezTo>
                    <a:cubicBezTo>
                      <a:pt x="51" y="23"/>
                      <a:pt x="51" y="23"/>
                      <a:pt x="50" y="23"/>
                    </a:cubicBezTo>
                    <a:cubicBezTo>
                      <a:pt x="50" y="22"/>
                      <a:pt x="50" y="22"/>
                      <a:pt x="50" y="22"/>
                    </a:cubicBezTo>
                    <a:cubicBezTo>
                      <a:pt x="50" y="22"/>
                      <a:pt x="50" y="22"/>
                      <a:pt x="50" y="22"/>
                    </a:cubicBezTo>
                    <a:cubicBezTo>
                      <a:pt x="49" y="22"/>
                      <a:pt x="49" y="22"/>
                      <a:pt x="49" y="22"/>
                    </a:cubicBezTo>
                    <a:cubicBezTo>
                      <a:pt x="49" y="22"/>
                      <a:pt x="50" y="22"/>
                      <a:pt x="50" y="22"/>
                    </a:cubicBezTo>
                    <a:cubicBezTo>
                      <a:pt x="51" y="21"/>
                      <a:pt x="51" y="21"/>
                      <a:pt x="51" y="21"/>
                    </a:cubicBezTo>
                    <a:cubicBezTo>
                      <a:pt x="51" y="21"/>
                      <a:pt x="51" y="22"/>
                      <a:pt x="51" y="23"/>
                    </a:cubicBezTo>
                    <a:close/>
                    <a:moveTo>
                      <a:pt x="38" y="23"/>
                    </a:moveTo>
                    <a:cubicBezTo>
                      <a:pt x="37" y="23"/>
                      <a:pt x="37" y="23"/>
                      <a:pt x="37" y="23"/>
                    </a:cubicBezTo>
                    <a:cubicBezTo>
                      <a:pt x="37" y="23"/>
                      <a:pt x="37" y="24"/>
                      <a:pt x="38" y="23"/>
                    </a:cubicBezTo>
                    <a:cubicBezTo>
                      <a:pt x="38" y="23"/>
                      <a:pt x="38" y="23"/>
                      <a:pt x="38" y="23"/>
                    </a:cubicBezTo>
                    <a:cubicBezTo>
                      <a:pt x="37" y="24"/>
                      <a:pt x="37" y="24"/>
                      <a:pt x="37" y="24"/>
                    </a:cubicBezTo>
                    <a:cubicBezTo>
                      <a:pt x="38" y="24"/>
                      <a:pt x="38" y="24"/>
                      <a:pt x="38" y="24"/>
                    </a:cubicBezTo>
                    <a:cubicBezTo>
                      <a:pt x="37" y="24"/>
                      <a:pt x="37" y="24"/>
                      <a:pt x="37" y="24"/>
                    </a:cubicBezTo>
                    <a:cubicBezTo>
                      <a:pt x="37" y="24"/>
                      <a:pt x="37" y="24"/>
                      <a:pt x="36" y="24"/>
                    </a:cubicBezTo>
                    <a:cubicBezTo>
                      <a:pt x="36" y="24"/>
                      <a:pt x="36" y="24"/>
                      <a:pt x="36" y="24"/>
                    </a:cubicBezTo>
                    <a:cubicBezTo>
                      <a:pt x="36" y="25"/>
                      <a:pt x="36" y="25"/>
                      <a:pt x="36" y="25"/>
                    </a:cubicBezTo>
                    <a:cubicBezTo>
                      <a:pt x="36" y="25"/>
                      <a:pt x="36" y="25"/>
                      <a:pt x="35" y="25"/>
                    </a:cubicBezTo>
                    <a:cubicBezTo>
                      <a:pt x="35" y="25"/>
                      <a:pt x="35" y="25"/>
                      <a:pt x="35" y="25"/>
                    </a:cubicBezTo>
                    <a:cubicBezTo>
                      <a:pt x="35" y="25"/>
                      <a:pt x="36" y="25"/>
                      <a:pt x="36" y="24"/>
                    </a:cubicBezTo>
                    <a:cubicBezTo>
                      <a:pt x="35" y="24"/>
                      <a:pt x="35" y="25"/>
                      <a:pt x="34" y="25"/>
                    </a:cubicBezTo>
                    <a:cubicBezTo>
                      <a:pt x="35" y="25"/>
                      <a:pt x="35" y="24"/>
                      <a:pt x="35" y="24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5" y="24"/>
                      <a:pt x="35" y="24"/>
                      <a:pt x="35" y="23"/>
                    </a:cubicBezTo>
                    <a:cubicBezTo>
                      <a:pt x="35" y="23"/>
                      <a:pt x="36" y="24"/>
                      <a:pt x="36" y="23"/>
                    </a:cubicBezTo>
                    <a:cubicBezTo>
                      <a:pt x="36" y="23"/>
                      <a:pt x="36" y="23"/>
                      <a:pt x="35" y="23"/>
                    </a:cubicBezTo>
                    <a:cubicBezTo>
                      <a:pt x="35" y="23"/>
                      <a:pt x="34" y="23"/>
                      <a:pt x="34" y="23"/>
                    </a:cubicBezTo>
                    <a:cubicBezTo>
                      <a:pt x="34" y="23"/>
                      <a:pt x="34" y="23"/>
                      <a:pt x="34" y="23"/>
                    </a:cubicBezTo>
                    <a:cubicBezTo>
                      <a:pt x="35" y="23"/>
                      <a:pt x="36" y="23"/>
                      <a:pt x="37" y="23"/>
                    </a:cubicBezTo>
                    <a:cubicBezTo>
                      <a:pt x="37" y="22"/>
                      <a:pt x="37" y="22"/>
                      <a:pt x="38" y="23"/>
                    </a:cubicBezTo>
                    <a:close/>
                    <a:moveTo>
                      <a:pt x="60" y="24"/>
                    </a:moveTo>
                    <a:cubicBezTo>
                      <a:pt x="60" y="24"/>
                      <a:pt x="60" y="24"/>
                      <a:pt x="60" y="24"/>
                    </a:cubicBezTo>
                    <a:cubicBezTo>
                      <a:pt x="60" y="24"/>
                      <a:pt x="60" y="24"/>
                      <a:pt x="60" y="24"/>
                    </a:cubicBezTo>
                    <a:cubicBezTo>
                      <a:pt x="60" y="24"/>
                      <a:pt x="60" y="24"/>
                      <a:pt x="60" y="24"/>
                    </a:cubicBezTo>
                    <a:close/>
                    <a:moveTo>
                      <a:pt x="40" y="24"/>
                    </a:moveTo>
                    <a:cubicBezTo>
                      <a:pt x="40" y="24"/>
                      <a:pt x="40" y="24"/>
                      <a:pt x="40" y="24"/>
                    </a:cubicBezTo>
                    <a:cubicBezTo>
                      <a:pt x="40" y="24"/>
                      <a:pt x="40" y="24"/>
                      <a:pt x="40" y="24"/>
                    </a:cubicBezTo>
                    <a:cubicBezTo>
                      <a:pt x="41" y="24"/>
                      <a:pt x="40" y="24"/>
                      <a:pt x="40" y="24"/>
                    </a:cubicBezTo>
                    <a:close/>
                    <a:moveTo>
                      <a:pt x="74" y="25"/>
                    </a:moveTo>
                    <a:cubicBezTo>
                      <a:pt x="74" y="25"/>
                      <a:pt x="73" y="25"/>
                      <a:pt x="73" y="25"/>
                    </a:cubicBezTo>
                    <a:cubicBezTo>
                      <a:pt x="73" y="25"/>
                      <a:pt x="72" y="25"/>
                      <a:pt x="73" y="24"/>
                    </a:cubicBezTo>
                    <a:cubicBezTo>
                      <a:pt x="73" y="24"/>
                      <a:pt x="73" y="24"/>
                      <a:pt x="73" y="24"/>
                    </a:cubicBezTo>
                    <a:cubicBezTo>
                      <a:pt x="74" y="24"/>
                      <a:pt x="74" y="25"/>
                      <a:pt x="74" y="25"/>
                    </a:cubicBezTo>
                    <a:close/>
                    <a:moveTo>
                      <a:pt x="55" y="25"/>
                    </a:moveTo>
                    <a:cubicBezTo>
                      <a:pt x="55" y="24"/>
                      <a:pt x="55" y="24"/>
                      <a:pt x="55" y="24"/>
                    </a:cubicBezTo>
                    <a:cubicBezTo>
                      <a:pt x="55" y="24"/>
                      <a:pt x="55" y="24"/>
                      <a:pt x="55" y="24"/>
                    </a:cubicBezTo>
                    <a:cubicBezTo>
                      <a:pt x="55" y="25"/>
                      <a:pt x="55" y="25"/>
                      <a:pt x="55" y="25"/>
                    </a:cubicBezTo>
                    <a:close/>
                    <a:moveTo>
                      <a:pt x="37" y="25"/>
                    </a:moveTo>
                    <a:cubicBezTo>
                      <a:pt x="37" y="25"/>
                      <a:pt x="37" y="25"/>
                      <a:pt x="37" y="25"/>
                    </a:cubicBezTo>
                    <a:cubicBezTo>
                      <a:pt x="37" y="25"/>
                      <a:pt x="37" y="25"/>
                      <a:pt x="37" y="25"/>
                    </a:cubicBezTo>
                    <a:cubicBezTo>
                      <a:pt x="37" y="25"/>
                      <a:pt x="37" y="25"/>
                      <a:pt x="37" y="25"/>
                    </a:cubicBezTo>
                    <a:close/>
                    <a:moveTo>
                      <a:pt x="40" y="26"/>
                    </a:moveTo>
                    <a:cubicBezTo>
                      <a:pt x="39" y="26"/>
                      <a:pt x="40" y="25"/>
                      <a:pt x="39" y="25"/>
                    </a:cubicBezTo>
                    <a:cubicBezTo>
                      <a:pt x="39" y="25"/>
                      <a:pt x="39" y="25"/>
                      <a:pt x="39" y="25"/>
                    </a:cubicBezTo>
                    <a:cubicBezTo>
                      <a:pt x="39" y="25"/>
                      <a:pt x="40" y="25"/>
                      <a:pt x="40" y="26"/>
                    </a:cubicBezTo>
                    <a:close/>
                    <a:moveTo>
                      <a:pt x="42" y="26"/>
                    </a:moveTo>
                    <a:cubicBezTo>
                      <a:pt x="41" y="26"/>
                      <a:pt x="42" y="25"/>
                      <a:pt x="41" y="25"/>
                    </a:cubicBezTo>
                    <a:cubicBezTo>
                      <a:pt x="42" y="26"/>
                      <a:pt x="42" y="26"/>
                      <a:pt x="42" y="26"/>
                    </a:cubicBezTo>
                    <a:close/>
                    <a:moveTo>
                      <a:pt x="61" y="25"/>
                    </a:moveTo>
                    <a:cubicBezTo>
                      <a:pt x="61" y="26"/>
                      <a:pt x="61" y="26"/>
                      <a:pt x="61" y="26"/>
                    </a:cubicBezTo>
                    <a:cubicBezTo>
                      <a:pt x="60" y="26"/>
                      <a:pt x="60" y="26"/>
                      <a:pt x="60" y="26"/>
                    </a:cubicBezTo>
                    <a:cubicBezTo>
                      <a:pt x="60" y="26"/>
                      <a:pt x="61" y="26"/>
                      <a:pt x="61" y="25"/>
                    </a:cubicBezTo>
                    <a:cubicBezTo>
                      <a:pt x="61" y="25"/>
                      <a:pt x="61" y="25"/>
                      <a:pt x="61" y="25"/>
                    </a:cubicBezTo>
                    <a:close/>
                    <a:moveTo>
                      <a:pt x="62" y="26"/>
                    </a:moveTo>
                    <a:cubicBezTo>
                      <a:pt x="62" y="26"/>
                      <a:pt x="62" y="26"/>
                      <a:pt x="62" y="26"/>
                    </a:cubicBezTo>
                    <a:cubicBezTo>
                      <a:pt x="62" y="26"/>
                      <a:pt x="62" y="26"/>
                      <a:pt x="62" y="26"/>
                    </a:cubicBezTo>
                    <a:cubicBezTo>
                      <a:pt x="62" y="25"/>
                      <a:pt x="62" y="26"/>
                      <a:pt x="62" y="26"/>
                    </a:cubicBezTo>
                    <a:close/>
                    <a:moveTo>
                      <a:pt x="47" y="26"/>
                    </a:moveTo>
                    <a:cubicBezTo>
                      <a:pt x="47" y="26"/>
                      <a:pt x="47" y="26"/>
                      <a:pt x="47" y="26"/>
                    </a:cubicBezTo>
                    <a:cubicBezTo>
                      <a:pt x="48" y="26"/>
                      <a:pt x="48" y="26"/>
                      <a:pt x="48" y="26"/>
                    </a:cubicBezTo>
                    <a:cubicBezTo>
                      <a:pt x="48" y="26"/>
                      <a:pt x="48" y="26"/>
                      <a:pt x="48" y="26"/>
                    </a:cubicBezTo>
                    <a:cubicBezTo>
                      <a:pt x="48" y="26"/>
                      <a:pt x="47" y="26"/>
                      <a:pt x="46" y="26"/>
                    </a:cubicBezTo>
                    <a:cubicBezTo>
                      <a:pt x="47" y="26"/>
                      <a:pt x="47" y="26"/>
                      <a:pt x="47" y="26"/>
                    </a:cubicBezTo>
                    <a:close/>
                    <a:moveTo>
                      <a:pt x="37" y="27"/>
                    </a:moveTo>
                    <a:cubicBezTo>
                      <a:pt x="37" y="27"/>
                      <a:pt x="37" y="27"/>
                      <a:pt x="37" y="27"/>
                    </a:cubicBezTo>
                    <a:cubicBezTo>
                      <a:pt x="37" y="27"/>
                      <a:pt x="37" y="26"/>
                      <a:pt x="37" y="26"/>
                    </a:cubicBezTo>
                    <a:cubicBezTo>
                      <a:pt x="37" y="26"/>
                      <a:pt x="37" y="26"/>
                      <a:pt x="37" y="27"/>
                    </a:cubicBezTo>
                    <a:close/>
                    <a:moveTo>
                      <a:pt x="41" y="27"/>
                    </a:moveTo>
                    <a:cubicBezTo>
                      <a:pt x="41" y="27"/>
                      <a:pt x="41" y="27"/>
                      <a:pt x="41" y="27"/>
                    </a:cubicBezTo>
                    <a:cubicBezTo>
                      <a:pt x="41" y="27"/>
                      <a:pt x="41" y="27"/>
                      <a:pt x="41" y="27"/>
                    </a:cubicBezTo>
                    <a:cubicBezTo>
                      <a:pt x="41" y="26"/>
                      <a:pt x="41" y="27"/>
                      <a:pt x="41" y="27"/>
                    </a:cubicBezTo>
                    <a:close/>
                    <a:moveTo>
                      <a:pt x="36" y="28"/>
                    </a:moveTo>
                    <a:cubicBezTo>
                      <a:pt x="36" y="28"/>
                      <a:pt x="36" y="27"/>
                      <a:pt x="36" y="27"/>
                    </a:cubicBezTo>
                    <a:cubicBezTo>
                      <a:pt x="36" y="27"/>
                      <a:pt x="36" y="27"/>
                      <a:pt x="36" y="28"/>
                    </a:cubicBezTo>
                    <a:close/>
                    <a:moveTo>
                      <a:pt x="42" y="28"/>
                    </a:moveTo>
                    <a:cubicBezTo>
                      <a:pt x="42" y="28"/>
                      <a:pt x="42" y="28"/>
                      <a:pt x="42" y="28"/>
                    </a:cubicBezTo>
                    <a:cubicBezTo>
                      <a:pt x="42" y="28"/>
                      <a:pt x="42" y="27"/>
                      <a:pt x="41" y="27"/>
                    </a:cubicBezTo>
                    <a:cubicBezTo>
                      <a:pt x="42" y="27"/>
                      <a:pt x="42" y="27"/>
                      <a:pt x="42" y="27"/>
                    </a:cubicBezTo>
                    <a:cubicBezTo>
                      <a:pt x="42" y="27"/>
                      <a:pt x="42" y="28"/>
                      <a:pt x="42" y="28"/>
                    </a:cubicBezTo>
                    <a:close/>
                    <a:moveTo>
                      <a:pt x="74" y="28"/>
                    </a:moveTo>
                    <a:cubicBezTo>
                      <a:pt x="74" y="27"/>
                      <a:pt x="74" y="27"/>
                      <a:pt x="74" y="27"/>
                    </a:cubicBezTo>
                    <a:cubicBezTo>
                      <a:pt x="74" y="28"/>
                      <a:pt x="74" y="27"/>
                      <a:pt x="74" y="27"/>
                    </a:cubicBezTo>
                    <a:cubicBezTo>
                      <a:pt x="74" y="28"/>
                      <a:pt x="74" y="28"/>
                      <a:pt x="74" y="28"/>
                    </a:cubicBezTo>
                    <a:close/>
                    <a:moveTo>
                      <a:pt x="55" y="28"/>
                    </a:moveTo>
                    <a:cubicBezTo>
                      <a:pt x="55" y="28"/>
                      <a:pt x="55" y="28"/>
                      <a:pt x="55" y="28"/>
                    </a:cubicBezTo>
                    <a:cubicBezTo>
                      <a:pt x="55" y="28"/>
                      <a:pt x="55" y="28"/>
                      <a:pt x="55" y="28"/>
                    </a:cubicBezTo>
                    <a:cubicBezTo>
                      <a:pt x="55" y="28"/>
                      <a:pt x="55" y="28"/>
                      <a:pt x="55" y="28"/>
                    </a:cubicBezTo>
                    <a:cubicBezTo>
                      <a:pt x="56" y="29"/>
                      <a:pt x="57" y="29"/>
                      <a:pt x="56" y="30"/>
                    </a:cubicBezTo>
                    <a:cubicBezTo>
                      <a:pt x="56" y="30"/>
                      <a:pt x="57" y="30"/>
                      <a:pt x="57" y="30"/>
                    </a:cubicBezTo>
                    <a:cubicBezTo>
                      <a:pt x="57" y="30"/>
                      <a:pt x="57" y="30"/>
                      <a:pt x="57" y="31"/>
                    </a:cubicBezTo>
                    <a:cubicBezTo>
                      <a:pt x="56" y="31"/>
                      <a:pt x="56" y="30"/>
                      <a:pt x="56" y="30"/>
                    </a:cubicBezTo>
                    <a:cubicBezTo>
                      <a:pt x="56" y="30"/>
                      <a:pt x="56" y="30"/>
                      <a:pt x="56" y="30"/>
                    </a:cubicBezTo>
                    <a:cubicBezTo>
                      <a:pt x="56" y="30"/>
                      <a:pt x="56" y="29"/>
                      <a:pt x="55" y="30"/>
                    </a:cubicBezTo>
                    <a:cubicBezTo>
                      <a:pt x="55" y="30"/>
                      <a:pt x="55" y="31"/>
                      <a:pt x="54" y="31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54" y="30"/>
                      <a:pt x="54" y="30"/>
                      <a:pt x="53" y="30"/>
                    </a:cubicBezTo>
                    <a:cubicBezTo>
                      <a:pt x="53" y="29"/>
                      <a:pt x="54" y="30"/>
                      <a:pt x="54" y="29"/>
                    </a:cubicBezTo>
                    <a:cubicBezTo>
                      <a:pt x="55" y="27"/>
                      <a:pt x="55" y="27"/>
                      <a:pt x="55" y="27"/>
                    </a:cubicBezTo>
                    <a:cubicBezTo>
                      <a:pt x="55" y="28"/>
                      <a:pt x="55" y="28"/>
                      <a:pt x="55" y="28"/>
                    </a:cubicBezTo>
                    <a:close/>
                    <a:moveTo>
                      <a:pt x="47" y="28"/>
                    </a:moveTo>
                    <a:cubicBezTo>
                      <a:pt x="47" y="28"/>
                      <a:pt x="47" y="28"/>
                      <a:pt x="46" y="28"/>
                    </a:cubicBezTo>
                    <a:cubicBezTo>
                      <a:pt x="47" y="28"/>
                      <a:pt x="47" y="28"/>
                      <a:pt x="47" y="28"/>
                    </a:cubicBezTo>
                    <a:close/>
                    <a:moveTo>
                      <a:pt x="48" y="28"/>
                    </a:moveTo>
                    <a:cubicBezTo>
                      <a:pt x="48" y="28"/>
                      <a:pt x="48" y="27"/>
                      <a:pt x="48" y="28"/>
                    </a:cubicBezTo>
                    <a:cubicBezTo>
                      <a:pt x="48" y="28"/>
                      <a:pt x="48" y="28"/>
                      <a:pt x="48" y="28"/>
                    </a:cubicBezTo>
                    <a:close/>
                    <a:moveTo>
                      <a:pt x="37" y="28"/>
                    </a:moveTo>
                    <a:cubicBezTo>
                      <a:pt x="38" y="29"/>
                      <a:pt x="37" y="30"/>
                      <a:pt x="38" y="30"/>
                    </a:cubicBezTo>
                    <a:cubicBezTo>
                      <a:pt x="39" y="29"/>
                      <a:pt x="39" y="28"/>
                      <a:pt x="40" y="2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39" y="30"/>
                      <a:pt x="38" y="30"/>
                      <a:pt x="37" y="30"/>
                    </a:cubicBezTo>
                    <a:cubicBezTo>
                      <a:pt x="37" y="31"/>
                      <a:pt x="37" y="31"/>
                      <a:pt x="36" y="31"/>
                    </a:cubicBezTo>
                    <a:cubicBezTo>
                      <a:pt x="36" y="31"/>
                      <a:pt x="35" y="30"/>
                      <a:pt x="35" y="30"/>
                    </a:cubicBezTo>
                    <a:cubicBezTo>
                      <a:pt x="35" y="30"/>
                      <a:pt x="35" y="30"/>
                      <a:pt x="35" y="30"/>
                    </a:cubicBezTo>
                    <a:cubicBezTo>
                      <a:pt x="35" y="30"/>
                      <a:pt x="36" y="30"/>
                      <a:pt x="36" y="30"/>
                    </a:cubicBezTo>
                    <a:cubicBezTo>
                      <a:pt x="36" y="30"/>
                      <a:pt x="36" y="29"/>
                      <a:pt x="37" y="30"/>
                    </a:cubicBezTo>
                    <a:cubicBezTo>
                      <a:pt x="37" y="30"/>
                      <a:pt x="37" y="29"/>
                      <a:pt x="37" y="29"/>
                    </a:cubicBezTo>
                    <a:cubicBezTo>
                      <a:pt x="37" y="29"/>
                      <a:pt x="36" y="28"/>
                      <a:pt x="37" y="28"/>
                    </a:cubicBezTo>
                    <a:cubicBezTo>
                      <a:pt x="37" y="28"/>
                      <a:pt x="37" y="28"/>
                      <a:pt x="37" y="28"/>
                    </a:cubicBezTo>
                    <a:cubicBezTo>
                      <a:pt x="37" y="28"/>
                      <a:pt x="37" y="28"/>
                      <a:pt x="37" y="28"/>
                    </a:cubicBezTo>
                    <a:cubicBezTo>
                      <a:pt x="37" y="28"/>
                      <a:pt x="37" y="28"/>
                      <a:pt x="37" y="28"/>
                    </a:cubicBezTo>
                    <a:close/>
                    <a:moveTo>
                      <a:pt x="49" y="29"/>
                    </a:moveTo>
                    <a:cubicBezTo>
                      <a:pt x="49" y="29"/>
                      <a:pt x="48" y="29"/>
                      <a:pt x="49" y="28"/>
                    </a:cubicBezTo>
                    <a:cubicBezTo>
                      <a:pt x="49" y="28"/>
                      <a:pt x="49" y="29"/>
                      <a:pt x="49" y="29"/>
                    </a:cubicBezTo>
                    <a:close/>
                    <a:moveTo>
                      <a:pt x="47" y="29"/>
                    </a:moveTo>
                    <a:cubicBezTo>
                      <a:pt x="47" y="29"/>
                      <a:pt x="47" y="29"/>
                      <a:pt x="47" y="29"/>
                    </a:cubicBezTo>
                    <a:cubicBezTo>
                      <a:pt x="47" y="29"/>
                      <a:pt x="47" y="29"/>
                      <a:pt x="47" y="29"/>
                    </a:cubicBezTo>
                    <a:cubicBezTo>
                      <a:pt x="47" y="29"/>
                      <a:pt x="47" y="29"/>
                      <a:pt x="47" y="29"/>
                    </a:cubicBezTo>
                    <a:cubicBezTo>
                      <a:pt x="47" y="29"/>
                      <a:pt x="47" y="29"/>
                      <a:pt x="47" y="29"/>
                    </a:cubicBezTo>
                    <a:close/>
                    <a:moveTo>
                      <a:pt x="46" y="29"/>
                    </a:moveTo>
                    <a:cubicBezTo>
                      <a:pt x="45" y="29"/>
                      <a:pt x="45" y="30"/>
                      <a:pt x="45" y="30"/>
                    </a:cubicBezTo>
                    <a:cubicBezTo>
                      <a:pt x="45" y="30"/>
                      <a:pt x="45" y="29"/>
                      <a:pt x="45" y="29"/>
                    </a:cubicBezTo>
                    <a:cubicBezTo>
                      <a:pt x="45" y="29"/>
                      <a:pt x="45" y="29"/>
                      <a:pt x="46" y="29"/>
                    </a:cubicBezTo>
                    <a:close/>
                    <a:moveTo>
                      <a:pt x="63" y="30"/>
                    </a:moveTo>
                    <a:cubicBezTo>
                      <a:pt x="62" y="30"/>
                      <a:pt x="62" y="30"/>
                      <a:pt x="62" y="30"/>
                    </a:cubicBezTo>
                    <a:cubicBezTo>
                      <a:pt x="62" y="30"/>
                      <a:pt x="62" y="29"/>
                      <a:pt x="62" y="29"/>
                    </a:cubicBezTo>
                    <a:cubicBezTo>
                      <a:pt x="63" y="29"/>
                      <a:pt x="63" y="30"/>
                      <a:pt x="63" y="30"/>
                    </a:cubicBezTo>
                    <a:close/>
                    <a:moveTo>
                      <a:pt x="48" y="30"/>
                    </a:moveTo>
                    <a:cubicBezTo>
                      <a:pt x="48" y="30"/>
                      <a:pt x="48" y="30"/>
                      <a:pt x="48" y="30"/>
                    </a:cubicBezTo>
                    <a:cubicBezTo>
                      <a:pt x="48" y="30"/>
                      <a:pt x="48" y="30"/>
                      <a:pt x="48" y="30"/>
                    </a:cubicBezTo>
                    <a:cubicBezTo>
                      <a:pt x="48" y="30"/>
                      <a:pt x="48" y="30"/>
                      <a:pt x="48" y="30"/>
                    </a:cubicBezTo>
                    <a:cubicBezTo>
                      <a:pt x="48" y="30"/>
                      <a:pt x="48" y="30"/>
                      <a:pt x="48" y="30"/>
                    </a:cubicBezTo>
                    <a:close/>
                    <a:moveTo>
                      <a:pt x="47" y="30"/>
                    </a:moveTo>
                    <a:cubicBezTo>
                      <a:pt x="47" y="30"/>
                      <a:pt x="47" y="31"/>
                      <a:pt x="47" y="31"/>
                    </a:cubicBezTo>
                    <a:cubicBezTo>
                      <a:pt x="47" y="30"/>
                      <a:pt x="47" y="30"/>
                      <a:pt x="47" y="30"/>
                    </a:cubicBezTo>
                    <a:cubicBezTo>
                      <a:pt x="47" y="30"/>
                      <a:pt x="47" y="30"/>
                      <a:pt x="47" y="30"/>
                    </a:cubicBezTo>
                    <a:close/>
                    <a:moveTo>
                      <a:pt x="45" y="30"/>
                    </a:moveTo>
                    <a:cubicBezTo>
                      <a:pt x="45" y="30"/>
                      <a:pt x="45" y="30"/>
                      <a:pt x="44" y="31"/>
                    </a:cubicBezTo>
                    <a:cubicBezTo>
                      <a:pt x="44" y="30"/>
                      <a:pt x="44" y="30"/>
                      <a:pt x="44" y="30"/>
                    </a:cubicBezTo>
                    <a:cubicBezTo>
                      <a:pt x="45" y="30"/>
                      <a:pt x="45" y="30"/>
                      <a:pt x="45" y="30"/>
                    </a:cubicBezTo>
                    <a:close/>
                    <a:moveTo>
                      <a:pt x="58" y="31"/>
                    </a:moveTo>
                    <a:cubicBezTo>
                      <a:pt x="58" y="31"/>
                      <a:pt x="58" y="31"/>
                      <a:pt x="58" y="31"/>
                    </a:cubicBezTo>
                    <a:cubicBezTo>
                      <a:pt x="58" y="31"/>
                      <a:pt x="58" y="31"/>
                      <a:pt x="58" y="31"/>
                    </a:cubicBezTo>
                    <a:cubicBezTo>
                      <a:pt x="58" y="31"/>
                      <a:pt x="58" y="31"/>
                      <a:pt x="58" y="31"/>
                    </a:cubicBezTo>
                    <a:close/>
                    <a:moveTo>
                      <a:pt x="48" y="31"/>
                    </a:moveTo>
                    <a:cubicBezTo>
                      <a:pt x="48" y="31"/>
                      <a:pt x="48" y="31"/>
                      <a:pt x="48" y="31"/>
                    </a:cubicBezTo>
                    <a:cubicBezTo>
                      <a:pt x="48" y="31"/>
                      <a:pt x="48" y="31"/>
                      <a:pt x="48" y="31"/>
                    </a:cubicBezTo>
                    <a:close/>
                    <a:moveTo>
                      <a:pt x="56" y="31"/>
                    </a:moveTo>
                    <a:cubicBezTo>
                      <a:pt x="55" y="32"/>
                      <a:pt x="55" y="32"/>
                      <a:pt x="54" y="32"/>
                    </a:cubicBezTo>
                    <a:cubicBezTo>
                      <a:pt x="54" y="32"/>
                      <a:pt x="55" y="31"/>
                      <a:pt x="55" y="31"/>
                    </a:cubicBezTo>
                    <a:cubicBezTo>
                      <a:pt x="55" y="32"/>
                      <a:pt x="55" y="31"/>
                      <a:pt x="56" y="31"/>
                    </a:cubicBezTo>
                    <a:close/>
                    <a:moveTo>
                      <a:pt x="47" y="32"/>
                    </a:moveTo>
                    <a:cubicBezTo>
                      <a:pt x="46" y="32"/>
                      <a:pt x="47" y="32"/>
                      <a:pt x="46" y="31"/>
                    </a:cubicBezTo>
                    <a:cubicBezTo>
                      <a:pt x="47" y="32"/>
                      <a:pt x="47" y="32"/>
                      <a:pt x="47" y="32"/>
                    </a:cubicBezTo>
                    <a:cubicBezTo>
                      <a:pt x="47" y="32"/>
                      <a:pt x="47" y="32"/>
                      <a:pt x="47" y="32"/>
                    </a:cubicBezTo>
                    <a:close/>
                    <a:moveTo>
                      <a:pt x="43" y="32"/>
                    </a:moveTo>
                    <a:cubicBezTo>
                      <a:pt x="43" y="32"/>
                      <a:pt x="42" y="32"/>
                      <a:pt x="42" y="32"/>
                    </a:cubicBezTo>
                    <a:cubicBezTo>
                      <a:pt x="43" y="32"/>
                      <a:pt x="42" y="32"/>
                      <a:pt x="43" y="32"/>
                    </a:cubicBezTo>
                    <a:close/>
                    <a:moveTo>
                      <a:pt x="44" y="32"/>
                    </a:moveTo>
                    <a:cubicBezTo>
                      <a:pt x="44" y="32"/>
                      <a:pt x="44" y="32"/>
                      <a:pt x="44" y="32"/>
                    </a:cubicBezTo>
                    <a:cubicBezTo>
                      <a:pt x="44" y="32"/>
                      <a:pt x="44" y="32"/>
                      <a:pt x="44" y="32"/>
                    </a:cubicBezTo>
                    <a:cubicBezTo>
                      <a:pt x="44" y="32"/>
                      <a:pt x="44" y="32"/>
                      <a:pt x="44" y="32"/>
                    </a:cubicBezTo>
                    <a:close/>
                    <a:moveTo>
                      <a:pt x="57" y="32"/>
                    </a:moveTo>
                    <a:cubicBezTo>
                      <a:pt x="57" y="32"/>
                      <a:pt x="56" y="32"/>
                      <a:pt x="56" y="33"/>
                    </a:cubicBezTo>
                    <a:cubicBezTo>
                      <a:pt x="56" y="33"/>
                      <a:pt x="56" y="32"/>
                      <a:pt x="56" y="32"/>
                    </a:cubicBezTo>
                    <a:cubicBezTo>
                      <a:pt x="57" y="32"/>
                      <a:pt x="57" y="32"/>
                      <a:pt x="57" y="32"/>
                    </a:cubicBezTo>
                    <a:cubicBezTo>
                      <a:pt x="57" y="32"/>
                      <a:pt x="57" y="32"/>
                      <a:pt x="57" y="32"/>
                    </a:cubicBezTo>
                    <a:close/>
                    <a:moveTo>
                      <a:pt x="23" y="32"/>
                    </a:moveTo>
                    <a:cubicBezTo>
                      <a:pt x="23" y="33"/>
                      <a:pt x="23" y="33"/>
                      <a:pt x="23" y="33"/>
                    </a:cubicBezTo>
                    <a:cubicBezTo>
                      <a:pt x="23" y="33"/>
                      <a:pt x="23" y="33"/>
                      <a:pt x="23" y="33"/>
                    </a:cubicBezTo>
                    <a:cubicBezTo>
                      <a:pt x="23" y="33"/>
                      <a:pt x="23" y="33"/>
                      <a:pt x="23" y="33"/>
                    </a:cubicBezTo>
                    <a:cubicBezTo>
                      <a:pt x="23" y="33"/>
                      <a:pt x="23" y="33"/>
                      <a:pt x="23" y="33"/>
                    </a:cubicBezTo>
                    <a:cubicBezTo>
                      <a:pt x="22" y="33"/>
                      <a:pt x="23" y="32"/>
                      <a:pt x="23" y="32"/>
                    </a:cubicBezTo>
                    <a:cubicBezTo>
                      <a:pt x="23" y="32"/>
                      <a:pt x="23" y="32"/>
                      <a:pt x="23" y="32"/>
                    </a:cubicBezTo>
                    <a:close/>
                    <a:moveTo>
                      <a:pt x="24" y="33"/>
                    </a:moveTo>
                    <a:cubicBezTo>
                      <a:pt x="24" y="33"/>
                      <a:pt x="23" y="33"/>
                      <a:pt x="23" y="33"/>
                    </a:cubicBezTo>
                    <a:cubicBezTo>
                      <a:pt x="24" y="33"/>
                      <a:pt x="23" y="33"/>
                      <a:pt x="24" y="32"/>
                    </a:cubicBezTo>
                    <a:cubicBezTo>
                      <a:pt x="24" y="32"/>
                      <a:pt x="24" y="33"/>
                      <a:pt x="24" y="33"/>
                    </a:cubicBezTo>
                    <a:close/>
                    <a:moveTo>
                      <a:pt x="43" y="33"/>
                    </a:moveTo>
                    <a:cubicBezTo>
                      <a:pt x="43" y="32"/>
                      <a:pt x="43" y="32"/>
                      <a:pt x="43" y="32"/>
                    </a:cubicBezTo>
                    <a:cubicBezTo>
                      <a:pt x="43" y="33"/>
                      <a:pt x="43" y="33"/>
                      <a:pt x="43" y="33"/>
                    </a:cubicBezTo>
                    <a:cubicBezTo>
                      <a:pt x="43" y="33"/>
                      <a:pt x="43" y="33"/>
                      <a:pt x="43" y="33"/>
                    </a:cubicBezTo>
                    <a:close/>
                    <a:moveTo>
                      <a:pt x="44" y="33"/>
                    </a:moveTo>
                    <a:cubicBezTo>
                      <a:pt x="45" y="33"/>
                      <a:pt x="45" y="33"/>
                      <a:pt x="45" y="33"/>
                    </a:cubicBezTo>
                    <a:cubicBezTo>
                      <a:pt x="45" y="33"/>
                      <a:pt x="45" y="33"/>
                      <a:pt x="44" y="33"/>
                    </a:cubicBezTo>
                    <a:close/>
                    <a:moveTo>
                      <a:pt x="39" y="33"/>
                    </a:moveTo>
                    <a:cubicBezTo>
                      <a:pt x="39" y="33"/>
                      <a:pt x="39" y="33"/>
                      <a:pt x="40" y="33"/>
                    </a:cubicBezTo>
                    <a:cubicBezTo>
                      <a:pt x="39" y="34"/>
                      <a:pt x="38" y="33"/>
                      <a:pt x="38" y="34"/>
                    </a:cubicBezTo>
                    <a:cubicBezTo>
                      <a:pt x="38" y="34"/>
                      <a:pt x="38" y="34"/>
                      <a:pt x="37" y="34"/>
                    </a:cubicBezTo>
                    <a:cubicBezTo>
                      <a:pt x="38" y="34"/>
                      <a:pt x="39" y="32"/>
                      <a:pt x="39" y="33"/>
                    </a:cubicBezTo>
                    <a:cubicBezTo>
                      <a:pt x="39" y="33"/>
                      <a:pt x="39" y="33"/>
                      <a:pt x="39" y="33"/>
                    </a:cubicBezTo>
                    <a:close/>
                    <a:moveTo>
                      <a:pt x="23" y="33"/>
                    </a:moveTo>
                    <a:cubicBezTo>
                      <a:pt x="23" y="34"/>
                      <a:pt x="23" y="34"/>
                      <a:pt x="23" y="34"/>
                    </a:cubicBezTo>
                    <a:cubicBezTo>
                      <a:pt x="23" y="34"/>
                      <a:pt x="23" y="33"/>
                      <a:pt x="23" y="33"/>
                    </a:cubicBezTo>
                    <a:close/>
                    <a:moveTo>
                      <a:pt x="24" y="34"/>
                    </a:moveTo>
                    <a:cubicBezTo>
                      <a:pt x="24" y="34"/>
                      <a:pt x="24" y="34"/>
                      <a:pt x="24" y="34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4" y="34"/>
                      <a:pt x="23" y="34"/>
                      <a:pt x="23" y="34"/>
                    </a:cubicBezTo>
                    <a:cubicBezTo>
                      <a:pt x="23" y="34"/>
                      <a:pt x="23" y="34"/>
                      <a:pt x="23" y="35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4" y="34"/>
                      <a:pt x="24" y="34"/>
                      <a:pt x="24" y="34"/>
                    </a:cubicBezTo>
                    <a:close/>
                    <a:moveTo>
                      <a:pt x="37" y="34"/>
                    </a:moveTo>
                    <a:cubicBezTo>
                      <a:pt x="37" y="34"/>
                      <a:pt x="37" y="34"/>
                      <a:pt x="37" y="34"/>
                    </a:cubicBezTo>
                    <a:cubicBezTo>
                      <a:pt x="37" y="34"/>
                      <a:pt x="37" y="34"/>
                      <a:pt x="37" y="34"/>
                    </a:cubicBezTo>
                    <a:cubicBezTo>
                      <a:pt x="37" y="34"/>
                      <a:pt x="37" y="34"/>
                      <a:pt x="37" y="34"/>
                    </a:cubicBezTo>
                    <a:close/>
                    <a:moveTo>
                      <a:pt x="24" y="34"/>
                    </a:move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34"/>
                      <a:pt x="24" y="34"/>
                      <a:pt x="24" y="34"/>
                    </a:cubicBezTo>
                    <a:close/>
                    <a:moveTo>
                      <a:pt x="42" y="35"/>
                    </a:moveTo>
                    <a:cubicBezTo>
                      <a:pt x="42" y="35"/>
                      <a:pt x="42" y="35"/>
                      <a:pt x="42" y="35"/>
                    </a:cubicBezTo>
                    <a:cubicBezTo>
                      <a:pt x="41" y="35"/>
                      <a:pt x="42" y="35"/>
                      <a:pt x="42" y="35"/>
                    </a:cubicBezTo>
                    <a:close/>
                    <a:moveTo>
                      <a:pt x="24" y="35"/>
                    </a:move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3" y="36"/>
                      <a:pt x="24" y="36"/>
                      <a:pt x="23" y="36"/>
                    </a:cubicBezTo>
                    <a:cubicBezTo>
                      <a:pt x="23" y="35"/>
                      <a:pt x="23" y="35"/>
                      <a:pt x="24" y="35"/>
                    </a:cubicBezTo>
                    <a:close/>
                    <a:moveTo>
                      <a:pt x="29" y="36"/>
                    </a:moveTo>
                    <a:cubicBezTo>
                      <a:pt x="29" y="36"/>
                      <a:pt x="29" y="36"/>
                      <a:pt x="29" y="35"/>
                    </a:cubicBezTo>
                    <a:cubicBezTo>
                      <a:pt x="29" y="35"/>
                      <a:pt x="29" y="36"/>
                      <a:pt x="29" y="36"/>
                    </a:cubicBezTo>
                    <a:close/>
                    <a:moveTo>
                      <a:pt x="43" y="35"/>
                    </a:moveTo>
                    <a:cubicBezTo>
                      <a:pt x="43" y="36"/>
                      <a:pt x="42" y="36"/>
                      <a:pt x="42" y="37"/>
                    </a:cubicBezTo>
                    <a:cubicBezTo>
                      <a:pt x="42" y="37"/>
                      <a:pt x="41" y="37"/>
                      <a:pt x="41" y="37"/>
                    </a:cubicBezTo>
                    <a:cubicBezTo>
                      <a:pt x="41" y="37"/>
                      <a:pt x="41" y="37"/>
                      <a:pt x="42" y="37"/>
                    </a:cubicBezTo>
                    <a:cubicBezTo>
                      <a:pt x="42" y="36"/>
                      <a:pt x="42" y="35"/>
                      <a:pt x="43" y="35"/>
                    </a:cubicBezTo>
                    <a:close/>
                    <a:moveTo>
                      <a:pt x="40" y="35"/>
                    </a:moveTo>
                    <a:cubicBezTo>
                      <a:pt x="40" y="36"/>
                      <a:pt x="40" y="36"/>
                      <a:pt x="39" y="36"/>
                    </a:cubicBezTo>
                    <a:cubicBezTo>
                      <a:pt x="39" y="36"/>
                      <a:pt x="39" y="36"/>
                      <a:pt x="39" y="36"/>
                    </a:cubicBezTo>
                    <a:cubicBezTo>
                      <a:pt x="39" y="36"/>
                      <a:pt x="40" y="36"/>
                      <a:pt x="40" y="35"/>
                    </a:cubicBezTo>
                    <a:close/>
                    <a:moveTo>
                      <a:pt x="44" y="37"/>
                    </a:moveTo>
                    <a:cubicBezTo>
                      <a:pt x="44" y="36"/>
                      <a:pt x="44" y="37"/>
                      <a:pt x="43" y="37"/>
                    </a:cubicBezTo>
                    <a:cubicBezTo>
                      <a:pt x="44" y="37"/>
                      <a:pt x="44" y="37"/>
                      <a:pt x="44" y="36"/>
                    </a:cubicBezTo>
                    <a:cubicBezTo>
                      <a:pt x="44" y="37"/>
                      <a:pt x="44" y="37"/>
                      <a:pt x="44" y="37"/>
                    </a:cubicBezTo>
                    <a:close/>
                    <a:moveTo>
                      <a:pt x="38" y="37"/>
                    </a:moveTo>
                    <a:cubicBezTo>
                      <a:pt x="38" y="37"/>
                      <a:pt x="38" y="37"/>
                      <a:pt x="38" y="37"/>
                    </a:cubicBezTo>
                    <a:cubicBezTo>
                      <a:pt x="38" y="37"/>
                      <a:pt x="38" y="37"/>
                      <a:pt x="38" y="37"/>
                    </a:cubicBezTo>
                    <a:cubicBezTo>
                      <a:pt x="38" y="37"/>
                      <a:pt x="38" y="37"/>
                      <a:pt x="38" y="37"/>
                    </a:cubicBezTo>
                    <a:cubicBezTo>
                      <a:pt x="38" y="37"/>
                      <a:pt x="38" y="37"/>
                      <a:pt x="38" y="37"/>
                    </a:cubicBezTo>
                    <a:close/>
                    <a:moveTo>
                      <a:pt x="23" y="37"/>
                    </a:moveTo>
                    <a:cubicBezTo>
                      <a:pt x="23" y="38"/>
                      <a:pt x="23" y="38"/>
                      <a:pt x="23" y="38"/>
                    </a:cubicBezTo>
                    <a:cubicBezTo>
                      <a:pt x="23" y="38"/>
                      <a:pt x="23" y="39"/>
                      <a:pt x="23" y="39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23" y="38"/>
                      <a:pt x="22" y="37"/>
                      <a:pt x="23" y="37"/>
                    </a:cubicBezTo>
                    <a:cubicBezTo>
                      <a:pt x="23" y="37"/>
                      <a:pt x="23" y="37"/>
                      <a:pt x="23" y="37"/>
                    </a:cubicBezTo>
                    <a:close/>
                    <a:moveTo>
                      <a:pt x="34" y="37"/>
                    </a:moveTo>
                    <a:cubicBezTo>
                      <a:pt x="34" y="37"/>
                      <a:pt x="34" y="37"/>
                      <a:pt x="34" y="37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4" y="37"/>
                      <a:pt x="34" y="37"/>
                      <a:pt x="34" y="37"/>
                    </a:cubicBezTo>
                    <a:close/>
                    <a:moveTo>
                      <a:pt x="43" y="37"/>
                    </a:moveTo>
                    <a:cubicBezTo>
                      <a:pt x="43" y="37"/>
                      <a:pt x="43" y="37"/>
                      <a:pt x="43" y="37"/>
                    </a:cubicBezTo>
                    <a:cubicBezTo>
                      <a:pt x="43" y="37"/>
                      <a:pt x="43" y="37"/>
                      <a:pt x="43" y="37"/>
                    </a:cubicBezTo>
                    <a:cubicBezTo>
                      <a:pt x="43" y="37"/>
                      <a:pt x="43" y="37"/>
                      <a:pt x="43" y="37"/>
                    </a:cubicBezTo>
                    <a:close/>
                    <a:moveTo>
                      <a:pt x="40" y="38"/>
                    </a:moveTo>
                    <a:cubicBezTo>
                      <a:pt x="40" y="38"/>
                      <a:pt x="40" y="38"/>
                      <a:pt x="40" y="38"/>
                    </a:cubicBezTo>
                    <a:cubicBezTo>
                      <a:pt x="40" y="38"/>
                      <a:pt x="39" y="38"/>
                      <a:pt x="39" y="38"/>
                    </a:cubicBezTo>
                    <a:cubicBezTo>
                      <a:pt x="39" y="38"/>
                      <a:pt x="40" y="38"/>
                      <a:pt x="40" y="38"/>
                    </a:cubicBezTo>
                    <a:close/>
                    <a:moveTo>
                      <a:pt x="38" y="39"/>
                    </a:moveTo>
                    <a:cubicBezTo>
                      <a:pt x="38" y="38"/>
                      <a:pt x="38" y="38"/>
                      <a:pt x="38" y="38"/>
                    </a:cubicBezTo>
                    <a:cubicBezTo>
                      <a:pt x="38" y="39"/>
                      <a:pt x="38" y="39"/>
                      <a:pt x="38" y="39"/>
                    </a:cubicBezTo>
                    <a:cubicBezTo>
                      <a:pt x="38" y="39"/>
                      <a:pt x="38" y="39"/>
                      <a:pt x="38" y="39"/>
                    </a:cubicBezTo>
                    <a:close/>
                    <a:moveTo>
                      <a:pt x="55" y="39"/>
                    </a:moveTo>
                    <a:cubicBezTo>
                      <a:pt x="55" y="39"/>
                      <a:pt x="55" y="39"/>
                      <a:pt x="55" y="39"/>
                    </a:cubicBezTo>
                    <a:cubicBezTo>
                      <a:pt x="55" y="39"/>
                      <a:pt x="55" y="39"/>
                      <a:pt x="55" y="39"/>
                    </a:cubicBezTo>
                    <a:cubicBezTo>
                      <a:pt x="55" y="39"/>
                      <a:pt x="55" y="38"/>
                      <a:pt x="55" y="39"/>
                    </a:cubicBezTo>
                    <a:close/>
                    <a:moveTo>
                      <a:pt x="26" y="39"/>
                    </a:moveTo>
                    <a:cubicBezTo>
                      <a:pt x="26" y="39"/>
                      <a:pt x="25" y="39"/>
                      <a:pt x="25" y="39"/>
                    </a:cubicBezTo>
                    <a:cubicBezTo>
                      <a:pt x="26" y="40"/>
                      <a:pt x="26" y="40"/>
                      <a:pt x="26" y="40"/>
                    </a:cubicBezTo>
                    <a:cubicBezTo>
                      <a:pt x="25" y="40"/>
                      <a:pt x="25" y="40"/>
                      <a:pt x="25" y="40"/>
                    </a:cubicBezTo>
                    <a:cubicBezTo>
                      <a:pt x="25" y="39"/>
                      <a:pt x="25" y="39"/>
                      <a:pt x="26" y="39"/>
                    </a:cubicBezTo>
                    <a:close/>
                    <a:moveTo>
                      <a:pt x="46" y="39"/>
                    </a:moveTo>
                    <a:cubicBezTo>
                      <a:pt x="46" y="40"/>
                      <a:pt x="46" y="40"/>
                      <a:pt x="46" y="40"/>
                    </a:cubicBezTo>
                    <a:cubicBezTo>
                      <a:pt x="46" y="39"/>
                      <a:pt x="46" y="39"/>
                      <a:pt x="46" y="39"/>
                    </a:cubicBezTo>
                    <a:close/>
                    <a:moveTo>
                      <a:pt x="42" y="40"/>
                    </a:moveTo>
                    <a:cubicBezTo>
                      <a:pt x="42" y="40"/>
                      <a:pt x="42" y="40"/>
                      <a:pt x="42" y="40"/>
                    </a:cubicBezTo>
                    <a:cubicBezTo>
                      <a:pt x="42" y="40"/>
                      <a:pt x="42" y="40"/>
                      <a:pt x="42" y="40"/>
                    </a:cubicBezTo>
                    <a:cubicBezTo>
                      <a:pt x="42" y="40"/>
                      <a:pt x="42" y="40"/>
                      <a:pt x="42" y="40"/>
                    </a:cubicBezTo>
                    <a:cubicBezTo>
                      <a:pt x="42" y="41"/>
                      <a:pt x="42" y="41"/>
                      <a:pt x="43" y="41"/>
                    </a:cubicBezTo>
                    <a:cubicBezTo>
                      <a:pt x="43" y="40"/>
                      <a:pt x="43" y="40"/>
                      <a:pt x="43" y="40"/>
                    </a:cubicBezTo>
                    <a:cubicBezTo>
                      <a:pt x="43" y="40"/>
                      <a:pt x="43" y="40"/>
                      <a:pt x="43" y="40"/>
                    </a:cubicBezTo>
                    <a:cubicBezTo>
                      <a:pt x="43" y="40"/>
                      <a:pt x="43" y="40"/>
                      <a:pt x="43" y="40"/>
                    </a:cubicBezTo>
                    <a:cubicBezTo>
                      <a:pt x="44" y="40"/>
                      <a:pt x="44" y="40"/>
                      <a:pt x="44" y="40"/>
                    </a:cubicBezTo>
                    <a:cubicBezTo>
                      <a:pt x="44" y="40"/>
                      <a:pt x="43" y="40"/>
                      <a:pt x="43" y="40"/>
                    </a:cubicBezTo>
                    <a:cubicBezTo>
                      <a:pt x="43" y="40"/>
                      <a:pt x="43" y="40"/>
                      <a:pt x="43" y="40"/>
                    </a:cubicBezTo>
                    <a:cubicBezTo>
                      <a:pt x="43" y="40"/>
                      <a:pt x="43" y="40"/>
                      <a:pt x="43" y="40"/>
                    </a:cubicBezTo>
                    <a:cubicBezTo>
                      <a:pt x="44" y="41"/>
                      <a:pt x="43" y="42"/>
                      <a:pt x="44" y="42"/>
                    </a:cubicBezTo>
                    <a:cubicBezTo>
                      <a:pt x="43" y="42"/>
                      <a:pt x="43" y="42"/>
                      <a:pt x="43" y="42"/>
                    </a:cubicBezTo>
                    <a:cubicBezTo>
                      <a:pt x="43" y="42"/>
                      <a:pt x="43" y="42"/>
                      <a:pt x="43" y="42"/>
                    </a:cubicBezTo>
                    <a:cubicBezTo>
                      <a:pt x="43" y="42"/>
                      <a:pt x="43" y="42"/>
                      <a:pt x="43" y="41"/>
                    </a:cubicBezTo>
                    <a:cubicBezTo>
                      <a:pt x="43" y="41"/>
                      <a:pt x="43" y="41"/>
                      <a:pt x="43" y="41"/>
                    </a:cubicBezTo>
                    <a:cubicBezTo>
                      <a:pt x="43" y="41"/>
                      <a:pt x="42" y="41"/>
                      <a:pt x="42" y="41"/>
                    </a:cubicBezTo>
                    <a:cubicBezTo>
                      <a:pt x="42" y="41"/>
                      <a:pt x="42" y="42"/>
                      <a:pt x="42" y="42"/>
                    </a:cubicBezTo>
                    <a:cubicBezTo>
                      <a:pt x="42" y="42"/>
                      <a:pt x="42" y="42"/>
                      <a:pt x="42" y="42"/>
                    </a:cubicBezTo>
                    <a:cubicBezTo>
                      <a:pt x="42" y="42"/>
                      <a:pt x="42" y="42"/>
                      <a:pt x="42" y="42"/>
                    </a:cubicBezTo>
                    <a:cubicBezTo>
                      <a:pt x="42" y="41"/>
                      <a:pt x="42" y="41"/>
                      <a:pt x="42" y="41"/>
                    </a:cubicBezTo>
                    <a:cubicBezTo>
                      <a:pt x="42" y="41"/>
                      <a:pt x="42" y="41"/>
                      <a:pt x="42" y="41"/>
                    </a:cubicBezTo>
                    <a:cubicBezTo>
                      <a:pt x="42" y="41"/>
                      <a:pt x="41" y="41"/>
                      <a:pt x="41" y="41"/>
                    </a:cubicBezTo>
                    <a:cubicBezTo>
                      <a:pt x="41" y="41"/>
                      <a:pt x="41" y="41"/>
                      <a:pt x="41" y="41"/>
                    </a:cubicBezTo>
                    <a:cubicBezTo>
                      <a:pt x="42" y="41"/>
                      <a:pt x="42" y="41"/>
                      <a:pt x="42" y="41"/>
                    </a:cubicBezTo>
                    <a:cubicBezTo>
                      <a:pt x="41" y="40"/>
                      <a:pt x="42" y="39"/>
                      <a:pt x="42" y="40"/>
                    </a:cubicBezTo>
                    <a:close/>
                    <a:moveTo>
                      <a:pt x="59" y="40"/>
                    </a:moveTo>
                    <a:cubicBezTo>
                      <a:pt x="59" y="40"/>
                      <a:pt x="58" y="40"/>
                      <a:pt x="58" y="40"/>
                    </a:cubicBezTo>
                    <a:cubicBezTo>
                      <a:pt x="58" y="40"/>
                      <a:pt x="59" y="40"/>
                      <a:pt x="59" y="40"/>
                    </a:cubicBezTo>
                    <a:close/>
                    <a:moveTo>
                      <a:pt x="46" y="40"/>
                    </a:moveTo>
                    <a:cubicBezTo>
                      <a:pt x="45" y="40"/>
                      <a:pt x="45" y="40"/>
                      <a:pt x="45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6" y="40"/>
                      <a:pt x="46" y="40"/>
                      <a:pt x="46" y="40"/>
                    </a:cubicBezTo>
                    <a:close/>
                    <a:moveTo>
                      <a:pt x="61" y="41"/>
                    </a:moveTo>
                    <a:cubicBezTo>
                      <a:pt x="61" y="41"/>
                      <a:pt x="61" y="41"/>
                      <a:pt x="61" y="41"/>
                    </a:cubicBezTo>
                    <a:cubicBezTo>
                      <a:pt x="61" y="41"/>
                      <a:pt x="60" y="41"/>
                      <a:pt x="60" y="41"/>
                    </a:cubicBezTo>
                    <a:cubicBezTo>
                      <a:pt x="60" y="41"/>
                      <a:pt x="60" y="41"/>
                      <a:pt x="60" y="41"/>
                    </a:cubicBezTo>
                    <a:cubicBezTo>
                      <a:pt x="60" y="41"/>
                      <a:pt x="60" y="41"/>
                      <a:pt x="60" y="41"/>
                    </a:cubicBezTo>
                    <a:cubicBezTo>
                      <a:pt x="60" y="41"/>
                      <a:pt x="60" y="41"/>
                      <a:pt x="60" y="41"/>
                    </a:cubicBezTo>
                    <a:cubicBezTo>
                      <a:pt x="60" y="41"/>
                      <a:pt x="60" y="41"/>
                      <a:pt x="60" y="41"/>
                    </a:cubicBezTo>
                    <a:cubicBezTo>
                      <a:pt x="60" y="41"/>
                      <a:pt x="60" y="41"/>
                      <a:pt x="60" y="41"/>
                    </a:cubicBezTo>
                    <a:cubicBezTo>
                      <a:pt x="60" y="41"/>
                      <a:pt x="61" y="41"/>
                      <a:pt x="61" y="41"/>
                    </a:cubicBezTo>
                    <a:close/>
                    <a:moveTo>
                      <a:pt x="50" y="41"/>
                    </a:moveTo>
                    <a:cubicBezTo>
                      <a:pt x="50" y="41"/>
                      <a:pt x="50" y="41"/>
                      <a:pt x="50" y="41"/>
                    </a:cubicBezTo>
                    <a:cubicBezTo>
                      <a:pt x="50" y="41"/>
                      <a:pt x="50" y="41"/>
                      <a:pt x="50" y="41"/>
                    </a:cubicBezTo>
                    <a:cubicBezTo>
                      <a:pt x="50" y="41"/>
                      <a:pt x="50" y="41"/>
                      <a:pt x="50" y="41"/>
                    </a:cubicBezTo>
                    <a:close/>
                    <a:moveTo>
                      <a:pt x="46" y="41"/>
                    </a:moveTo>
                    <a:cubicBezTo>
                      <a:pt x="46" y="41"/>
                      <a:pt x="46" y="41"/>
                      <a:pt x="46" y="41"/>
                    </a:cubicBezTo>
                    <a:cubicBezTo>
                      <a:pt x="46" y="41"/>
                      <a:pt x="46" y="41"/>
                      <a:pt x="46" y="41"/>
                    </a:cubicBezTo>
                    <a:close/>
                    <a:moveTo>
                      <a:pt x="25" y="42"/>
                    </a:moveTo>
                    <a:cubicBezTo>
                      <a:pt x="26" y="43"/>
                      <a:pt x="26" y="43"/>
                      <a:pt x="26" y="44"/>
                    </a:cubicBezTo>
                    <a:cubicBezTo>
                      <a:pt x="26" y="44"/>
                      <a:pt x="26" y="44"/>
                      <a:pt x="25" y="43"/>
                    </a:cubicBezTo>
                    <a:cubicBezTo>
                      <a:pt x="26" y="43"/>
                      <a:pt x="26" y="43"/>
                      <a:pt x="26" y="43"/>
                    </a:cubicBezTo>
                    <a:cubicBezTo>
                      <a:pt x="25" y="43"/>
                      <a:pt x="25" y="43"/>
                      <a:pt x="25" y="42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5" y="42"/>
                      <a:pt x="24" y="42"/>
                      <a:pt x="24" y="41"/>
                    </a:cubicBezTo>
                    <a:cubicBezTo>
                      <a:pt x="24" y="41"/>
                      <a:pt x="24" y="41"/>
                      <a:pt x="24" y="41"/>
                    </a:cubicBezTo>
                    <a:cubicBezTo>
                      <a:pt x="25" y="41"/>
                      <a:pt x="25" y="42"/>
                      <a:pt x="25" y="42"/>
                    </a:cubicBezTo>
                    <a:close/>
                    <a:moveTo>
                      <a:pt x="64" y="41"/>
                    </a:moveTo>
                    <a:cubicBezTo>
                      <a:pt x="64" y="41"/>
                      <a:pt x="64" y="41"/>
                      <a:pt x="64" y="41"/>
                    </a:cubicBezTo>
                    <a:cubicBezTo>
                      <a:pt x="64" y="41"/>
                      <a:pt x="64" y="42"/>
                      <a:pt x="64" y="42"/>
                    </a:cubicBezTo>
                    <a:cubicBezTo>
                      <a:pt x="63" y="42"/>
                      <a:pt x="63" y="41"/>
                      <a:pt x="63" y="42"/>
                    </a:cubicBezTo>
                    <a:cubicBezTo>
                      <a:pt x="63" y="42"/>
                      <a:pt x="63" y="42"/>
                      <a:pt x="62" y="41"/>
                    </a:cubicBezTo>
                    <a:cubicBezTo>
                      <a:pt x="63" y="42"/>
                      <a:pt x="63" y="41"/>
                      <a:pt x="64" y="41"/>
                    </a:cubicBezTo>
                    <a:close/>
                    <a:moveTo>
                      <a:pt x="53" y="42"/>
                    </a:moveTo>
                    <a:cubicBezTo>
                      <a:pt x="53" y="42"/>
                      <a:pt x="53" y="42"/>
                      <a:pt x="53" y="42"/>
                    </a:cubicBezTo>
                    <a:cubicBezTo>
                      <a:pt x="53" y="42"/>
                      <a:pt x="53" y="42"/>
                      <a:pt x="53" y="42"/>
                    </a:cubicBezTo>
                    <a:cubicBezTo>
                      <a:pt x="53" y="42"/>
                      <a:pt x="53" y="42"/>
                      <a:pt x="53" y="42"/>
                    </a:cubicBezTo>
                    <a:close/>
                    <a:moveTo>
                      <a:pt x="37" y="42"/>
                    </a:moveTo>
                    <a:cubicBezTo>
                      <a:pt x="37" y="42"/>
                      <a:pt x="37" y="43"/>
                      <a:pt x="36" y="43"/>
                    </a:cubicBezTo>
                    <a:cubicBezTo>
                      <a:pt x="37" y="43"/>
                      <a:pt x="37" y="42"/>
                      <a:pt x="37" y="42"/>
                    </a:cubicBezTo>
                    <a:close/>
                    <a:moveTo>
                      <a:pt x="42" y="43"/>
                    </a:moveTo>
                    <a:cubicBezTo>
                      <a:pt x="42" y="43"/>
                      <a:pt x="43" y="43"/>
                      <a:pt x="42" y="44"/>
                    </a:cubicBezTo>
                    <a:cubicBezTo>
                      <a:pt x="42" y="44"/>
                      <a:pt x="42" y="43"/>
                      <a:pt x="42" y="43"/>
                    </a:cubicBezTo>
                    <a:cubicBezTo>
                      <a:pt x="42" y="43"/>
                      <a:pt x="42" y="42"/>
                      <a:pt x="42" y="42"/>
                    </a:cubicBezTo>
                    <a:cubicBezTo>
                      <a:pt x="42" y="42"/>
                      <a:pt x="42" y="43"/>
                      <a:pt x="42" y="43"/>
                    </a:cubicBezTo>
                    <a:close/>
                    <a:moveTo>
                      <a:pt x="43" y="43"/>
                    </a:moveTo>
                    <a:cubicBezTo>
                      <a:pt x="43" y="43"/>
                      <a:pt x="43" y="44"/>
                      <a:pt x="43" y="43"/>
                    </a:cubicBezTo>
                    <a:cubicBezTo>
                      <a:pt x="43" y="42"/>
                      <a:pt x="43" y="42"/>
                      <a:pt x="43" y="42"/>
                    </a:cubicBezTo>
                    <a:cubicBezTo>
                      <a:pt x="44" y="43"/>
                      <a:pt x="44" y="43"/>
                      <a:pt x="43" y="43"/>
                    </a:cubicBezTo>
                    <a:close/>
                    <a:moveTo>
                      <a:pt x="46" y="43"/>
                    </a:moveTo>
                    <a:cubicBezTo>
                      <a:pt x="46" y="42"/>
                      <a:pt x="46" y="42"/>
                      <a:pt x="46" y="42"/>
                    </a:cubicBezTo>
                    <a:cubicBezTo>
                      <a:pt x="46" y="43"/>
                      <a:pt x="46" y="43"/>
                      <a:pt x="46" y="43"/>
                    </a:cubicBezTo>
                    <a:cubicBezTo>
                      <a:pt x="46" y="43"/>
                      <a:pt x="46" y="43"/>
                      <a:pt x="46" y="43"/>
                    </a:cubicBezTo>
                    <a:close/>
                    <a:moveTo>
                      <a:pt x="47" y="43"/>
                    </a:moveTo>
                    <a:cubicBezTo>
                      <a:pt x="47" y="43"/>
                      <a:pt x="47" y="43"/>
                      <a:pt x="47" y="43"/>
                    </a:cubicBezTo>
                    <a:cubicBezTo>
                      <a:pt x="47" y="43"/>
                      <a:pt x="47" y="43"/>
                      <a:pt x="47" y="43"/>
                    </a:cubicBezTo>
                    <a:cubicBezTo>
                      <a:pt x="47" y="43"/>
                      <a:pt x="47" y="43"/>
                      <a:pt x="47" y="43"/>
                    </a:cubicBezTo>
                    <a:close/>
                    <a:moveTo>
                      <a:pt x="46" y="44"/>
                    </a:moveTo>
                    <a:cubicBezTo>
                      <a:pt x="46" y="44"/>
                      <a:pt x="46" y="44"/>
                      <a:pt x="46" y="44"/>
                    </a:cubicBezTo>
                    <a:cubicBezTo>
                      <a:pt x="46" y="44"/>
                      <a:pt x="46" y="44"/>
                      <a:pt x="46" y="44"/>
                    </a:cubicBezTo>
                    <a:cubicBezTo>
                      <a:pt x="45" y="44"/>
                      <a:pt x="45" y="44"/>
                      <a:pt x="45" y="44"/>
                    </a:cubicBezTo>
                    <a:cubicBezTo>
                      <a:pt x="46" y="44"/>
                      <a:pt x="46" y="44"/>
                      <a:pt x="46" y="44"/>
                    </a:cubicBezTo>
                    <a:close/>
                    <a:moveTo>
                      <a:pt x="48" y="44"/>
                    </a:moveTo>
                    <a:cubicBezTo>
                      <a:pt x="48" y="44"/>
                      <a:pt x="48" y="44"/>
                      <a:pt x="48" y="44"/>
                    </a:cubicBezTo>
                    <a:cubicBezTo>
                      <a:pt x="48" y="44"/>
                      <a:pt x="48" y="44"/>
                      <a:pt x="48" y="44"/>
                    </a:cubicBezTo>
                    <a:cubicBezTo>
                      <a:pt x="47" y="44"/>
                      <a:pt x="47" y="44"/>
                      <a:pt x="47" y="44"/>
                    </a:cubicBezTo>
                    <a:cubicBezTo>
                      <a:pt x="47" y="44"/>
                      <a:pt x="48" y="44"/>
                      <a:pt x="48" y="44"/>
                    </a:cubicBezTo>
                    <a:close/>
                    <a:moveTo>
                      <a:pt x="58" y="44"/>
                    </a:moveTo>
                    <a:cubicBezTo>
                      <a:pt x="58" y="44"/>
                      <a:pt x="57" y="44"/>
                      <a:pt x="57" y="44"/>
                    </a:cubicBezTo>
                    <a:cubicBezTo>
                      <a:pt x="57" y="44"/>
                      <a:pt x="57" y="44"/>
                      <a:pt x="58" y="44"/>
                    </a:cubicBezTo>
                    <a:close/>
                    <a:moveTo>
                      <a:pt x="48" y="44"/>
                    </a:moveTo>
                    <a:cubicBezTo>
                      <a:pt x="48" y="45"/>
                      <a:pt x="48" y="45"/>
                      <a:pt x="48" y="45"/>
                    </a:cubicBezTo>
                    <a:cubicBezTo>
                      <a:pt x="48" y="45"/>
                      <a:pt x="48" y="44"/>
                      <a:pt x="48" y="44"/>
                    </a:cubicBezTo>
                    <a:cubicBezTo>
                      <a:pt x="48" y="44"/>
                      <a:pt x="48" y="44"/>
                      <a:pt x="48" y="44"/>
                    </a:cubicBezTo>
                    <a:close/>
                    <a:moveTo>
                      <a:pt x="68" y="44"/>
                    </a:moveTo>
                    <a:cubicBezTo>
                      <a:pt x="68" y="45"/>
                      <a:pt x="67" y="45"/>
                      <a:pt x="67" y="46"/>
                    </a:cubicBezTo>
                    <a:cubicBezTo>
                      <a:pt x="67" y="46"/>
                      <a:pt x="67" y="45"/>
                      <a:pt x="67" y="46"/>
                    </a:cubicBezTo>
                    <a:cubicBezTo>
                      <a:pt x="67" y="46"/>
                      <a:pt x="67" y="46"/>
                      <a:pt x="67" y="46"/>
                    </a:cubicBezTo>
                    <a:cubicBezTo>
                      <a:pt x="68" y="47"/>
                      <a:pt x="68" y="46"/>
                      <a:pt x="69" y="46"/>
                    </a:cubicBezTo>
                    <a:cubicBezTo>
                      <a:pt x="69" y="46"/>
                      <a:pt x="68" y="47"/>
                      <a:pt x="68" y="47"/>
                    </a:cubicBezTo>
                    <a:cubicBezTo>
                      <a:pt x="69" y="47"/>
                      <a:pt x="69" y="47"/>
                      <a:pt x="69" y="47"/>
                    </a:cubicBezTo>
                    <a:cubicBezTo>
                      <a:pt x="69" y="47"/>
                      <a:pt x="69" y="47"/>
                      <a:pt x="68" y="47"/>
                    </a:cubicBezTo>
                    <a:cubicBezTo>
                      <a:pt x="68" y="47"/>
                      <a:pt x="68" y="48"/>
                      <a:pt x="68" y="48"/>
                    </a:cubicBezTo>
                    <a:cubicBezTo>
                      <a:pt x="69" y="48"/>
                      <a:pt x="69" y="47"/>
                      <a:pt x="69" y="47"/>
                    </a:cubicBezTo>
                    <a:cubicBezTo>
                      <a:pt x="69" y="48"/>
                      <a:pt x="69" y="48"/>
                      <a:pt x="69" y="48"/>
                    </a:cubicBezTo>
                    <a:cubicBezTo>
                      <a:pt x="69" y="48"/>
                      <a:pt x="69" y="48"/>
                      <a:pt x="69" y="48"/>
                    </a:cubicBezTo>
                    <a:cubicBezTo>
                      <a:pt x="69" y="48"/>
                      <a:pt x="69" y="48"/>
                      <a:pt x="69" y="48"/>
                    </a:cubicBezTo>
                    <a:cubicBezTo>
                      <a:pt x="69" y="48"/>
                      <a:pt x="69" y="49"/>
                      <a:pt x="68" y="48"/>
                    </a:cubicBezTo>
                    <a:cubicBezTo>
                      <a:pt x="68" y="48"/>
                      <a:pt x="69" y="48"/>
                      <a:pt x="68" y="48"/>
                    </a:cubicBezTo>
                    <a:cubicBezTo>
                      <a:pt x="68" y="48"/>
                      <a:pt x="68" y="48"/>
                      <a:pt x="68" y="48"/>
                    </a:cubicBezTo>
                    <a:cubicBezTo>
                      <a:pt x="68" y="48"/>
                      <a:pt x="69" y="48"/>
                      <a:pt x="68" y="47"/>
                    </a:cubicBezTo>
                    <a:cubicBezTo>
                      <a:pt x="68" y="48"/>
                      <a:pt x="67" y="48"/>
                      <a:pt x="67" y="48"/>
                    </a:cubicBezTo>
                    <a:cubicBezTo>
                      <a:pt x="67" y="48"/>
                      <a:pt x="68" y="48"/>
                      <a:pt x="68" y="48"/>
                    </a:cubicBezTo>
                    <a:cubicBezTo>
                      <a:pt x="68" y="47"/>
                      <a:pt x="67" y="48"/>
                      <a:pt x="67" y="48"/>
                    </a:cubicBezTo>
                    <a:cubicBezTo>
                      <a:pt x="67" y="47"/>
                      <a:pt x="67" y="47"/>
                      <a:pt x="67" y="47"/>
                    </a:cubicBezTo>
                    <a:cubicBezTo>
                      <a:pt x="67" y="48"/>
                      <a:pt x="66" y="47"/>
                      <a:pt x="65" y="47"/>
                    </a:cubicBezTo>
                    <a:cubicBezTo>
                      <a:pt x="65" y="47"/>
                      <a:pt x="65" y="47"/>
                      <a:pt x="65" y="47"/>
                    </a:cubicBezTo>
                    <a:cubicBezTo>
                      <a:pt x="66" y="47"/>
                      <a:pt x="66" y="45"/>
                      <a:pt x="68" y="44"/>
                    </a:cubicBezTo>
                    <a:cubicBezTo>
                      <a:pt x="68" y="44"/>
                      <a:pt x="68" y="44"/>
                      <a:pt x="68" y="44"/>
                    </a:cubicBezTo>
                    <a:close/>
                    <a:moveTo>
                      <a:pt x="44" y="44"/>
                    </a:moveTo>
                    <a:cubicBezTo>
                      <a:pt x="44" y="45"/>
                      <a:pt x="44" y="45"/>
                      <a:pt x="44" y="45"/>
                    </a:cubicBezTo>
                    <a:cubicBezTo>
                      <a:pt x="44" y="45"/>
                      <a:pt x="44" y="45"/>
                      <a:pt x="44" y="45"/>
                    </a:cubicBezTo>
                    <a:cubicBezTo>
                      <a:pt x="44" y="45"/>
                      <a:pt x="44" y="45"/>
                      <a:pt x="44" y="45"/>
                    </a:cubicBezTo>
                    <a:cubicBezTo>
                      <a:pt x="44" y="45"/>
                      <a:pt x="44" y="44"/>
                      <a:pt x="44" y="44"/>
                    </a:cubicBezTo>
                    <a:close/>
                    <a:moveTo>
                      <a:pt x="50" y="46"/>
                    </a:moveTo>
                    <a:cubicBezTo>
                      <a:pt x="49" y="47"/>
                      <a:pt x="50" y="47"/>
                      <a:pt x="50" y="48"/>
                    </a:cubicBezTo>
                    <a:cubicBezTo>
                      <a:pt x="50" y="48"/>
                      <a:pt x="52" y="48"/>
                      <a:pt x="52" y="49"/>
                    </a:cubicBezTo>
                    <a:cubicBezTo>
                      <a:pt x="52" y="50"/>
                      <a:pt x="51" y="49"/>
                      <a:pt x="51" y="49"/>
                    </a:cubicBezTo>
                    <a:cubicBezTo>
                      <a:pt x="51" y="50"/>
                      <a:pt x="51" y="50"/>
                      <a:pt x="50" y="51"/>
                    </a:cubicBezTo>
                    <a:cubicBezTo>
                      <a:pt x="50" y="50"/>
                      <a:pt x="51" y="50"/>
                      <a:pt x="50" y="50"/>
                    </a:cubicBezTo>
                    <a:cubicBezTo>
                      <a:pt x="50" y="50"/>
                      <a:pt x="50" y="50"/>
                      <a:pt x="50" y="50"/>
                    </a:cubicBezTo>
                    <a:cubicBezTo>
                      <a:pt x="50" y="50"/>
                      <a:pt x="50" y="49"/>
                      <a:pt x="50" y="49"/>
                    </a:cubicBezTo>
                    <a:cubicBezTo>
                      <a:pt x="50" y="49"/>
                      <a:pt x="50" y="48"/>
                      <a:pt x="49" y="48"/>
                    </a:cubicBezTo>
                    <a:cubicBezTo>
                      <a:pt x="49" y="49"/>
                      <a:pt x="49" y="49"/>
                      <a:pt x="49" y="49"/>
                    </a:cubicBezTo>
                    <a:cubicBezTo>
                      <a:pt x="49" y="49"/>
                      <a:pt x="49" y="49"/>
                      <a:pt x="49" y="49"/>
                    </a:cubicBezTo>
                    <a:cubicBezTo>
                      <a:pt x="47" y="50"/>
                      <a:pt x="49" y="51"/>
                      <a:pt x="47" y="52"/>
                    </a:cubicBezTo>
                    <a:cubicBezTo>
                      <a:pt x="47" y="51"/>
                      <a:pt x="47" y="51"/>
                      <a:pt x="47" y="50"/>
                    </a:cubicBezTo>
                    <a:cubicBezTo>
                      <a:pt x="47" y="50"/>
                      <a:pt x="48" y="50"/>
                      <a:pt x="48" y="49"/>
                    </a:cubicBezTo>
                    <a:cubicBezTo>
                      <a:pt x="48" y="49"/>
                      <a:pt x="47" y="49"/>
                      <a:pt x="47" y="49"/>
                    </a:cubicBezTo>
                    <a:cubicBezTo>
                      <a:pt x="47" y="49"/>
                      <a:pt x="47" y="49"/>
                      <a:pt x="48" y="49"/>
                    </a:cubicBezTo>
                    <a:cubicBezTo>
                      <a:pt x="48" y="48"/>
                      <a:pt x="49" y="48"/>
                      <a:pt x="50" y="48"/>
                    </a:cubicBezTo>
                    <a:cubicBezTo>
                      <a:pt x="50" y="48"/>
                      <a:pt x="50" y="48"/>
                      <a:pt x="50" y="48"/>
                    </a:cubicBezTo>
                    <a:cubicBezTo>
                      <a:pt x="50" y="47"/>
                      <a:pt x="49" y="47"/>
                      <a:pt x="48" y="48"/>
                    </a:cubicBezTo>
                    <a:cubicBezTo>
                      <a:pt x="48" y="47"/>
                      <a:pt x="48" y="47"/>
                      <a:pt x="48" y="47"/>
                    </a:cubicBezTo>
                    <a:cubicBezTo>
                      <a:pt x="47" y="47"/>
                      <a:pt x="47" y="47"/>
                      <a:pt x="47" y="47"/>
                    </a:cubicBezTo>
                    <a:cubicBezTo>
                      <a:pt x="48" y="47"/>
                      <a:pt x="48" y="47"/>
                      <a:pt x="48" y="47"/>
                    </a:cubicBezTo>
                    <a:cubicBezTo>
                      <a:pt x="47" y="47"/>
                      <a:pt x="47" y="47"/>
                      <a:pt x="47" y="47"/>
                    </a:cubicBezTo>
                    <a:cubicBezTo>
                      <a:pt x="46" y="48"/>
                      <a:pt x="46" y="46"/>
                      <a:pt x="45" y="47"/>
                    </a:cubicBezTo>
                    <a:cubicBezTo>
                      <a:pt x="46" y="46"/>
                      <a:pt x="47" y="46"/>
                      <a:pt x="47" y="46"/>
                    </a:cubicBezTo>
                    <a:cubicBezTo>
                      <a:pt x="47" y="46"/>
                      <a:pt x="48" y="46"/>
                      <a:pt x="48" y="46"/>
                    </a:cubicBezTo>
                    <a:cubicBezTo>
                      <a:pt x="48" y="46"/>
                      <a:pt x="48" y="46"/>
                      <a:pt x="48" y="46"/>
                    </a:cubicBezTo>
                    <a:cubicBezTo>
                      <a:pt x="48" y="46"/>
                      <a:pt x="48" y="46"/>
                      <a:pt x="48" y="46"/>
                    </a:cubicBezTo>
                    <a:cubicBezTo>
                      <a:pt x="48" y="46"/>
                      <a:pt x="48" y="46"/>
                      <a:pt x="48" y="46"/>
                    </a:cubicBezTo>
                    <a:cubicBezTo>
                      <a:pt x="48" y="46"/>
                      <a:pt x="48" y="46"/>
                      <a:pt x="48" y="46"/>
                    </a:cubicBezTo>
                    <a:cubicBezTo>
                      <a:pt x="48" y="45"/>
                      <a:pt x="48" y="45"/>
                      <a:pt x="48" y="45"/>
                    </a:cubicBezTo>
                    <a:cubicBezTo>
                      <a:pt x="49" y="45"/>
                      <a:pt x="49" y="46"/>
                      <a:pt x="50" y="46"/>
                    </a:cubicBezTo>
                    <a:close/>
                    <a:moveTo>
                      <a:pt x="64" y="46"/>
                    </a:moveTo>
                    <a:cubicBezTo>
                      <a:pt x="64" y="46"/>
                      <a:pt x="63" y="46"/>
                      <a:pt x="63" y="46"/>
                    </a:cubicBezTo>
                    <a:cubicBezTo>
                      <a:pt x="62" y="45"/>
                      <a:pt x="62" y="45"/>
                      <a:pt x="62" y="45"/>
                    </a:cubicBezTo>
                    <a:cubicBezTo>
                      <a:pt x="63" y="45"/>
                      <a:pt x="63" y="46"/>
                      <a:pt x="64" y="46"/>
                    </a:cubicBezTo>
                    <a:close/>
                    <a:moveTo>
                      <a:pt x="53" y="46"/>
                    </a:moveTo>
                    <a:cubicBezTo>
                      <a:pt x="53" y="46"/>
                      <a:pt x="53" y="46"/>
                      <a:pt x="53" y="46"/>
                    </a:cubicBezTo>
                    <a:cubicBezTo>
                      <a:pt x="53" y="46"/>
                      <a:pt x="53" y="46"/>
                      <a:pt x="53" y="46"/>
                    </a:cubicBezTo>
                    <a:cubicBezTo>
                      <a:pt x="53" y="46"/>
                      <a:pt x="53" y="46"/>
                      <a:pt x="53" y="46"/>
                    </a:cubicBezTo>
                    <a:cubicBezTo>
                      <a:pt x="53" y="46"/>
                      <a:pt x="53" y="46"/>
                      <a:pt x="53" y="46"/>
                    </a:cubicBezTo>
                    <a:close/>
                    <a:moveTo>
                      <a:pt x="56" y="46"/>
                    </a:moveTo>
                    <a:cubicBezTo>
                      <a:pt x="56" y="46"/>
                      <a:pt x="56" y="46"/>
                      <a:pt x="56" y="46"/>
                    </a:cubicBezTo>
                    <a:cubicBezTo>
                      <a:pt x="56" y="46"/>
                      <a:pt x="56" y="46"/>
                      <a:pt x="56" y="46"/>
                    </a:cubicBezTo>
                    <a:cubicBezTo>
                      <a:pt x="56" y="46"/>
                      <a:pt x="56" y="46"/>
                      <a:pt x="56" y="46"/>
                    </a:cubicBezTo>
                    <a:close/>
                    <a:moveTo>
                      <a:pt x="63" y="48"/>
                    </a:moveTo>
                    <a:cubicBezTo>
                      <a:pt x="63" y="48"/>
                      <a:pt x="63" y="48"/>
                      <a:pt x="63" y="48"/>
                    </a:cubicBezTo>
                    <a:cubicBezTo>
                      <a:pt x="63" y="49"/>
                      <a:pt x="63" y="49"/>
                      <a:pt x="63" y="49"/>
                    </a:cubicBezTo>
                    <a:cubicBezTo>
                      <a:pt x="63" y="49"/>
                      <a:pt x="62" y="49"/>
                      <a:pt x="62" y="48"/>
                    </a:cubicBezTo>
                    <a:cubicBezTo>
                      <a:pt x="62" y="48"/>
                      <a:pt x="62" y="48"/>
                      <a:pt x="63" y="48"/>
                    </a:cubicBezTo>
                    <a:close/>
                    <a:moveTo>
                      <a:pt x="64" y="48"/>
                    </a:moveTo>
                    <a:cubicBezTo>
                      <a:pt x="64" y="48"/>
                      <a:pt x="64" y="49"/>
                      <a:pt x="64" y="49"/>
                    </a:cubicBezTo>
                    <a:cubicBezTo>
                      <a:pt x="64" y="49"/>
                      <a:pt x="64" y="49"/>
                      <a:pt x="65" y="49"/>
                    </a:cubicBezTo>
                    <a:cubicBezTo>
                      <a:pt x="64" y="49"/>
                      <a:pt x="64" y="49"/>
                      <a:pt x="64" y="49"/>
                    </a:cubicBezTo>
                    <a:cubicBezTo>
                      <a:pt x="63" y="49"/>
                      <a:pt x="64" y="49"/>
                      <a:pt x="64" y="48"/>
                    </a:cubicBezTo>
                    <a:cubicBezTo>
                      <a:pt x="64" y="48"/>
                      <a:pt x="64" y="48"/>
                      <a:pt x="64" y="48"/>
                    </a:cubicBezTo>
                    <a:cubicBezTo>
                      <a:pt x="64" y="48"/>
                      <a:pt x="64" y="48"/>
                      <a:pt x="64" y="48"/>
                    </a:cubicBezTo>
                    <a:close/>
                    <a:moveTo>
                      <a:pt x="54" y="50"/>
                    </a:moveTo>
                    <a:cubicBezTo>
                      <a:pt x="54" y="50"/>
                      <a:pt x="54" y="51"/>
                      <a:pt x="54" y="51"/>
                    </a:cubicBezTo>
                    <a:cubicBezTo>
                      <a:pt x="53" y="51"/>
                      <a:pt x="53" y="50"/>
                      <a:pt x="52" y="51"/>
                    </a:cubicBezTo>
                    <a:cubicBezTo>
                      <a:pt x="52" y="50"/>
                      <a:pt x="53" y="50"/>
                      <a:pt x="53" y="50"/>
                    </a:cubicBezTo>
                    <a:cubicBezTo>
                      <a:pt x="53" y="50"/>
                      <a:pt x="54" y="50"/>
                      <a:pt x="54" y="50"/>
                    </a:cubicBezTo>
                    <a:cubicBezTo>
                      <a:pt x="54" y="50"/>
                      <a:pt x="54" y="50"/>
                      <a:pt x="54" y="50"/>
                    </a:cubicBezTo>
                    <a:close/>
                    <a:moveTo>
                      <a:pt x="52" y="51"/>
                    </a:moveTo>
                    <a:cubicBezTo>
                      <a:pt x="52" y="52"/>
                      <a:pt x="51" y="53"/>
                      <a:pt x="50" y="52"/>
                    </a:cubicBezTo>
                    <a:cubicBezTo>
                      <a:pt x="50" y="51"/>
                      <a:pt x="51" y="52"/>
                      <a:pt x="51" y="51"/>
                    </a:cubicBezTo>
                    <a:cubicBezTo>
                      <a:pt x="51" y="52"/>
                      <a:pt x="52" y="51"/>
                      <a:pt x="52" y="51"/>
                    </a:cubicBezTo>
                    <a:close/>
                    <a:moveTo>
                      <a:pt x="8" y="20"/>
                    </a:moveTo>
                    <a:cubicBezTo>
                      <a:pt x="8" y="20"/>
                      <a:pt x="8" y="20"/>
                      <a:pt x="8" y="20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7" y="20"/>
                      <a:pt x="8" y="19"/>
                      <a:pt x="8" y="20"/>
                    </a:cubicBezTo>
                    <a:close/>
                    <a:moveTo>
                      <a:pt x="10" y="22"/>
                    </a:moveTo>
                    <a:cubicBezTo>
                      <a:pt x="10" y="22"/>
                      <a:pt x="10" y="22"/>
                      <a:pt x="10" y="22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22"/>
                      <a:pt x="10" y="22"/>
                      <a:pt x="10" y="22"/>
                    </a:cubicBezTo>
                    <a:close/>
                    <a:moveTo>
                      <a:pt x="7" y="26"/>
                    </a:moveTo>
                    <a:cubicBezTo>
                      <a:pt x="7" y="26"/>
                      <a:pt x="7" y="26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7" y="25"/>
                      <a:pt x="8" y="25"/>
                      <a:pt x="7" y="26"/>
                    </a:cubicBezTo>
                    <a:close/>
                    <a:moveTo>
                      <a:pt x="18" y="28"/>
                    </a:moveTo>
                    <a:cubicBezTo>
                      <a:pt x="18" y="28"/>
                      <a:pt x="17" y="28"/>
                      <a:pt x="17" y="28"/>
                    </a:cubicBezTo>
                    <a:cubicBezTo>
                      <a:pt x="17" y="28"/>
                      <a:pt x="18" y="28"/>
                      <a:pt x="18" y="28"/>
                    </a:cubicBezTo>
                    <a:close/>
                    <a:moveTo>
                      <a:pt x="14" y="30"/>
                    </a:moveTo>
                    <a:cubicBezTo>
                      <a:pt x="14" y="30"/>
                      <a:pt x="14" y="30"/>
                      <a:pt x="14" y="30"/>
                    </a:cubicBezTo>
                    <a:cubicBezTo>
                      <a:pt x="13" y="30"/>
                      <a:pt x="13" y="30"/>
                      <a:pt x="13" y="30"/>
                    </a:cubicBezTo>
                    <a:cubicBezTo>
                      <a:pt x="13" y="30"/>
                      <a:pt x="13" y="29"/>
                      <a:pt x="14" y="30"/>
                    </a:cubicBezTo>
                    <a:close/>
                    <a:moveTo>
                      <a:pt x="13" y="30"/>
                    </a:moveTo>
                    <a:cubicBezTo>
                      <a:pt x="13" y="30"/>
                      <a:pt x="13" y="30"/>
                      <a:pt x="13" y="30"/>
                    </a:cubicBezTo>
                    <a:cubicBezTo>
                      <a:pt x="13" y="30"/>
                      <a:pt x="13" y="30"/>
                      <a:pt x="13" y="30"/>
                    </a:cubicBezTo>
                    <a:cubicBezTo>
                      <a:pt x="13" y="30"/>
                      <a:pt x="13" y="30"/>
                      <a:pt x="13" y="31"/>
                    </a:cubicBezTo>
                    <a:cubicBezTo>
                      <a:pt x="13" y="31"/>
                      <a:pt x="13" y="30"/>
                      <a:pt x="13" y="31"/>
                    </a:cubicBezTo>
                    <a:cubicBezTo>
                      <a:pt x="13" y="31"/>
                      <a:pt x="13" y="31"/>
                      <a:pt x="13" y="31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12" y="31"/>
                      <a:pt x="12" y="31"/>
                      <a:pt x="11" y="31"/>
                    </a:cubicBezTo>
                    <a:cubicBezTo>
                      <a:pt x="12" y="31"/>
                      <a:pt x="12" y="30"/>
                      <a:pt x="12" y="30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12" y="30"/>
                      <a:pt x="13" y="30"/>
                      <a:pt x="12" y="30"/>
                    </a:cubicBezTo>
                    <a:cubicBezTo>
                      <a:pt x="13" y="30"/>
                      <a:pt x="13" y="30"/>
                      <a:pt x="13" y="30"/>
                    </a:cubicBezTo>
                    <a:close/>
                    <a:moveTo>
                      <a:pt x="5" y="33"/>
                    </a:moveTo>
                    <a:cubicBezTo>
                      <a:pt x="5" y="33"/>
                      <a:pt x="5" y="33"/>
                      <a:pt x="5" y="33"/>
                    </a:cubicBezTo>
                    <a:cubicBezTo>
                      <a:pt x="5" y="33"/>
                      <a:pt x="4" y="33"/>
                      <a:pt x="4" y="33"/>
                    </a:cubicBezTo>
                    <a:cubicBezTo>
                      <a:pt x="4" y="33"/>
                      <a:pt x="5" y="33"/>
                      <a:pt x="5" y="33"/>
                    </a:cubicBezTo>
                    <a:close/>
                    <a:moveTo>
                      <a:pt x="3" y="34"/>
                    </a:moveTo>
                    <a:cubicBezTo>
                      <a:pt x="3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3" y="34"/>
                    </a:cubicBezTo>
                    <a:close/>
                    <a:moveTo>
                      <a:pt x="2" y="34"/>
                    </a:moveTo>
                    <a:cubicBezTo>
                      <a:pt x="1" y="34"/>
                      <a:pt x="1" y="35"/>
                      <a:pt x="1" y="35"/>
                    </a:cubicBezTo>
                    <a:cubicBezTo>
                      <a:pt x="1" y="35"/>
                      <a:pt x="1" y="34"/>
                      <a:pt x="2" y="34"/>
                    </a:cubicBezTo>
                    <a:close/>
                    <a:moveTo>
                      <a:pt x="1" y="68"/>
                    </a:moveTo>
                    <a:cubicBezTo>
                      <a:pt x="1" y="69"/>
                      <a:pt x="1" y="69"/>
                      <a:pt x="1" y="69"/>
                    </a:cubicBezTo>
                    <a:cubicBezTo>
                      <a:pt x="1" y="69"/>
                      <a:pt x="0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lose/>
                    <a:moveTo>
                      <a:pt x="84" y="3"/>
                    </a:moveTo>
                    <a:cubicBezTo>
                      <a:pt x="83" y="3"/>
                      <a:pt x="83" y="3"/>
                      <a:pt x="83" y="3"/>
                    </a:cubicBezTo>
                    <a:cubicBezTo>
                      <a:pt x="84" y="3"/>
                      <a:pt x="83" y="3"/>
                      <a:pt x="84" y="3"/>
                    </a:cubicBezTo>
                    <a:cubicBezTo>
                      <a:pt x="84" y="3"/>
                      <a:pt x="84" y="3"/>
                      <a:pt x="84" y="3"/>
                    </a:cubicBezTo>
                    <a:close/>
                    <a:moveTo>
                      <a:pt x="85" y="3"/>
                    </a:moveTo>
                    <a:cubicBezTo>
                      <a:pt x="85" y="4"/>
                      <a:pt x="85" y="4"/>
                      <a:pt x="85" y="4"/>
                    </a:cubicBezTo>
                    <a:cubicBezTo>
                      <a:pt x="84" y="3"/>
                      <a:pt x="84" y="3"/>
                      <a:pt x="84" y="3"/>
                    </a:cubicBezTo>
                    <a:cubicBezTo>
                      <a:pt x="84" y="3"/>
                      <a:pt x="84" y="3"/>
                      <a:pt x="85" y="3"/>
                    </a:cubicBezTo>
                    <a:close/>
                    <a:moveTo>
                      <a:pt x="85" y="4"/>
                    </a:moveTo>
                    <a:cubicBezTo>
                      <a:pt x="85" y="4"/>
                      <a:pt x="85" y="4"/>
                      <a:pt x="85" y="4"/>
                    </a:cubicBezTo>
                    <a:cubicBezTo>
                      <a:pt x="85" y="4"/>
                      <a:pt x="85" y="4"/>
                      <a:pt x="85" y="4"/>
                    </a:cubicBezTo>
                    <a:close/>
                    <a:moveTo>
                      <a:pt x="92" y="19"/>
                    </a:moveTo>
                    <a:cubicBezTo>
                      <a:pt x="92" y="19"/>
                      <a:pt x="92" y="19"/>
                      <a:pt x="92" y="19"/>
                    </a:cubicBezTo>
                    <a:cubicBezTo>
                      <a:pt x="92" y="18"/>
                      <a:pt x="92" y="18"/>
                      <a:pt x="92" y="18"/>
                    </a:cubicBezTo>
                    <a:cubicBezTo>
                      <a:pt x="92" y="19"/>
                      <a:pt x="92" y="19"/>
                      <a:pt x="92" y="19"/>
                    </a:cubicBezTo>
                    <a:close/>
                    <a:moveTo>
                      <a:pt x="88" y="21"/>
                    </a:moveTo>
                    <a:cubicBezTo>
                      <a:pt x="87" y="21"/>
                      <a:pt x="87" y="21"/>
                      <a:pt x="87" y="21"/>
                    </a:cubicBezTo>
                    <a:cubicBezTo>
                      <a:pt x="88" y="21"/>
                      <a:pt x="88" y="21"/>
                      <a:pt x="88" y="21"/>
                    </a:cubicBezTo>
                    <a:cubicBezTo>
                      <a:pt x="88" y="21"/>
                      <a:pt x="88" y="21"/>
                      <a:pt x="88" y="21"/>
                    </a:cubicBezTo>
                    <a:close/>
                    <a:moveTo>
                      <a:pt x="88" y="24"/>
                    </a:moveTo>
                    <a:cubicBezTo>
                      <a:pt x="87" y="24"/>
                      <a:pt x="87" y="24"/>
                      <a:pt x="87" y="23"/>
                    </a:cubicBezTo>
                    <a:cubicBezTo>
                      <a:pt x="87" y="23"/>
                      <a:pt x="87" y="23"/>
                      <a:pt x="88" y="24"/>
                    </a:cubicBezTo>
                    <a:close/>
                    <a:moveTo>
                      <a:pt x="87" y="24"/>
                    </a:moveTo>
                    <a:cubicBezTo>
                      <a:pt x="87" y="25"/>
                      <a:pt x="86" y="25"/>
                      <a:pt x="86" y="25"/>
                    </a:cubicBezTo>
                    <a:cubicBezTo>
                      <a:pt x="86" y="25"/>
                      <a:pt x="86" y="25"/>
                      <a:pt x="86" y="25"/>
                    </a:cubicBezTo>
                    <a:cubicBezTo>
                      <a:pt x="86" y="25"/>
                      <a:pt x="86" y="25"/>
                      <a:pt x="87" y="25"/>
                    </a:cubicBezTo>
                    <a:cubicBezTo>
                      <a:pt x="87" y="24"/>
                      <a:pt x="87" y="24"/>
                      <a:pt x="87" y="24"/>
                    </a:cubicBezTo>
                    <a:cubicBezTo>
                      <a:pt x="87" y="24"/>
                      <a:pt x="87" y="24"/>
                      <a:pt x="87" y="24"/>
                    </a:cubicBezTo>
                    <a:close/>
                    <a:moveTo>
                      <a:pt x="89" y="31"/>
                    </a:moveTo>
                    <a:cubicBezTo>
                      <a:pt x="89" y="31"/>
                      <a:pt x="89" y="31"/>
                      <a:pt x="89" y="31"/>
                    </a:cubicBezTo>
                    <a:cubicBezTo>
                      <a:pt x="89" y="31"/>
                      <a:pt x="90" y="31"/>
                      <a:pt x="90" y="31"/>
                    </a:cubicBezTo>
                    <a:cubicBezTo>
                      <a:pt x="90" y="31"/>
                      <a:pt x="90" y="31"/>
                      <a:pt x="90" y="31"/>
                    </a:cubicBezTo>
                    <a:cubicBezTo>
                      <a:pt x="90" y="30"/>
                      <a:pt x="90" y="30"/>
                      <a:pt x="90" y="30"/>
                    </a:cubicBezTo>
                    <a:cubicBezTo>
                      <a:pt x="91" y="31"/>
                      <a:pt x="91" y="31"/>
                      <a:pt x="91" y="31"/>
                    </a:cubicBezTo>
                    <a:cubicBezTo>
                      <a:pt x="91" y="31"/>
                      <a:pt x="91" y="31"/>
                      <a:pt x="91" y="31"/>
                    </a:cubicBezTo>
                    <a:cubicBezTo>
                      <a:pt x="91" y="31"/>
                      <a:pt x="91" y="30"/>
                      <a:pt x="92" y="30"/>
                    </a:cubicBezTo>
                    <a:cubicBezTo>
                      <a:pt x="92" y="30"/>
                      <a:pt x="92" y="30"/>
                      <a:pt x="92" y="30"/>
                    </a:cubicBezTo>
                    <a:cubicBezTo>
                      <a:pt x="92" y="31"/>
                      <a:pt x="92" y="31"/>
                      <a:pt x="92" y="31"/>
                    </a:cubicBezTo>
                    <a:cubicBezTo>
                      <a:pt x="92" y="30"/>
                      <a:pt x="92" y="30"/>
                      <a:pt x="93" y="30"/>
                    </a:cubicBezTo>
                    <a:cubicBezTo>
                      <a:pt x="92" y="31"/>
                      <a:pt x="93" y="31"/>
                      <a:pt x="93" y="31"/>
                    </a:cubicBezTo>
                    <a:cubicBezTo>
                      <a:pt x="93" y="31"/>
                      <a:pt x="93" y="31"/>
                      <a:pt x="93" y="31"/>
                    </a:cubicBezTo>
                    <a:cubicBezTo>
                      <a:pt x="93" y="31"/>
                      <a:pt x="93" y="32"/>
                      <a:pt x="93" y="32"/>
                    </a:cubicBezTo>
                    <a:cubicBezTo>
                      <a:pt x="93" y="32"/>
                      <a:pt x="92" y="32"/>
                      <a:pt x="92" y="32"/>
                    </a:cubicBezTo>
                    <a:cubicBezTo>
                      <a:pt x="92" y="32"/>
                      <a:pt x="92" y="33"/>
                      <a:pt x="91" y="33"/>
                    </a:cubicBezTo>
                    <a:cubicBezTo>
                      <a:pt x="91" y="33"/>
                      <a:pt x="91" y="33"/>
                      <a:pt x="91" y="33"/>
                    </a:cubicBezTo>
                    <a:cubicBezTo>
                      <a:pt x="91" y="33"/>
                      <a:pt x="91" y="33"/>
                      <a:pt x="91" y="33"/>
                    </a:cubicBezTo>
                    <a:cubicBezTo>
                      <a:pt x="91" y="33"/>
                      <a:pt x="90" y="34"/>
                      <a:pt x="90" y="33"/>
                    </a:cubicBezTo>
                    <a:cubicBezTo>
                      <a:pt x="90" y="33"/>
                      <a:pt x="90" y="33"/>
                      <a:pt x="89" y="33"/>
                    </a:cubicBezTo>
                    <a:cubicBezTo>
                      <a:pt x="89" y="33"/>
                      <a:pt x="89" y="33"/>
                      <a:pt x="89" y="33"/>
                    </a:cubicBezTo>
                    <a:cubicBezTo>
                      <a:pt x="89" y="33"/>
                      <a:pt x="88" y="33"/>
                      <a:pt x="88" y="33"/>
                    </a:cubicBezTo>
                    <a:cubicBezTo>
                      <a:pt x="88" y="33"/>
                      <a:pt x="88" y="33"/>
                      <a:pt x="88" y="33"/>
                    </a:cubicBezTo>
                    <a:cubicBezTo>
                      <a:pt x="88" y="33"/>
                      <a:pt x="89" y="33"/>
                      <a:pt x="89" y="33"/>
                    </a:cubicBezTo>
                    <a:cubicBezTo>
                      <a:pt x="89" y="32"/>
                      <a:pt x="88" y="32"/>
                      <a:pt x="88" y="32"/>
                    </a:cubicBezTo>
                    <a:cubicBezTo>
                      <a:pt x="89" y="32"/>
                      <a:pt x="89" y="32"/>
                      <a:pt x="89" y="32"/>
                    </a:cubicBezTo>
                    <a:cubicBezTo>
                      <a:pt x="89" y="31"/>
                      <a:pt x="89" y="31"/>
                      <a:pt x="89" y="31"/>
                    </a:cubicBezTo>
                    <a:cubicBezTo>
                      <a:pt x="89" y="31"/>
                      <a:pt x="89" y="31"/>
                      <a:pt x="89" y="31"/>
                    </a:cubicBezTo>
                    <a:cubicBezTo>
                      <a:pt x="88" y="31"/>
                      <a:pt x="88" y="31"/>
                      <a:pt x="88" y="31"/>
                    </a:cubicBezTo>
                    <a:cubicBezTo>
                      <a:pt x="88" y="31"/>
                      <a:pt x="88" y="31"/>
                      <a:pt x="88" y="30"/>
                    </a:cubicBezTo>
                    <a:cubicBezTo>
                      <a:pt x="88" y="30"/>
                      <a:pt x="88" y="31"/>
                      <a:pt x="89" y="31"/>
                    </a:cubicBezTo>
                    <a:cubicBezTo>
                      <a:pt x="89" y="30"/>
                      <a:pt x="88" y="30"/>
                      <a:pt x="89" y="30"/>
                    </a:cubicBezTo>
                    <a:cubicBezTo>
                      <a:pt x="89" y="30"/>
                      <a:pt x="89" y="31"/>
                      <a:pt x="89" y="31"/>
                    </a:cubicBezTo>
                    <a:close/>
                    <a:moveTo>
                      <a:pt x="52" y="64"/>
                    </a:moveTo>
                    <a:cubicBezTo>
                      <a:pt x="52" y="64"/>
                      <a:pt x="52" y="64"/>
                      <a:pt x="52" y="64"/>
                    </a:cubicBezTo>
                    <a:cubicBezTo>
                      <a:pt x="52" y="64"/>
                      <a:pt x="52" y="64"/>
                      <a:pt x="52" y="64"/>
                    </a:cubicBezTo>
                    <a:cubicBezTo>
                      <a:pt x="52" y="64"/>
                      <a:pt x="52" y="64"/>
                      <a:pt x="52" y="6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108" name="TextBox 168">
              <a:extLst>
                <a:ext uri="{FF2B5EF4-FFF2-40B4-BE49-F238E27FC236}">
                  <a16:creationId xmlns:a16="http://schemas.microsoft.com/office/drawing/2014/main" id="{50364031-CE16-4392-895C-57ACFB68CA2C}"/>
                </a:ext>
              </a:extLst>
            </p:cNvPr>
            <p:cNvSpPr txBox="1"/>
            <p:nvPr/>
          </p:nvSpPr>
          <p:spPr>
            <a:xfrm>
              <a:off x="4346233" y="2617470"/>
              <a:ext cx="438572" cy="188752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pPr algn="ctr"/>
              <a:r>
                <a:rPr lang="zh-CN" altLang="en-US" sz="1100" dirty="0"/>
                <a:t>Keywords</a:t>
              </a:r>
            </a:p>
          </p:txBody>
        </p:sp>
      </p:grpSp>
      <p:sp>
        <p:nvSpPr>
          <p:cNvPr id="54" name="Rectangle 173">
            <a:extLst>
              <a:ext uri="{FF2B5EF4-FFF2-40B4-BE49-F238E27FC236}">
                <a16:creationId xmlns:a16="http://schemas.microsoft.com/office/drawing/2014/main" id="{014F398E-B088-4955-A300-F0A189B1E364}"/>
              </a:ext>
            </a:extLst>
          </p:cNvPr>
          <p:cNvSpPr/>
          <p:nvPr/>
        </p:nvSpPr>
        <p:spPr>
          <a:xfrm>
            <a:off x="5177722" y="1565339"/>
            <a:ext cx="1822669" cy="261610"/>
          </a:xfrm>
          <a:prstGeom prst="rect">
            <a:avLst/>
          </a:prstGeom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55" name="Freeform: Shape 175">
            <a:extLst>
              <a:ext uri="{FF2B5EF4-FFF2-40B4-BE49-F238E27FC236}">
                <a16:creationId xmlns:a16="http://schemas.microsoft.com/office/drawing/2014/main" id="{ADF9285B-B3EA-4CE5-AD01-0FD1B2CF9158}"/>
              </a:ext>
            </a:extLst>
          </p:cNvPr>
          <p:cNvSpPr>
            <a:spLocks/>
          </p:cNvSpPr>
          <p:nvPr/>
        </p:nvSpPr>
        <p:spPr bwMode="auto">
          <a:xfrm>
            <a:off x="4966422" y="4649452"/>
            <a:ext cx="2245276" cy="960859"/>
          </a:xfrm>
          <a:custGeom>
            <a:avLst/>
            <a:gdLst/>
            <a:ahLst/>
            <a:cxnLst>
              <a:cxn ang="0">
                <a:pos x="0" y="196"/>
              </a:cxn>
              <a:cxn ang="0">
                <a:pos x="458" y="196"/>
              </a:cxn>
              <a:cxn ang="0">
                <a:pos x="458" y="84"/>
              </a:cxn>
              <a:cxn ang="0">
                <a:pos x="229" y="0"/>
              </a:cxn>
              <a:cxn ang="0">
                <a:pos x="0" y="84"/>
              </a:cxn>
              <a:cxn ang="0">
                <a:pos x="0" y="196"/>
              </a:cxn>
              <a:cxn ang="0">
                <a:pos x="0" y="196"/>
              </a:cxn>
            </a:cxnLst>
            <a:rect l="0" t="0" r="r" b="b"/>
            <a:pathLst>
              <a:path w="458" h="196">
                <a:moveTo>
                  <a:pt x="0" y="196"/>
                </a:moveTo>
                <a:lnTo>
                  <a:pt x="458" y="196"/>
                </a:lnTo>
                <a:lnTo>
                  <a:pt x="458" y="84"/>
                </a:lnTo>
                <a:lnTo>
                  <a:pt x="229" y="0"/>
                </a:lnTo>
                <a:lnTo>
                  <a:pt x="0" y="84"/>
                </a:lnTo>
                <a:lnTo>
                  <a:pt x="0" y="196"/>
                </a:lnTo>
                <a:lnTo>
                  <a:pt x="0" y="196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56" name="Freeform: Shape 176">
            <a:extLst>
              <a:ext uri="{FF2B5EF4-FFF2-40B4-BE49-F238E27FC236}">
                <a16:creationId xmlns:a16="http://schemas.microsoft.com/office/drawing/2014/main" id="{21B14FEB-6FBD-4B15-A8B9-5AC9C6D36B7A}"/>
              </a:ext>
            </a:extLst>
          </p:cNvPr>
          <p:cNvSpPr>
            <a:spLocks/>
          </p:cNvSpPr>
          <p:nvPr/>
        </p:nvSpPr>
        <p:spPr bwMode="auto">
          <a:xfrm>
            <a:off x="4892885" y="4575918"/>
            <a:ext cx="2392347" cy="1103029"/>
          </a:xfrm>
          <a:custGeom>
            <a:avLst/>
            <a:gdLst/>
            <a:ahLst/>
            <a:cxnLst>
              <a:cxn ang="0">
                <a:pos x="0" y="225"/>
              </a:cxn>
              <a:cxn ang="0">
                <a:pos x="488" y="225"/>
              </a:cxn>
              <a:cxn ang="0">
                <a:pos x="488" y="90"/>
              </a:cxn>
              <a:cxn ang="0">
                <a:pos x="244" y="0"/>
              </a:cxn>
              <a:cxn ang="0">
                <a:pos x="0" y="90"/>
              </a:cxn>
              <a:cxn ang="0">
                <a:pos x="0" y="225"/>
              </a:cxn>
              <a:cxn ang="0">
                <a:pos x="0" y="225"/>
              </a:cxn>
            </a:cxnLst>
            <a:rect l="0" t="0" r="r" b="b"/>
            <a:pathLst>
              <a:path w="488" h="225">
                <a:moveTo>
                  <a:pt x="0" y="225"/>
                </a:moveTo>
                <a:lnTo>
                  <a:pt x="488" y="225"/>
                </a:lnTo>
                <a:lnTo>
                  <a:pt x="488" y="90"/>
                </a:lnTo>
                <a:lnTo>
                  <a:pt x="244" y="0"/>
                </a:lnTo>
                <a:lnTo>
                  <a:pt x="0" y="90"/>
                </a:lnTo>
                <a:lnTo>
                  <a:pt x="0" y="225"/>
                </a:lnTo>
                <a:lnTo>
                  <a:pt x="0" y="22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59" name="Freeform: Shape 177">
            <a:extLst>
              <a:ext uri="{FF2B5EF4-FFF2-40B4-BE49-F238E27FC236}">
                <a16:creationId xmlns:a16="http://schemas.microsoft.com/office/drawing/2014/main" id="{15A783EE-CB99-46A5-BBA1-3BDA2A8B23EA}"/>
              </a:ext>
            </a:extLst>
          </p:cNvPr>
          <p:cNvSpPr>
            <a:spLocks/>
          </p:cNvSpPr>
          <p:nvPr/>
        </p:nvSpPr>
        <p:spPr bwMode="auto">
          <a:xfrm>
            <a:off x="5035053" y="4722988"/>
            <a:ext cx="2108011" cy="818693"/>
          </a:xfrm>
          <a:custGeom>
            <a:avLst/>
            <a:gdLst/>
            <a:ahLst/>
            <a:cxnLst>
              <a:cxn ang="0">
                <a:pos x="0" y="167"/>
              </a:cxn>
              <a:cxn ang="0">
                <a:pos x="430" y="167"/>
              </a:cxn>
              <a:cxn ang="0">
                <a:pos x="430" y="79"/>
              </a:cxn>
              <a:cxn ang="0">
                <a:pos x="215" y="0"/>
              </a:cxn>
              <a:cxn ang="0">
                <a:pos x="0" y="79"/>
              </a:cxn>
              <a:cxn ang="0">
                <a:pos x="0" y="167"/>
              </a:cxn>
              <a:cxn ang="0">
                <a:pos x="0" y="167"/>
              </a:cxn>
            </a:cxnLst>
            <a:rect l="0" t="0" r="r" b="b"/>
            <a:pathLst>
              <a:path w="430" h="167">
                <a:moveTo>
                  <a:pt x="0" y="167"/>
                </a:moveTo>
                <a:lnTo>
                  <a:pt x="430" y="167"/>
                </a:lnTo>
                <a:lnTo>
                  <a:pt x="430" y="79"/>
                </a:lnTo>
                <a:lnTo>
                  <a:pt x="215" y="0"/>
                </a:lnTo>
                <a:lnTo>
                  <a:pt x="0" y="79"/>
                </a:lnTo>
                <a:lnTo>
                  <a:pt x="0" y="167"/>
                </a:lnTo>
                <a:lnTo>
                  <a:pt x="0" y="167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none" lIns="91440" tIns="45720" rIns="91440" bIns="144000" anchor="b" anchorCtr="1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zh-CN" altLang="en-US">
                <a:solidFill>
                  <a:schemeClr val="bg1"/>
                </a:solidFill>
              </a:rPr>
              <a:t>Title Text Preset</a:t>
            </a:r>
          </a:p>
        </p:txBody>
      </p:sp>
      <p:grpSp>
        <p:nvGrpSpPr>
          <p:cNvPr id="60" name="Group 99">
            <a:extLst>
              <a:ext uri="{FF2B5EF4-FFF2-40B4-BE49-F238E27FC236}">
                <a16:creationId xmlns:a16="http://schemas.microsoft.com/office/drawing/2014/main" id="{A7BFF978-54F3-4879-9566-57DF5BB0118A}"/>
              </a:ext>
            </a:extLst>
          </p:cNvPr>
          <p:cNvGrpSpPr/>
          <p:nvPr/>
        </p:nvGrpSpPr>
        <p:grpSpPr>
          <a:xfrm>
            <a:off x="8064706" y="1341062"/>
            <a:ext cx="2913191" cy="856637"/>
            <a:chOff x="1415480" y="1651350"/>
            <a:chExt cx="2913191" cy="856637"/>
          </a:xfrm>
        </p:grpSpPr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16AD3311-CE19-4628-BDD1-D70C31388FA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415480" y="1651350"/>
              <a:ext cx="2913191" cy="309958"/>
            </a:xfrm>
            <a:prstGeom prst="rect">
              <a:avLst/>
            </a:prstGeom>
            <a:noFill/>
            <a:extLst/>
          </p:spPr>
          <p:txBody>
            <a:bodyPr wrap="none" lIns="540000" tIns="0" rIns="0" bIns="0" anchor="ctr" anchorCtr="0">
              <a:normAutofit/>
            </a:bodyPr>
            <a:lstStyle/>
            <a:p>
              <a:pPr algn="l"/>
              <a:r>
                <a:rPr lang="zh-CN" altLang="en-US" sz="1400">
                  <a:solidFill>
                    <a:schemeClr val="accent3">
                      <a:lumMod val="100000"/>
                    </a:schemeClr>
                  </a:solidFill>
                  <a:effectLst/>
                </a:rPr>
                <a:t>Title Text Preset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F85D498F-1825-4939-87F5-83B1019F855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415480" y="1951808"/>
              <a:ext cx="2913191" cy="556179"/>
            </a:xfrm>
            <a:prstGeom prst="rect">
              <a:avLst/>
            </a:prstGeom>
            <a:noFill/>
            <a:extLst/>
          </p:spPr>
          <p:txBody>
            <a:bodyPr wrap="square" lIns="540000" tIns="0" rIns="0" bIns="0" anchor="ctr" anchorCtr="0">
              <a:normAutofit/>
            </a:bodyPr>
            <a:lstStyle/>
            <a:p>
              <a:pPr algn="l" latinLnBrk="0">
                <a:lnSpc>
                  <a:spcPct val="120000"/>
                </a:lnSpc>
              </a:pPr>
              <a:r>
                <a:rPr lang="zh-CN" altLang="en-US" sz="1000" b="0">
                  <a:solidFill>
                    <a:schemeClr val="tx1"/>
                  </a:solidFill>
                  <a:effectLst/>
                </a:rPr>
                <a:t>This section is displayed as a text-typesetting placeholder </a:t>
              </a:r>
              <a:br>
                <a:rPr lang="zh-CN" altLang="en-US" sz="1000" b="0">
                  <a:solidFill>
                    <a:schemeClr val="tx1"/>
                  </a:solidFill>
                  <a:effectLst/>
                </a:rPr>
              </a:br>
              <a:r>
                <a:rPr lang="zh-CN" altLang="en-US" sz="1000" b="0">
                  <a:solidFill>
                    <a:schemeClr val="tx1"/>
                  </a:solidFill>
                  <a:effectLst/>
                </a:rPr>
                <a:t>(It is recommended to use theme Fonts)</a:t>
              </a:r>
            </a:p>
          </p:txBody>
        </p:sp>
      </p:grpSp>
      <p:grpSp>
        <p:nvGrpSpPr>
          <p:cNvPr id="61" name="Group 102">
            <a:extLst>
              <a:ext uri="{FF2B5EF4-FFF2-40B4-BE49-F238E27FC236}">
                <a16:creationId xmlns:a16="http://schemas.microsoft.com/office/drawing/2014/main" id="{654D1774-38FB-4857-9BAD-343BA7E7D592}"/>
              </a:ext>
            </a:extLst>
          </p:cNvPr>
          <p:cNvGrpSpPr/>
          <p:nvPr/>
        </p:nvGrpSpPr>
        <p:grpSpPr>
          <a:xfrm>
            <a:off x="8182363" y="3137715"/>
            <a:ext cx="2913191" cy="856637"/>
            <a:chOff x="1415480" y="1651350"/>
            <a:chExt cx="2913191" cy="856637"/>
          </a:xfrm>
        </p:grpSpPr>
        <p:sp>
          <p:nvSpPr>
            <p:cNvPr id="99" name="TextBox 103">
              <a:extLst>
                <a:ext uri="{FF2B5EF4-FFF2-40B4-BE49-F238E27FC236}">
                  <a16:creationId xmlns:a16="http://schemas.microsoft.com/office/drawing/2014/main" id="{A0200BC0-7A6F-4E20-871E-557AB3D2FDD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415480" y="1651350"/>
              <a:ext cx="2913191" cy="309958"/>
            </a:xfrm>
            <a:prstGeom prst="rect">
              <a:avLst/>
            </a:prstGeom>
            <a:noFill/>
            <a:extLst/>
          </p:spPr>
          <p:txBody>
            <a:bodyPr wrap="none" lIns="540000" tIns="0" rIns="0" bIns="0" anchor="ctr" anchorCtr="0">
              <a:normAutofit/>
            </a:bodyPr>
            <a:lstStyle/>
            <a:p>
              <a:pPr algn="l"/>
              <a:r>
                <a:rPr lang="zh-CN" altLang="en-US" sz="1400">
                  <a:solidFill>
                    <a:schemeClr val="accent4">
                      <a:lumMod val="100000"/>
                    </a:schemeClr>
                  </a:solidFill>
                  <a:effectLst/>
                </a:rPr>
                <a:t>Title Text Preset</a:t>
              </a:r>
            </a:p>
          </p:txBody>
        </p:sp>
        <p:sp>
          <p:nvSpPr>
            <p:cNvPr id="100" name="TextBox 104">
              <a:extLst>
                <a:ext uri="{FF2B5EF4-FFF2-40B4-BE49-F238E27FC236}">
                  <a16:creationId xmlns:a16="http://schemas.microsoft.com/office/drawing/2014/main" id="{842894C8-713A-4AC8-A2BC-E589C59C089C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415480" y="1951808"/>
              <a:ext cx="2913191" cy="556179"/>
            </a:xfrm>
            <a:prstGeom prst="rect">
              <a:avLst/>
            </a:prstGeom>
            <a:noFill/>
            <a:extLst/>
          </p:spPr>
          <p:txBody>
            <a:bodyPr wrap="square" lIns="540000" tIns="0" rIns="0" bIns="0" anchor="ctr" anchorCtr="0">
              <a:normAutofit/>
            </a:bodyPr>
            <a:lstStyle/>
            <a:p>
              <a:pPr algn="l" latinLnBrk="0">
                <a:lnSpc>
                  <a:spcPct val="120000"/>
                </a:lnSpc>
              </a:pPr>
              <a:r>
                <a:rPr lang="zh-CN" altLang="en-US" sz="1000" b="0">
                  <a:solidFill>
                    <a:schemeClr val="tx1"/>
                  </a:solidFill>
                  <a:effectLst/>
                </a:rPr>
                <a:t>This section is displayed as a text-typesetting placeholder </a:t>
              </a:r>
              <a:br>
                <a:rPr lang="zh-CN" altLang="en-US" sz="1000" b="0">
                  <a:solidFill>
                    <a:schemeClr val="tx1"/>
                  </a:solidFill>
                  <a:effectLst/>
                </a:rPr>
              </a:br>
              <a:r>
                <a:rPr lang="zh-CN" altLang="en-US" sz="1000" b="0">
                  <a:solidFill>
                    <a:schemeClr val="tx1"/>
                  </a:solidFill>
                  <a:effectLst/>
                </a:rPr>
                <a:t>(It is recommended to use theme Fonts)</a:t>
              </a:r>
            </a:p>
          </p:txBody>
        </p:sp>
      </p:grpSp>
      <p:grpSp>
        <p:nvGrpSpPr>
          <p:cNvPr id="87" name="Group 105">
            <a:extLst>
              <a:ext uri="{FF2B5EF4-FFF2-40B4-BE49-F238E27FC236}">
                <a16:creationId xmlns:a16="http://schemas.microsoft.com/office/drawing/2014/main" id="{A32B2C22-5D60-44E0-9008-FFC17861B3F2}"/>
              </a:ext>
            </a:extLst>
          </p:cNvPr>
          <p:cNvGrpSpPr/>
          <p:nvPr/>
        </p:nvGrpSpPr>
        <p:grpSpPr>
          <a:xfrm>
            <a:off x="8064706" y="4932126"/>
            <a:ext cx="2913191" cy="856637"/>
            <a:chOff x="1415480" y="1651350"/>
            <a:chExt cx="2913191" cy="856637"/>
          </a:xfrm>
        </p:grpSpPr>
        <p:sp>
          <p:nvSpPr>
            <p:cNvPr id="97" name="TextBox 199">
              <a:extLst>
                <a:ext uri="{FF2B5EF4-FFF2-40B4-BE49-F238E27FC236}">
                  <a16:creationId xmlns:a16="http://schemas.microsoft.com/office/drawing/2014/main" id="{6B2C72EC-2835-4A9D-9BE5-B9ABA5F7DF5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415480" y="1651350"/>
              <a:ext cx="2913191" cy="309958"/>
            </a:xfrm>
            <a:prstGeom prst="rect">
              <a:avLst/>
            </a:prstGeom>
            <a:noFill/>
            <a:extLst/>
          </p:spPr>
          <p:txBody>
            <a:bodyPr wrap="none" lIns="540000" tIns="0" rIns="0" bIns="0" anchor="ctr" anchorCtr="0">
              <a:normAutofit/>
            </a:bodyPr>
            <a:lstStyle/>
            <a:p>
              <a:pPr algn="l"/>
              <a:r>
                <a:rPr lang="zh-CN" altLang="en-US" sz="1400">
                  <a:solidFill>
                    <a:schemeClr val="accent6">
                      <a:lumMod val="100000"/>
                    </a:schemeClr>
                  </a:solidFill>
                  <a:effectLst/>
                </a:rPr>
                <a:t>Title Text Preset</a:t>
              </a:r>
            </a:p>
          </p:txBody>
        </p:sp>
        <p:sp>
          <p:nvSpPr>
            <p:cNvPr id="98" name="TextBox 200">
              <a:extLst>
                <a:ext uri="{FF2B5EF4-FFF2-40B4-BE49-F238E27FC236}">
                  <a16:creationId xmlns:a16="http://schemas.microsoft.com/office/drawing/2014/main" id="{30FF8FEB-7DC0-4DEC-83DD-28ACF6236FC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415480" y="1951808"/>
              <a:ext cx="2913191" cy="556179"/>
            </a:xfrm>
            <a:prstGeom prst="rect">
              <a:avLst/>
            </a:prstGeom>
            <a:noFill/>
            <a:extLst/>
          </p:spPr>
          <p:txBody>
            <a:bodyPr wrap="square" lIns="540000" tIns="0" rIns="0" bIns="0" anchor="ctr" anchorCtr="0">
              <a:normAutofit/>
            </a:bodyPr>
            <a:lstStyle/>
            <a:p>
              <a:pPr algn="l" latinLnBrk="0">
                <a:lnSpc>
                  <a:spcPct val="120000"/>
                </a:lnSpc>
              </a:pPr>
              <a:r>
                <a:rPr lang="zh-CN" altLang="en-US" sz="1000" b="0">
                  <a:solidFill>
                    <a:schemeClr val="tx1"/>
                  </a:solidFill>
                  <a:effectLst/>
                </a:rPr>
                <a:t>This section is displayed as a text-typesetting placeholder </a:t>
              </a:r>
              <a:br>
                <a:rPr lang="zh-CN" altLang="en-US" sz="1000" b="0">
                  <a:solidFill>
                    <a:schemeClr val="tx1"/>
                  </a:solidFill>
                  <a:effectLst/>
                </a:rPr>
              </a:br>
              <a:r>
                <a:rPr lang="zh-CN" altLang="en-US" sz="1000" b="0">
                  <a:solidFill>
                    <a:schemeClr val="tx1"/>
                  </a:solidFill>
                  <a:effectLst/>
                </a:rPr>
                <a:t>(It is recommended to use theme Fonts)</a:t>
              </a:r>
            </a:p>
          </p:txBody>
        </p:sp>
      </p:grpSp>
      <p:grpSp>
        <p:nvGrpSpPr>
          <p:cNvPr id="88" name="Group 201">
            <a:extLst>
              <a:ext uri="{FF2B5EF4-FFF2-40B4-BE49-F238E27FC236}">
                <a16:creationId xmlns:a16="http://schemas.microsoft.com/office/drawing/2014/main" id="{F812EC70-782B-4E29-BF65-030699D25C37}"/>
              </a:ext>
            </a:extLst>
          </p:cNvPr>
          <p:cNvGrpSpPr/>
          <p:nvPr/>
        </p:nvGrpSpPr>
        <p:grpSpPr>
          <a:xfrm>
            <a:off x="1809268" y="1341062"/>
            <a:ext cx="2299240" cy="866137"/>
            <a:chOff x="793990" y="1227225"/>
            <a:chExt cx="2299240" cy="866137"/>
          </a:xfrm>
        </p:grpSpPr>
        <p:sp>
          <p:nvSpPr>
            <p:cNvPr id="95" name="TextBox 202">
              <a:extLst>
                <a:ext uri="{FF2B5EF4-FFF2-40B4-BE49-F238E27FC236}">
                  <a16:creationId xmlns:a16="http://schemas.microsoft.com/office/drawing/2014/main" id="{6F23840B-140E-4DB0-A0CF-048A0775BEA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93990" y="1227225"/>
              <a:ext cx="2299240" cy="309958"/>
            </a:xfrm>
            <a:prstGeom prst="rect">
              <a:avLst/>
            </a:prstGeom>
            <a:noFill/>
            <a:extLst/>
          </p:spPr>
          <p:txBody>
            <a:bodyPr wrap="none" lIns="0" tIns="0" rIns="360000" bIns="0" anchor="ctr" anchorCtr="0">
              <a:normAutofit/>
            </a:bodyPr>
            <a:lstStyle/>
            <a:p>
              <a:pPr algn="r"/>
              <a:r>
                <a:rPr lang="zh-CN" altLang="en-US" sz="1400">
                  <a:solidFill>
                    <a:schemeClr val="accent1">
                      <a:lumMod val="100000"/>
                    </a:schemeClr>
                  </a:solidFill>
                  <a:effectLst/>
                </a:rPr>
                <a:t>Title Text Preset</a:t>
              </a:r>
            </a:p>
          </p:txBody>
        </p:sp>
        <p:sp>
          <p:nvSpPr>
            <p:cNvPr id="96" name="TextBox 203">
              <a:extLst>
                <a:ext uri="{FF2B5EF4-FFF2-40B4-BE49-F238E27FC236}">
                  <a16:creationId xmlns:a16="http://schemas.microsoft.com/office/drawing/2014/main" id="{6FAA4766-37D5-435B-8FF7-008C3B4D84F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93990" y="1537183"/>
              <a:ext cx="2299240" cy="556179"/>
            </a:xfrm>
            <a:prstGeom prst="rect">
              <a:avLst/>
            </a:prstGeom>
            <a:noFill/>
            <a:extLst/>
          </p:spPr>
          <p:txBody>
            <a:bodyPr wrap="square" lIns="0" tIns="0" rIns="360000" bIns="0" anchor="ctr" anchorCtr="0">
              <a:normAutofit/>
            </a:bodyPr>
            <a:lstStyle/>
            <a:p>
              <a:pPr algn="r" latinLnBrk="0">
                <a:lnSpc>
                  <a:spcPct val="120000"/>
                </a:lnSpc>
              </a:pPr>
              <a:r>
                <a:rPr lang="zh-CN" altLang="en-US" sz="1000" b="0">
                  <a:solidFill>
                    <a:schemeClr val="tx1"/>
                  </a:solidFill>
                  <a:effectLst/>
                </a:rPr>
                <a:t>This section is displayed as a text-typesetting placeholder </a:t>
              </a:r>
              <a:br>
                <a:rPr lang="zh-CN" altLang="en-US" sz="1000" b="0">
                  <a:solidFill>
                    <a:schemeClr val="tx1"/>
                  </a:solidFill>
                  <a:effectLst/>
                </a:rPr>
              </a:br>
              <a:r>
                <a:rPr lang="zh-CN" altLang="en-US" sz="1000" b="0">
                  <a:solidFill>
                    <a:schemeClr val="tx1"/>
                  </a:solidFill>
                  <a:effectLst/>
                </a:rPr>
                <a:t>(It is recommended to use theme Fonts)</a:t>
              </a:r>
            </a:p>
          </p:txBody>
        </p:sp>
      </p:grpSp>
      <p:grpSp>
        <p:nvGrpSpPr>
          <p:cNvPr id="89" name="Group 204">
            <a:extLst>
              <a:ext uri="{FF2B5EF4-FFF2-40B4-BE49-F238E27FC236}">
                <a16:creationId xmlns:a16="http://schemas.microsoft.com/office/drawing/2014/main" id="{113BB903-3B36-4180-8808-C27E1C10F9E6}"/>
              </a:ext>
            </a:extLst>
          </p:cNvPr>
          <p:cNvGrpSpPr/>
          <p:nvPr/>
        </p:nvGrpSpPr>
        <p:grpSpPr>
          <a:xfrm>
            <a:off x="1691612" y="3113045"/>
            <a:ext cx="2299240" cy="866137"/>
            <a:chOff x="793990" y="1227225"/>
            <a:chExt cx="2299240" cy="866137"/>
          </a:xfrm>
        </p:grpSpPr>
        <p:sp>
          <p:nvSpPr>
            <p:cNvPr id="93" name="TextBox 205">
              <a:extLst>
                <a:ext uri="{FF2B5EF4-FFF2-40B4-BE49-F238E27FC236}">
                  <a16:creationId xmlns:a16="http://schemas.microsoft.com/office/drawing/2014/main" id="{2C9C5D27-59EB-44FA-803C-1EF23F50AF3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93990" y="1227225"/>
              <a:ext cx="2299240" cy="309958"/>
            </a:xfrm>
            <a:prstGeom prst="rect">
              <a:avLst/>
            </a:prstGeom>
            <a:noFill/>
            <a:extLst/>
          </p:spPr>
          <p:txBody>
            <a:bodyPr wrap="none" lIns="0" tIns="0" rIns="360000" bIns="0" anchor="ctr" anchorCtr="0">
              <a:normAutofit/>
            </a:bodyPr>
            <a:lstStyle/>
            <a:p>
              <a:pPr algn="r"/>
              <a:r>
                <a:rPr lang="zh-CN" altLang="en-US" sz="1400">
                  <a:solidFill>
                    <a:schemeClr val="accent2">
                      <a:lumMod val="100000"/>
                    </a:schemeClr>
                  </a:solidFill>
                  <a:effectLst/>
                </a:rPr>
                <a:t>Title Text Preset</a:t>
              </a:r>
            </a:p>
          </p:txBody>
        </p:sp>
        <p:sp>
          <p:nvSpPr>
            <p:cNvPr id="94" name="TextBox 206">
              <a:extLst>
                <a:ext uri="{FF2B5EF4-FFF2-40B4-BE49-F238E27FC236}">
                  <a16:creationId xmlns:a16="http://schemas.microsoft.com/office/drawing/2014/main" id="{D0CE8DE3-2B09-4D4D-A9DD-4032DF611D5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93990" y="1537183"/>
              <a:ext cx="2299240" cy="556179"/>
            </a:xfrm>
            <a:prstGeom prst="rect">
              <a:avLst/>
            </a:prstGeom>
            <a:noFill/>
            <a:extLst/>
          </p:spPr>
          <p:txBody>
            <a:bodyPr wrap="square" lIns="0" tIns="0" rIns="360000" bIns="0" anchor="ctr" anchorCtr="0">
              <a:normAutofit/>
            </a:bodyPr>
            <a:lstStyle/>
            <a:p>
              <a:pPr algn="r" latinLnBrk="0">
                <a:lnSpc>
                  <a:spcPct val="120000"/>
                </a:lnSpc>
              </a:pPr>
              <a:r>
                <a:rPr lang="zh-CN" altLang="en-US" sz="1000" b="0">
                  <a:solidFill>
                    <a:schemeClr val="tx1"/>
                  </a:solidFill>
                  <a:effectLst/>
                </a:rPr>
                <a:t>This section is displayed as a text-typesetting placeholder </a:t>
              </a:r>
              <a:br>
                <a:rPr lang="zh-CN" altLang="en-US" sz="1000" b="0">
                  <a:solidFill>
                    <a:schemeClr val="tx1"/>
                  </a:solidFill>
                  <a:effectLst/>
                </a:rPr>
              </a:br>
              <a:r>
                <a:rPr lang="zh-CN" altLang="en-US" sz="1000" b="0">
                  <a:solidFill>
                    <a:schemeClr val="tx1"/>
                  </a:solidFill>
                  <a:effectLst/>
                </a:rPr>
                <a:t>(It is recommended to use theme Fonts)</a:t>
              </a:r>
            </a:p>
          </p:txBody>
        </p:sp>
      </p:grpSp>
      <p:grpSp>
        <p:nvGrpSpPr>
          <p:cNvPr id="90" name="Group 207">
            <a:extLst>
              <a:ext uri="{FF2B5EF4-FFF2-40B4-BE49-F238E27FC236}">
                <a16:creationId xmlns:a16="http://schemas.microsoft.com/office/drawing/2014/main" id="{FD25E4BD-55E1-4707-8839-302C6E645240}"/>
              </a:ext>
            </a:extLst>
          </p:cNvPr>
          <p:cNvGrpSpPr/>
          <p:nvPr/>
        </p:nvGrpSpPr>
        <p:grpSpPr>
          <a:xfrm>
            <a:off x="1809268" y="4932126"/>
            <a:ext cx="2299240" cy="866137"/>
            <a:chOff x="793990" y="1227225"/>
            <a:chExt cx="2299240" cy="866137"/>
          </a:xfrm>
        </p:grpSpPr>
        <p:sp>
          <p:nvSpPr>
            <p:cNvPr id="91" name="TextBox 208">
              <a:extLst>
                <a:ext uri="{FF2B5EF4-FFF2-40B4-BE49-F238E27FC236}">
                  <a16:creationId xmlns:a16="http://schemas.microsoft.com/office/drawing/2014/main" id="{A707CAD1-6347-40B0-8054-8C0EF74860BC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93990" y="1227225"/>
              <a:ext cx="2299240" cy="309958"/>
            </a:xfrm>
            <a:prstGeom prst="rect">
              <a:avLst/>
            </a:prstGeom>
            <a:noFill/>
            <a:extLst/>
          </p:spPr>
          <p:txBody>
            <a:bodyPr wrap="none" lIns="0" tIns="0" rIns="360000" bIns="0" anchor="ctr" anchorCtr="0">
              <a:normAutofit/>
            </a:bodyPr>
            <a:lstStyle/>
            <a:p>
              <a:pPr algn="r"/>
              <a:r>
                <a:rPr lang="zh-CN" altLang="en-US" sz="1400">
                  <a:solidFill>
                    <a:schemeClr val="accent5">
                      <a:lumMod val="100000"/>
                    </a:schemeClr>
                  </a:solidFill>
                  <a:effectLst/>
                </a:rPr>
                <a:t>Title Text Preset</a:t>
              </a:r>
            </a:p>
          </p:txBody>
        </p:sp>
        <p:sp>
          <p:nvSpPr>
            <p:cNvPr id="92" name="TextBox 209">
              <a:extLst>
                <a:ext uri="{FF2B5EF4-FFF2-40B4-BE49-F238E27FC236}">
                  <a16:creationId xmlns:a16="http://schemas.microsoft.com/office/drawing/2014/main" id="{8FB335B0-92E7-438A-8247-B4F24254466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93990" y="1537183"/>
              <a:ext cx="2299240" cy="556179"/>
            </a:xfrm>
            <a:prstGeom prst="rect">
              <a:avLst/>
            </a:prstGeom>
            <a:noFill/>
            <a:extLst/>
          </p:spPr>
          <p:txBody>
            <a:bodyPr wrap="square" lIns="0" tIns="0" rIns="360000" bIns="0" anchor="ctr" anchorCtr="0">
              <a:normAutofit/>
            </a:bodyPr>
            <a:lstStyle/>
            <a:p>
              <a:pPr algn="r" latinLnBrk="0">
                <a:lnSpc>
                  <a:spcPct val="120000"/>
                </a:lnSpc>
              </a:pPr>
              <a:r>
                <a:rPr lang="zh-CN" altLang="en-US" sz="1000" b="0">
                  <a:solidFill>
                    <a:schemeClr val="tx1"/>
                  </a:solidFill>
                  <a:effectLst/>
                </a:rPr>
                <a:t>This section is displayed as a text-typesetting placeholder </a:t>
              </a:r>
              <a:br>
                <a:rPr lang="zh-CN" altLang="en-US" sz="1000" b="0">
                  <a:solidFill>
                    <a:schemeClr val="tx1"/>
                  </a:solidFill>
                  <a:effectLst/>
                </a:rPr>
              </a:br>
              <a:r>
                <a:rPr lang="zh-CN" altLang="en-US" sz="1000" b="0">
                  <a:solidFill>
                    <a:schemeClr val="tx1"/>
                  </a:solidFill>
                  <a:effectLst/>
                </a:rPr>
                <a:t>(It is recommended to use theme Fonts)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3062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fracture"/>
      </p:transition>
    </mc:Choice>
    <mc:Fallback xmlns:p14="http://schemas.microsoft.com/office/powerpoint/2010/main" xmlns:a16="http://schemas.microsoft.com/office/drawing/2014/main"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25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75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25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75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25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75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25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75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25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75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250"/>
                            </p:stCondLst>
                            <p:childTnLst>
                              <p:par>
                                <p:cTn id="9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750"/>
                            </p:stCondLst>
                            <p:childTnLst>
                              <p:par>
                                <p:cTn id="1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250"/>
                            </p:stCondLst>
                            <p:childTnLst>
                              <p:par>
                                <p:cTn id="1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750"/>
                            </p:stCondLst>
                            <p:childTnLst>
                              <p:par>
                                <p:cTn id="1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1250"/>
                            </p:stCondLst>
                            <p:childTnLst>
                              <p:par>
                                <p:cTn id="1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1750"/>
                            </p:stCondLst>
                            <p:childTnLst>
                              <p:par>
                                <p:cTn id="1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2250"/>
                            </p:stCondLst>
                            <p:childTnLst>
                              <p:par>
                                <p:cTn id="1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2750"/>
                            </p:stCondLst>
                            <p:childTnLst>
                              <p:par>
                                <p:cTn id="1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3250"/>
                            </p:stCondLst>
                            <p:childTnLst>
                              <p:par>
                                <p:cTn id="1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3750"/>
                            </p:stCondLst>
                            <p:childTnLst>
                              <p:par>
                                <p:cTn id="1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4250"/>
                            </p:stCondLst>
                            <p:childTnLst>
                              <p:par>
                                <p:cTn id="15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4750"/>
                            </p:stCondLst>
                            <p:childTnLst>
                              <p:par>
                                <p:cTn id="1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5250"/>
                            </p:stCondLst>
                            <p:childTnLst>
                              <p:par>
                                <p:cTn id="1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5750"/>
                            </p:stCondLst>
                            <p:childTnLst>
                              <p:par>
                                <p:cTn id="1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6250"/>
                            </p:stCondLst>
                            <p:childTnLst>
                              <p:par>
                                <p:cTn id="1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6750"/>
                            </p:stCondLst>
                            <p:childTnLst>
                              <p:par>
                                <p:cTn id="1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7250"/>
                            </p:stCondLst>
                            <p:childTnLst>
                              <p:par>
                                <p:cTn id="19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7750"/>
                            </p:stCondLst>
                            <p:childTnLst>
                              <p:par>
                                <p:cTn id="2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8250"/>
                            </p:stCondLst>
                            <p:childTnLst>
                              <p:par>
                                <p:cTn id="20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8750"/>
                            </p:stCondLst>
                            <p:childTnLst>
                              <p:par>
                                <p:cTn id="2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54" grpId="0"/>
      <p:bldP spid="55" grpId="0" animBg="1"/>
      <p:bldP spid="56" grpId="0" animBg="1"/>
      <p:bldP spid="5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6">
            <a:extLst>
              <a:ext uri="{FF2B5EF4-FFF2-40B4-BE49-F238E27FC236}">
                <a16:creationId xmlns:a16="http://schemas.microsoft.com/office/drawing/2014/main" id="{BB26D588-8D55-42FE-B07F-8FE4362E2183}"/>
              </a:ext>
            </a:extLst>
          </p:cNvPr>
          <p:cNvSpPr txBox="1">
            <a:spLocks/>
          </p:cNvSpPr>
          <p:nvPr/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chemeClr val="accent1"/>
                </a:solidFill>
                <a:latin typeface="+mn-lt"/>
                <a:ea typeface="+mn-ea"/>
                <a:cs typeface="+mn-ea"/>
                <a:sym typeface="+mn-lt"/>
              </a:rPr>
              <a:t>Click Add Title</a:t>
            </a:r>
            <a:endParaRPr lang="en-US" altLang="zh-CN" dirty="0">
              <a:solidFill>
                <a:schemeClr val="accen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0AD4E022-ABE5-44C3-943A-98448735E1F2}"/>
              </a:ext>
            </a:extLst>
          </p:cNvPr>
          <p:cNvSpPr txBox="1">
            <a:spLocks/>
          </p:cNvSpPr>
          <p:nvPr/>
        </p:nvSpPr>
        <p:spPr>
          <a:xfrm>
            <a:off x="3352800" y="825950"/>
            <a:ext cx="5486400" cy="267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dirty="0">
                <a:solidFill>
                  <a:schemeClr val="accent1"/>
                </a:solidFill>
                <a:cs typeface="+mn-ea"/>
                <a:sym typeface="+mn-lt"/>
              </a:rPr>
              <a:t>CLICK TO ADD CAPTION TEXT</a:t>
            </a:r>
            <a:endParaRPr lang="zh-CN" altLang="en-US" sz="2400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89" name="Freeform: Shape 2">
            <a:extLst>
              <a:ext uri="{FF2B5EF4-FFF2-40B4-BE49-F238E27FC236}">
                <a16:creationId xmlns:a16="http://schemas.microsoft.com/office/drawing/2014/main" id="{55DD356B-7FF7-4613-AF24-F6FD45ACB606}"/>
              </a:ext>
            </a:extLst>
          </p:cNvPr>
          <p:cNvSpPr>
            <a:spLocks/>
          </p:cNvSpPr>
          <p:nvPr/>
        </p:nvSpPr>
        <p:spPr bwMode="auto">
          <a:xfrm>
            <a:off x="9661055" y="4500464"/>
            <a:ext cx="1539875" cy="1419225"/>
          </a:xfrm>
          <a:custGeom>
            <a:avLst/>
            <a:gdLst>
              <a:gd name="T0" fmla="*/ 957 w 957"/>
              <a:gd name="T1" fmla="*/ 526 h 883"/>
              <a:gd name="T2" fmla="*/ 199 w 957"/>
              <a:gd name="T3" fmla="*/ 150 h 883"/>
              <a:gd name="T4" fmla="*/ 185 w 957"/>
              <a:gd name="T5" fmla="*/ 21 h 883"/>
              <a:gd name="T6" fmla="*/ 35 w 957"/>
              <a:gd name="T7" fmla="*/ 0 h 883"/>
              <a:gd name="T8" fmla="*/ 35 w 957"/>
              <a:gd name="T9" fmla="*/ 70 h 883"/>
              <a:gd name="T10" fmla="*/ 171 w 957"/>
              <a:gd name="T11" fmla="*/ 49 h 883"/>
              <a:gd name="T12" fmla="*/ 171 w 957"/>
              <a:gd name="T13" fmla="*/ 240 h 883"/>
              <a:gd name="T14" fmla="*/ 241 w 957"/>
              <a:gd name="T15" fmla="*/ 596 h 883"/>
              <a:gd name="T16" fmla="*/ 353 w 957"/>
              <a:gd name="T17" fmla="*/ 646 h 883"/>
              <a:gd name="T18" fmla="*/ 171 w 957"/>
              <a:gd name="T19" fmla="*/ 701 h 883"/>
              <a:gd name="T20" fmla="*/ 331 w 957"/>
              <a:gd name="T21" fmla="*/ 756 h 883"/>
              <a:gd name="T22" fmla="*/ 367 w 957"/>
              <a:gd name="T23" fmla="*/ 883 h 883"/>
              <a:gd name="T24" fmla="*/ 403 w 957"/>
              <a:gd name="T25" fmla="*/ 756 h 883"/>
              <a:gd name="T26" fmla="*/ 669 w 957"/>
              <a:gd name="T27" fmla="*/ 814 h 883"/>
              <a:gd name="T28" fmla="*/ 806 w 957"/>
              <a:gd name="T29" fmla="*/ 814 h 883"/>
              <a:gd name="T30" fmla="*/ 943 w 957"/>
              <a:gd name="T31" fmla="*/ 756 h 883"/>
              <a:gd name="T32" fmla="*/ 226 w 957"/>
              <a:gd name="T33" fmla="*/ 728 h 883"/>
              <a:gd name="T34" fmla="*/ 226 w 957"/>
              <a:gd name="T35" fmla="*/ 674 h 883"/>
              <a:gd name="T36" fmla="*/ 943 w 957"/>
              <a:gd name="T37" fmla="*/ 646 h 883"/>
              <a:gd name="T38" fmla="*/ 752 w 957"/>
              <a:gd name="T39" fmla="*/ 596 h 883"/>
              <a:gd name="T40" fmla="*/ 367 w 957"/>
              <a:gd name="T41" fmla="*/ 855 h 883"/>
              <a:gd name="T42" fmla="*/ 367 w 957"/>
              <a:gd name="T43" fmla="*/ 773 h 883"/>
              <a:gd name="T44" fmla="*/ 367 w 957"/>
              <a:gd name="T45" fmla="*/ 855 h 883"/>
              <a:gd name="T46" fmla="*/ 697 w 957"/>
              <a:gd name="T47" fmla="*/ 814 h 883"/>
              <a:gd name="T48" fmla="*/ 778 w 957"/>
              <a:gd name="T49" fmla="*/ 814 h 883"/>
              <a:gd name="T50" fmla="*/ 887 w 957"/>
              <a:gd name="T51" fmla="*/ 568 h 883"/>
              <a:gd name="T52" fmla="*/ 752 w 957"/>
              <a:gd name="T53" fmla="*/ 449 h 883"/>
              <a:gd name="T54" fmla="*/ 929 w 957"/>
              <a:gd name="T55" fmla="*/ 526 h 883"/>
              <a:gd name="T56" fmla="*/ 199 w 957"/>
              <a:gd name="T57" fmla="*/ 295 h 883"/>
              <a:gd name="T58" fmla="*/ 353 w 957"/>
              <a:gd name="T59" fmla="*/ 421 h 883"/>
              <a:gd name="T60" fmla="*/ 199 w 957"/>
              <a:gd name="T61" fmla="*/ 295 h 883"/>
              <a:gd name="T62" fmla="*/ 550 w 957"/>
              <a:gd name="T63" fmla="*/ 295 h 883"/>
              <a:gd name="T64" fmla="*/ 381 w 957"/>
              <a:gd name="T65" fmla="*/ 421 h 883"/>
              <a:gd name="T66" fmla="*/ 724 w 957"/>
              <a:gd name="T67" fmla="*/ 421 h 883"/>
              <a:gd name="T68" fmla="*/ 578 w 957"/>
              <a:gd name="T69" fmla="*/ 295 h 883"/>
              <a:gd name="T70" fmla="*/ 724 w 957"/>
              <a:gd name="T71" fmla="*/ 421 h 883"/>
              <a:gd name="T72" fmla="*/ 929 w 957"/>
              <a:gd name="T73" fmla="*/ 295 h 883"/>
              <a:gd name="T74" fmla="*/ 752 w 957"/>
              <a:gd name="T75" fmla="*/ 421 h 883"/>
              <a:gd name="T76" fmla="*/ 578 w 957"/>
              <a:gd name="T77" fmla="*/ 178 h 883"/>
              <a:gd name="T78" fmla="*/ 724 w 957"/>
              <a:gd name="T79" fmla="*/ 267 h 883"/>
              <a:gd name="T80" fmla="*/ 578 w 957"/>
              <a:gd name="T81" fmla="*/ 178 h 883"/>
              <a:gd name="T82" fmla="*/ 381 w 957"/>
              <a:gd name="T83" fmla="*/ 267 h 883"/>
              <a:gd name="T84" fmla="*/ 550 w 957"/>
              <a:gd name="T85" fmla="*/ 178 h 883"/>
              <a:gd name="T86" fmla="*/ 550 w 957"/>
              <a:gd name="T87" fmla="*/ 568 h 883"/>
              <a:gd name="T88" fmla="*/ 381 w 957"/>
              <a:gd name="T89" fmla="*/ 449 h 883"/>
              <a:gd name="T90" fmla="*/ 550 w 957"/>
              <a:gd name="T91" fmla="*/ 568 h 883"/>
              <a:gd name="T92" fmla="*/ 724 w 957"/>
              <a:gd name="T93" fmla="*/ 449 h 883"/>
              <a:gd name="T94" fmla="*/ 578 w 957"/>
              <a:gd name="T95" fmla="*/ 568 h 883"/>
              <a:gd name="T96" fmla="*/ 929 w 957"/>
              <a:gd name="T97" fmla="*/ 267 h 883"/>
              <a:gd name="T98" fmla="*/ 752 w 957"/>
              <a:gd name="T99" fmla="*/ 178 h 883"/>
              <a:gd name="T100" fmla="*/ 929 w 957"/>
              <a:gd name="T101" fmla="*/ 267 h 883"/>
              <a:gd name="T102" fmla="*/ 353 w 957"/>
              <a:gd name="T103" fmla="*/ 178 h 883"/>
              <a:gd name="T104" fmla="*/ 199 w 957"/>
              <a:gd name="T105" fmla="*/ 267 h 883"/>
              <a:gd name="T106" fmla="*/ 199 w 957"/>
              <a:gd name="T107" fmla="*/ 178 h 883"/>
              <a:gd name="T108" fmla="*/ 199 w 957"/>
              <a:gd name="T109" fmla="*/ 526 h 883"/>
              <a:gd name="T110" fmla="*/ 353 w 957"/>
              <a:gd name="T111" fmla="*/ 449 h 883"/>
              <a:gd name="T112" fmla="*/ 241 w 957"/>
              <a:gd name="T113" fmla="*/ 568 h 883"/>
              <a:gd name="T114" fmla="*/ 381 w 957"/>
              <a:gd name="T115" fmla="*/ 646 h 883"/>
              <a:gd name="T116" fmla="*/ 724 w 957"/>
              <a:gd name="T117" fmla="*/ 596 h 8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957" h="883">
                <a:moveTo>
                  <a:pt x="887" y="596"/>
                </a:moveTo>
                <a:cubicBezTo>
                  <a:pt x="925" y="596"/>
                  <a:pt x="957" y="564"/>
                  <a:pt x="957" y="526"/>
                </a:cubicBezTo>
                <a:cubicBezTo>
                  <a:pt x="957" y="150"/>
                  <a:pt x="957" y="150"/>
                  <a:pt x="957" y="150"/>
                </a:cubicBezTo>
                <a:cubicBezTo>
                  <a:pt x="199" y="150"/>
                  <a:pt x="199" y="150"/>
                  <a:pt x="199" y="150"/>
                </a:cubicBezTo>
                <a:cubicBezTo>
                  <a:pt x="199" y="35"/>
                  <a:pt x="199" y="35"/>
                  <a:pt x="199" y="35"/>
                </a:cubicBezTo>
                <a:cubicBezTo>
                  <a:pt x="199" y="27"/>
                  <a:pt x="193" y="21"/>
                  <a:pt x="185" y="21"/>
                </a:cubicBezTo>
                <a:cubicBezTo>
                  <a:pt x="67" y="21"/>
                  <a:pt x="67" y="21"/>
                  <a:pt x="67" y="21"/>
                </a:cubicBezTo>
                <a:cubicBezTo>
                  <a:pt x="62" y="9"/>
                  <a:pt x="49" y="0"/>
                  <a:pt x="35" y="0"/>
                </a:cubicBezTo>
                <a:cubicBezTo>
                  <a:pt x="16" y="0"/>
                  <a:pt x="0" y="16"/>
                  <a:pt x="0" y="35"/>
                </a:cubicBezTo>
                <a:cubicBezTo>
                  <a:pt x="0" y="55"/>
                  <a:pt x="16" y="70"/>
                  <a:pt x="35" y="70"/>
                </a:cubicBezTo>
                <a:cubicBezTo>
                  <a:pt x="49" y="70"/>
                  <a:pt x="62" y="62"/>
                  <a:pt x="67" y="49"/>
                </a:cubicBezTo>
                <a:cubicBezTo>
                  <a:pt x="171" y="49"/>
                  <a:pt x="171" y="49"/>
                  <a:pt x="171" y="49"/>
                </a:cubicBezTo>
                <a:cubicBezTo>
                  <a:pt x="171" y="150"/>
                  <a:pt x="171" y="150"/>
                  <a:pt x="171" y="150"/>
                </a:cubicBezTo>
                <a:cubicBezTo>
                  <a:pt x="171" y="240"/>
                  <a:pt x="171" y="240"/>
                  <a:pt x="171" y="240"/>
                </a:cubicBezTo>
                <a:cubicBezTo>
                  <a:pt x="171" y="526"/>
                  <a:pt x="171" y="526"/>
                  <a:pt x="171" y="526"/>
                </a:cubicBezTo>
                <a:cubicBezTo>
                  <a:pt x="171" y="564"/>
                  <a:pt x="203" y="596"/>
                  <a:pt x="241" y="596"/>
                </a:cubicBezTo>
                <a:cubicBezTo>
                  <a:pt x="353" y="596"/>
                  <a:pt x="353" y="596"/>
                  <a:pt x="353" y="596"/>
                </a:cubicBezTo>
                <a:cubicBezTo>
                  <a:pt x="353" y="646"/>
                  <a:pt x="353" y="646"/>
                  <a:pt x="353" y="646"/>
                </a:cubicBezTo>
                <a:cubicBezTo>
                  <a:pt x="226" y="646"/>
                  <a:pt x="226" y="646"/>
                  <a:pt x="226" y="646"/>
                </a:cubicBezTo>
                <a:cubicBezTo>
                  <a:pt x="196" y="646"/>
                  <a:pt x="171" y="670"/>
                  <a:pt x="171" y="701"/>
                </a:cubicBezTo>
                <a:cubicBezTo>
                  <a:pt x="171" y="731"/>
                  <a:pt x="196" y="756"/>
                  <a:pt x="226" y="756"/>
                </a:cubicBezTo>
                <a:cubicBezTo>
                  <a:pt x="331" y="756"/>
                  <a:pt x="331" y="756"/>
                  <a:pt x="331" y="756"/>
                </a:cubicBezTo>
                <a:cubicBezTo>
                  <a:pt x="311" y="768"/>
                  <a:pt x="298" y="789"/>
                  <a:pt x="298" y="814"/>
                </a:cubicBezTo>
                <a:cubicBezTo>
                  <a:pt x="298" y="852"/>
                  <a:pt x="329" y="883"/>
                  <a:pt x="367" y="883"/>
                </a:cubicBezTo>
                <a:cubicBezTo>
                  <a:pt x="405" y="883"/>
                  <a:pt x="435" y="852"/>
                  <a:pt x="435" y="814"/>
                </a:cubicBezTo>
                <a:cubicBezTo>
                  <a:pt x="435" y="789"/>
                  <a:pt x="422" y="768"/>
                  <a:pt x="403" y="756"/>
                </a:cubicBezTo>
                <a:cubicBezTo>
                  <a:pt x="702" y="756"/>
                  <a:pt x="702" y="756"/>
                  <a:pt x="702" y="756"/>
                </a:cubicBezTo>
                <a:cubicBezTo>
                  <a:pt x="682" y="768"/>
                  <a:pt x="669" y="789"/>
                  <a:pt x="669" y="814"/>
                </a:cubicBezTo>
                <a:cubicBezTo>
                  <a:pt x="669" y="852"/>
                  <a:pt x="700" y="883"/>
                  <a:pt x="738" y="883"/>
                </a:cubicBezTo>
                <a:cubicBezTo>
                  <a:pt x="775" y="883"/>
                  <a:pt x="806" y="852"/>
                  <a:pt x="806" y="814"/>
                </a:cubicBezTo>
                <a:cubicBezTo>
                  <a:pt x="806" y="789"/>
                  <a:pt x="793" y="768"/>
                  <a:pt x="774" y="756"/>
                </a:cubicBezTo>
                <a:cubicBezTo>
                  <a:pt x="943" y="756"/>
                  <a:pt x="943" y="756"/>
                  <a:pt x="943" y="756"/>
                </a:cubicBezTo>
                <a:cubicBezTo>
                  <a:pt x="943" y="728"/>
                  <a:pt x="943" y="728"/>
                  <a:pt x="943" y="728"/>
                </a:cubicBezTo>
                <a:cubicBezTo>
                  <a:pt x="226" y="728"/>
                  <a:pt x="226" y="728"/>
                  <a:pt x="226" y="728"/>
                </a:cubicBezTo>
                <a:cubicBezTo>
                  <a:pt x="211" y="728"/>
                  <a:pt x="199" y="716"/>
                  <a:pt x="199" y="701"/>
                </a:cubicBezTo>
                <a:cubicBezTo>
                  <a:pt x="199" y="686"/>
                  <a:pt x="211" y="674"/>
                  <a:pt x="226" y="674"/>
                </a:cubicBezTo>
                <a:cubicBezTo>
                  <a:pt x="943" y="674"/>
                  <a:pt x="943" y="674"/>
                  <a:pt x="943" y="674"/>
                </a:cubicBezTo>
                <a:cubicBezTo>
                  <a:pt x="943" y="646"/>
                  <a:pt x="943" y="646"/>
                  <a:pt x="943" y="646"/>
                </a:cubicBezTo>
                <a:cubicBezTo>
                  <a:pt x="752" y="646"/>
                  <a:pt x="752" y="646"/>
                  <a:pt x="752" y="646"/>
                </a:cubicBezTo>
                <a:cubicBezTo>
                  <a:pt x="752" y="596"/>
                  <a:pt x="752" y="596"/>
                  <a:pt x="752" y="596"/>
                </a:cubicBezTo>
                <a:lnTo>
                  <a:pt x="887" y="596"/>
                </a:lnTo>
                <a:close/>
                <a:moveTo>
                  <a:pt x="367" y="855"/>
                </a:moveTo>
                <a:cubicBezTo>
                  <a:pt x="344" y="855"/>
                  <a:pt x="326" y="836"/>
                  <a:pt x="326" y="814"/>
                </a:cubicBezTo>
                <a:cubicBezTo>
                  <a:pt x="326" y="791"/>
                  <a:pt x="344" y="773"/>
                  <a:pt x="367" y="773"/>
                </a:cubicBezTo>
                <a:cubicBezTo>
                  <a:pt x="389" y="773"/>
                  <a:pt x="407" y="791"/>
                  <a:pt x="407" y="814"/>
                </a:cubicBezTo>
                <a:cubicBezTo>
                  <a:pt x="407" y="836"/>
                  <a:pt x="389" y="855"/>
                  <a:pt x="367" y="855"/>
                </a:cubicBezTo>
                <a:moveTo>
                  <a:pt x="738" y="855"/>
                </a:moveTo>
                <a:cubicBezTo>
                  <a:pt x="715" y="855"/>
                  <a:pt x="697" y="836"/>
                  <a:pt x="697" y="814"/>
                </a:cubicBezTo>
                <a:cubicBezTo>
                  <a:pt x="697" y="791"/>
                  <a:pt x="715" y="773"/>
                  <a:pt x="738" y="773"/>
                </a:cubicBezTo>
                <a:cubicBezTo>
                  <a:pt x="760" y="773"/>
                  <a:pt x="778" y="791"/>
                  <a:pt x="778" y="814"/>
                </a:cubicBezTo>
                <a:cubicBezTo>
                  <a:pt x="778" y="836"/>
                  <a:pt x="760" y="855"/>
                  <a:pt x="738" y="855"/>
                </a:cubicBezTo>
                <a:moveTo>
                  <a:pt x="887" y="568"/>
                </a:moveTo>
                <a:cubicBezTo>
                  <a:pt x="752" y="568"/>
                  <a:pt x="752" y="568"/>
                  <a:pt x="752" y="568"/>
                </a:cubicBezTo>
                <a:cubicBezTo>
                  <a:pt x="752" y="449"/>
                  <a:pt x="752" y="449"/>
                  <a:pt x="752" y="449"/>
                </a:cubicBezTo>
                <a:cubicBezTo>
                  <a:pt x="929" y="449"/>
                  <a:pt x="929" y="449"/>
                  <a:pt x="929" y="449"/>
                </a:cubicBezTo>
                <a:cubicBezTo>
                  <a:pt x="929" y="526"/>
                  <a:pt x="929" y="526"/>
                  <a:pt x="929" y="526"/>
                </a:cubicBezTo>
                <a:cubicBezTo>
                  <a:pt x="929" y="549"/>
                  <a:pt x="910" y="568"/>
                  <a:pt x="887" y="568"/>
                </a:cubicBezTo>
                <a:moveTo>
                  <a:pt x="199" y="295"/>
                </a:moveTo>
                <a:cubicBezTo>
                  <a:pt x="353" y="295"/>
                  <a:pt x="353" y="295"/>
                  <a:pt x="353" y="295"/>
                </a:cubicBezTo>
                <a:cubicBezTo>
                  <a:pt x="353" y="421"/>
                  <a:pt x="353" y="421"/>
                  <a:pt x="353" y="421"/>
                </a:cubicBezTo>
                <a:cubicBezTo>
                  <a:pt x="199" y="421"/>
                  <a:pt x="199" y="421"/>
                  <a:pt x="199" y="421"/>
                </a:cubicBezTo>
                <a:lnTo>
                  <a:pt x="199" y="295"/>
                </a:lnTo>
                <a:close/>
                <a:moveTo>
                  <a:pt x="381" y="295"/>
                </a:moveTo>
                <a:cubicBezTo>
                  <a:pt x="550" y="295"/>
                  <a:pt x="550" y="295"/>
                  <a:pt x="550" y="295"/>
                </a:cubicBezTo>
                <a:cubicBezTo>
                  <a:pt x="550" y="421"/>
                  <a:pt x="550" y="421"/>
                  <a:pt x="550" y="421"/>
                </a:cubicBezTo>
                <a:cubicBezTo>
                  <a:pt x="381" y="421"/>
                  <a:pt x="381" y="421"/>
                  <a:pt x="381" y="421"/>
                </a:cubicBezTo>
                <a:lnTo>
                  <a:pt x="381" y="295"/>
                </a:lnTo>
                <a:close/>
                <a:moveTo>
                  <a:pt x="724" y="421"/>
                </a:moveTo>
                <a:cubicBezTo>
                  <a:pt x="578" y="421"/>
                  <a:pt x="578" y="421"/>
                  <a:pt x="578" y="421"/>
                </a:cubicBezTo>
                <a:cubicBezTo>
                  <a:pt x="578" y="295"/>
                  <a:pt x="578" y="295"/>
                  <a:pt x="578" y="295"/>
                </a:cubicBezTo>
                <a:cubicBezTo>
                  <a:pt x="724" y="295"/>
                  <a:pt x="724" y="295"/>
                  <a:pt x="724" y="295"/>
                </a:cubicBezTo>
                <a:lnTo>
                  <a:pt x="724" y="421"/>
                </a:lnTo>
                <a:close/>
                <a:moveTo>
                  <a:pt x="752" y="295"/>
                </a:moveTo>
                <a:cubicBezTo>
                  <a:pt x="929" y="295"/>
                  <a:pt x="929" y="295"/>
                  <a:pt x="929" y="295"/>
                </a:cubicBezTo>
                <a:cubicBezTo>
                  <a:pt x="929" y="421"/>
                  <a:pt x="929" y="421"/>
                  <a:pt x="929" y="421"/>
                </a:cubicBezTo>
                <a:cubicBezTo>
                  <a:pt x="752" y="421"/>
                  <a:pt x="752" y="421"/>
                  <a:pt x="752" y="421"/>
                </a:cubicBezTo>
                <a:lnTo>
                  <a:pt x="752" y="295"/>
                </a:lnTo>
                <a:close/>
                <a:moveTo>
                  <a:pt x="578" y="178"/>
                </a:moveTo>
                <a:cubicBezTo>
                  <a:pt x="724" y="178"/>
                  <a:pt x="724" y="178"/>
                  <a:pt x="724" y="178"/>
                </a:cubicBezTo>
                <a:cubicBezTo>
                  <a:pt x="724" y="267"/>
                  <a:pt x="724" y="267"/>
                  <a:pt x="724" y="267"/>
                </a:cubicBezTo>
                <a:cubicBezTo>
                  <a:pt x="578" y="267"/>
                  <a:pt x="578" y="267"/>
                  <a:pt x="578" y="267"/>
                </a:cubicBezTo>
                <a:lnTo>
                  <a:pt x="578" y="178"/>
                </a:lnTo>
                <a:close/>
                <a:moveTo>
                  <a:pt x="550" y="267"/>
                </a:moveTo>
                <a:cubicBezTo>
                  <a:pt x="381" y="267"/>
                  <a:pt x="381" y="267"/>
                  <a:pt x="381" y="267"/>
                </a:cubicBezTo>
                <a:cubicBezTo>
                  <a:pt x="381" y="178"/>
                  <a:pt x="381" y="178"/>
                  <a:pt x="381" y="178"/>
                </a:cubicBezTo>
                <a:cubicBezTo>
                  <a:pt x="550" y="178"/>
                  <a:pt x="550" y="178"/>
                  <a:pt x="550" y="178"/>
                </a:cubicBezTo>
                <a:lnTo>
                  <a:pt x="550" y="267"/>
                </a:lnTo>
                <a:close/>
                <a:moveTo>
                  <a:pt x="550" y="568"/>
                </a:moveTo>
                <a:cubicBezTo>
                  <a:pt x="381" y="568"/>
                  <a:pt x="381" y="568"/>
                  <a:pt x="381" y="568"/>
                </a:cubicBezTo>
                <a:cubicBezTo>
                  <a:pt x="381" y="449"/>
                  <a:pt x="381" y="449"/>
                  <a:pt x="381" y="449"/>
                </a:cubicBezTo>
                <a:cubicBezTo>
                  <a:pt x="550" y="449"/>
                  <a:pt x="550" y="449"/>
                  <a:pt x="550" y="449"/>
                </a:cubicBezTo>
                <a:lnTo>
                  <a:pt x="550" y="568"/>
                </a:lnTo>
                <a:close/>
                <a:moveTo>
                  <a:pt x="578" y="449"/>
                </a:moveTo>
                <a:cubicBezTo>
                  <a:pt x="724" y="449"/>
                  <a:pt x="724" y="449"/>
                  <a:pt x="724" y="449"/>
                </a:cubicBezTo>
                <a:cubicBezTo>
                  <a:pt x="724" y="568"/>
                  <a:pt x="724" y="568"/>
                  <a:pt x="724" y="568"/>
                </a:cubicBezTo>
                <a:cubicBezTo>
                  <a:pt x="578" y="568"/>
                  <a:pt x="578" y="568"/>
                  <a:pt x="578" y="568"/>
                </a:cubicBezTo>
                <a:lnTo>
                  <a:pt x="578" y="449"/>
                </a:lnTo>
                <a:close/>
                <a:moveTo>
                  <a:pt x="929" y="267"/>
                </a:moveTo>
                <a:cubicBezTo>
                  <a:pt x="752" y="267"/>
                  <a:pt x="752" y="267"/>
                  <a:pt x="752" y="267"/>
                </a:cubicBezTo>
                <a:cubicBezTo>
                  <a:pt x="752" y="178"/>
                  <a:pt x="752" y="178"/>
                  <a:pt x="752" y="178"/>
                </a:cubicBezTo>
                <a:cubicBezTo>
                  <a:pt x="929" y="178"/>
                  <a:pt x="929" y="178"/>
                  <a:pt x="929" y="178"/>
                </a:cubicBezTo>
                <a:lnTo>
                  <a:pt x="929" y="267"/>
                </a:lnTo>
                <a:close/>
                <a:moveTo>
                  <a:pt x="199" y="178"/>
                </a:moveTo>
                <a:cubicBezTo>
                  <a:pt x="353" y="178"/>
                  <a:pt x="353" y="178"/>
                  <a:pt x="353" y="178"/>
                </a:cubicBezTo>
                <a:cubicBezTo>
                  <a:pt x="353" y="267"/>
                  <a:pt x="353" y="267"/>
                  <a:pt x="353" y="267"/>
                </a:cubicBezTo>
                <a:cubicBezTo>
                  <a:pt x="199" y="267"/>
                  <a:pt x="199" y="267"/>
                  <a:pt x="199" y="267"/>
                </a:cubicBezTo>
                <a:cubicBezTo>
                  <a:pt x="199" y="240"/>
                  <a:pt x="199" y="240"/>
                  <a:pt x="199" y="240"/>
                </a:cubicBezTo>
                <a:lnTo>
                  <a:pt x="199" y="178"/>
                </a:lnTo>
                <a:close/>
                <a:moveTo>
                  <a:pt x="241" y="568"/>
                </a:moveTo>
                <a:cubicBezTo>
                  <a:pt x="218" y="568"/>
                  <a:pt x="199" y="549"/>
                  <a:pt x="199" y="526"/>
                </a:cubicBezTo>
                <a:cubicBezTo>
                  <a:pt x="199" y="449"/>
                  <a:pt x="199" y="449"/>
                  <a:pt x="199" y="449"/>
                </a:cubicBezTo>
                <a:cubicBezTo>
                  <a:pt x="353" y="449"/>
                  <a:pt x="353" y="449"/>
                  <a:pt x="353" y="449"/>
                </a:cubicBezTo>
                <a:cubicBezTo>
                  <a:pt x="353" y="568"/>
                  <a:pt x="353" y="568"/>
                  <a:pt x="353" y="568"/>
                </a:cubicBezTo>
                <a:lnTo>
                  <a:pt x="241" y="568"/>
                </a:lnTo>
                <a:close/>
                <a:moveTo>
                  <a:pt x="724" y="646"/>
                </a:moveTo>
                <a:cubicBezTo>
                  <a:pt x="381" y="646"/>
                  <a:pt x="381" y="646"/>
                  <a:pt x="381" y="646"/>
                </a:cubicBezTo>
                <a:cubicBezTo>
                  <a:pt x="381" y="596"/>
                  <a:pt x="381" y="596"/>
                  <a:pt x="381" y="596"/>
                </a:cubicBezTo>
                <a:cubicBezTo>
                  <a:pt x="724" y="596"/>
                  <a:pt x="724" y="596"/>
                  <a:pt x="724" y="596"/>
                </a:cubicBezTo>
                <a:lnTo>
                  <a:pt x="724" y="64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90" name="Freeform: Shape 3">
            <a:extLst>
              <a:ext uri="{FF2B5EF4-FFF2-40B4-BE49-F238E27FC236}">
                <a16:creationId xmlns:a16="http://schemas.microsoft.com/office/drawing/2014/main" id="{AEDA2F2C-8AF4-4BFC-82A6-0AC69EF927E0}"/>
              </a:ext>
            </a:extLst>
          </p:cNvPr>
          <p:cNvSpPr>
            <a:spLocks/>
          </p:cNvSpPr>
          <p:nvPr/>
        </p:nvSpPr>
        <p:spPr bwMode="auto">
          <a:xfrm>
            <a:off x="10277005" y="2832000"/>
            <a:ext cx="360363" cy="428625"/>
          </a:xfrm>
          <a:custGeom>
            <a:avLst/>
            <a:gdLst>
              <a:gd name="T0" fmla="*/ 178 w 224"/>
              <a:gd name="T1" fmla="*/ 218 h 266"/>
              <a:gd name="T2" fmla="*/ 77 w 224"/>
              <a:gd name="T3" fmla="*/ 52 h 266"/>
              <a:gd name="T4" fmla="*/ 90 w 224"/>
              <a:gd name="T5" fmla="*/ 25 h 266"/>
              <a:gd name="T6" fmla="*/ 63 w 224"/>
              <a:gd name="T7" fmla="*/ 2 h 266"/>
              <a:gd name="T8" fmla="*/ 54 w 224"/>
              <a:gd name="T9" fmla="*/ 16 h 266"/>
              <a:gd name="T10" fmla="*/ 84 w 224"/>
              <a:gd name="T11" fmla="*/ 29 h 266"/>
              <a:gd name="T12" fmla="*/ 60 w 224"/>
              <a:gd name="T13" fmla="*/ 66 h 266"/>
              <a:gd name="T14" fmla="*/ 30 w 224"/>
              <a:gd name="T15" fmla="*/ 144 h 266"/>
              <a:gd name="T16" fmla="*/ 46 w 224"/>
              <a:gd name="T17" fmla="*/ 168 h 266"/>
              <a:gd name="T18" fmla="*/ 3 w 224"/>
              <a:gd name="T19" fmla="*/ 156 h 266"/>
              <a:gd name="T20" fmla="*/ 28 w 224"/>
              <a:gd name="T21" fmla="*/ 186 h 266"/>
              <a:gd name="T22" fmla="*/ 19 w 224"/>
              <a:gd name="T23" fmla="*/ 215 h 266"/>
              <a:gd name="T24" fmla="*/ 42 w 224"/>
              <a:gd name="T25" fmla="*/ 195 h 266"/>
              <a:gd name="T26" fmla="*/ 87 w 224"/>
              <a:gd name="T27" fmla="*/ 239 h 266"/>
              <a:gd name="T28" fmla="*/ 113 w 224"/>
              <a:gd name="T29" fmla="*/ 256 h 266"/>
              <a:gd name="T30" fmla="*/ 147 w 224"/>
              <a:gd name="T31" fmla="*/ 262 h 266"/>
              <a:gd name="T32" fmla="*/ 11 w 224"/>
              <a:gd name="T33" fmla="*/ 168 h 266"/>
              <a:gd name="T34" fmla="*/ 17 w 224"/>
              <a:gd name="T35" fmla="*/ 157 h 266"/>
              <a:gd name="T36" fmla="*/ 161 w 224"/>
              <a:gd name="T37" fmla="*/ 240 h 266"/>
              <a:gd name="T38" fmla="*/ 130 w 224"/>
              <a:gd name="T39" fmla="*/ 207 h 266"/>
              <a:gd name="T40" fmla="*/ 23 w 224"/>
              <a:gd name="T41" fmla="*/ 210 h 266"/>
              <a:gd name="T42" fmla="*/ 33 w 224"/>
              <a:gd name="T43" fmla="*/ 194 h 266"/>
              <a:gd name="T44" fmla="*/ 23 w 224"/>
              <a:gd name="T45" fmla="*/ 210 h 266"/>
              <a:gd name="T46" fmla="*/ 92 w 224"/>
              <a:gd name="T47" fmla="*/ 243 h 266"/>
              <a:gd name="T48" fmla="*/ 108 w 224"/>
              <a:gd name="T49" fmla="*/ 253 h 266"/>
              <a:gd name="T50" fmla="*/ 159 w 224"/>
              <a:gd name="T51" fmla="*/ 218 h 266"/>
              <a:gd name="T52" fmla="*/ 148 w 224"/>
              <a:gd name="T53" fmla="*/ 178 h 266"/>
              <a:gd name="T54" fmla="*/ 173 w 224"/>
              <a:gd name="T55" fmla="*/ 215 h 266"/>
              <a:gd name="T56" fmla="*/ 59 w 224"/>
              <a:gd name="T57" fmla="*/ 80 h 266"/>
              <a:gd name="T58" fmla="*/ 73 w 224"/>
              <a:gd name="T59" fmla="*/ 124 h 266"/>
              <a:gd name="T60" fmla="*/ 59 w 224"/>
              <a:gd name="T61" fmla="*/ 80 h 266"/>
              <a:gd name="T62" fmla="*/ 127 w 224"/>
              <a:gd name="T63" fmla="*/ 123 h 266"/>
              <a:gd name="T64" fmla="*/ 79 w 224"/>
              <a:gd name="T65" fmla="*/ 127 h 266"/>
              <a:gd name="T66" fmla="*/ 146 w 224"/>
              <a:gd name="T67" fmla="*/ 169 h 266"/>
              <a:gd name="T68" fmla="*/ 133 w 224"/>
              <a:gd name="T69" fmla="*/ 127 h 266"/>
              <a:gd name="T70" fmla="*/ 146 w 224"/>
              <a:gd name="T71" fmla="*/ 169 h 266"/>
              <a:gd name="T72" fmla="*/ 201 w 224"/>
              <a:gd name="T73" fmla="*/ 170 h 266"/>
              <a:gd name="T74" fmla="*/ 151 w 224"/>
              <a:gd name="T75" fmla="*/ 173 h 266"/>
              <a:gd name="T76" fmla="*/ 136 w 224"/>
              <a:gd name="T77" fmla="*/ 121 h 266"/>
              <a:gd name="T78" fmla="*/ 176 w 224"/>
              <a:gd name="T79" fmla="*/ 122 h 266"/>
              <a:gd name="T80" fmla="*/ 136 w 224"/>
              <a:gd name="T81" fmla="*/ 121 h 266"/>
              <a:gd name="T82" fmla="*/ 98 w 224"/>
              <a:gd name="T83" fmla="*/ 97 h 266"/>
              <a:gd name="T84" fmla="*/ 142 w 224"/>
              <a:gd name="T85" fmla="*/ 101 h 266"/>
              <a:gd name="T86" fmla="*/ 108 w 224"/>
              <a:gd name="T87" fmla="*/ 153 h 266"/>
              <a:gd name="T88" fmla="*/ 61 w 224"/>
              <a:gd name="T89" fmla="*/ 156 h 266"/>
              <a:gd name="T90" fmla="*/ 108 w 224"/>
              <a:gd name="T91" fmla="*/ 153 h 266"/>
              <a:gd name="T92" fmla="*/ 142 w 224"/>
              <a:gd name="T93" fmla="*/ 175 h 266"/>
              <a:gd name="T94" fmla="*/ 99 w 224"/>
              <a:gd name="T95" fmla="*/ 180 h 266"/>
              <a:gd name="T96" fmla="*/ 205 w 224"/>
              <a:gd name="T97" fmla="*/ 165 h 266"/>
              <a:gd name="T98" fmla="*/ 181 w 224"/>
              <a:gd name="T99" fmla="*/ 125 h 266"/>
              <a:gd name="T100" fmla="*/ 205 w 224"/>
              <a:gd name="T101" fmla="*/ 165 h 266"/>
              <a:gd name="T102" fmla="*/ 103 w 224"/>
              <a:gd name="T103" fmla="*/ 76 h 266"/>
              <a:gd name="T104" fmla="*/ 62 w 224"/>
              <a:gd name="T105" fmla="*/ 75 h 266"/>
              <a:gd name="T106" fmla="*/ 73 w 224"/>
              <a:gd name="T107" fmla="*/ 57 h 266"/>
              <a:gd name="T108" fmla="*/ 30 w 224"/>
              <a:gd name="T109" fmla="*/ 125 h 266"/>
              <a:gd name="T110" fmla="*/ 70 w 224"/>
              <a:gd name="T111" fmla="*/ 129 h 266"/>
              <a:gd name="T112" fmla="*/ 33 w 224"/>
              <a:gd name="T113" fmla="*/ 139 h 266"/>
              <a:gd name="T114" fmla="*/ 51 w 224"/>
              <a:gd name="T115" fmla="*/ 171 h 266"/>
              <a:gd name="T116" fmla="*/ 124 w 224"/>
              <a:gd name="T117" fmla="*/ 203 h 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4" h="266">
                <a:moveTo>
                  <a:pt x="156" y="223"/>
                </a:moveTo>
                <a:cubicBezTo>
                  <a:pt x="163" y="228"/>
                  <a:pt x="173" y="226"/>
                  <a:pt x="178" y="218"/>
                </a:cubicBezTo>
                <a:cubicBezTo>
                  <a:pt x="224" y="145"/>
                  <a:pt x="224" y="145"/>
                  <a:pt x="224" y="145"/>
                </a:cubicBezTo>
                <a:cubicBezTo>
                  <a:pt x="77" y="52"/>
                  <a:pt x="77" y="52"/>
                  <a:pt x="77" y="52"/>
                </a:cubicBezTo>
                <a:cubicBezTo>
                  <a:pt x="91" y="29"/>
                  <a:pt x="91" y="29"/>
                  <a:pt x="91" y="29"/>
                </a:cubicBezTo>
                <a:cubicBezTo>
                  <a:pt x="92" y="28"/>
                  <a:pt x="91" y="26"/>
                  <a:pt x="90" y="25"/>
                </a:cubicBezTo>
                <a:cubicBezTo>
                  <a:pt x="67" y="10"/>
                  <a:pt x="67" y="10"/>
                  <a:pt x="67" y="10"/>
                </a:cubicBezTo>
                <a:cubicBezTo>
                  <a:pt x="67" y="7"/>
                  <a:pt x="66" y="4"/>
                  <a:pt x="63" y="2"/>
                </a:cubicBezTo>
                <a:cubicBezTo>
                  <a:pt x="59" y="0"/>
                  <a:pt x="54" y="1"/>
                  <a:pt x="52" y="5"/>
                </a:cubicBezTo>
                <a:cubicBezTo>
                  <a:pt x="50" y="9"/>
                  <a:pt x="51" y="14"/>
                  <a:pt x="54" y="16"/>
                </a:cubicBezTo>
                <a:cubicBezTo>
                  <a:pt x="57" y="18"/>
                  <a:pt x="61" y="18"/>
                  <a:pt x="63" y="16"/>
                </a:cubicBezTo>
                <a:cubicBezTo>
                  <a:pt x="84" y="29"/>
                  <a:pt x="84" y="29"/>
                  <a:pt x="84" y="29"/>
                </a:cubicBezTo>
                <a:cubicBezTo>
                  <a:pt x="71" y="48"/>
                  <a:pt x="71" y="48"/>
                  <a:pt x="71" y="48"/>
                </a:cubicBezTo>
                <a:cubicBezTo>
                  <a:pt x="60" y="66"/>
                  <a:pt x="60" y="66"/>
                  <a:pt x="60" y="66"/>
                </a:cubicBezTo>
                <a:cubicBezTo>
                  <a:pt x="25" y="122"/>
                  <a:pt x="25" y="122"/>
                  <a:pt x="25" y="122"/>
                </a:cubicBezTo>
                <a:cubicBezTo>
                  <a:pt x="20" y="129"/>
                  <a:pt x="22" y="139"/>
                  <a:pt x="30" y="144"/>
                </a:cubicBezTo>
                <a:cubicBezTo>
                  <a:pt x="52" y="158"/>
                  <a:pt x="52" y="158"/>
                  <a:pt x="52" y="158"/>
                </a:cubicBezTo>
                <a:cubicBezTo>
                  <a:pt x="46" y="168"/>
                  <a:pt x="46" y="168"/>
                  <a:pt x="46" y="168"/>
                </a:cubicBezTo>
                <a:cubicBezTo>
                  <a:pt x="21" y="152"/>
                  <a:pt x="21" y="152"/>
                  <a:pt x="21" y="152"/>
                </a:cubicBezTo>
                <a:cubicBezTo>
                  <a:pt x="15" y="148"/>
                  <a:pt x="7" y="150"/>
                  <a:pt x="3" y="156"/>
                </a:cubicBezTo>
                <a:cubicBezTo>
                  <a:pt x="0" y="162"/>
                  <a:pt x="1" y="170"/>
                  <a:pt x="7" y="173"/>
                </a:cubicBezTo>
                <a:cubicBezTo>
                  <a:pt x="28" y="186"/>
                  <a:pt x="28" y="186"/>
                  <a:pt x="28" y="186"/>
                </a:cubicBezTo>
                <a:cubicBezTo>
                  <a:pt x="22" y="186"/>
                  <a:pt x="17" y="189"/>
                  <a:pt x="14" y="194"/>
                </a:cubicBezTo>
                <a:cubicBezTo>
                  <a:pt x="10" y="201"/>
                  <a:pt x="12" y="211"/>
                  <a:pt x="19" y="215"/>
                </a:cubicBezTo>
                <a:cubicBezTo>
                  <a:pt x="27" y="220"/>
                  <a:pt x="36" y="218"/>
                  <a:pt x="41" y="211"/>
                </a:cubicBezTo>
                <a:cubicBezTo>
                  <a:pt x="44" y="206"/>
                  <a:pt x="44" y="200"/>
                  <a:pt x="42" y="195"/>
                </a:cubicBezTo>
                <a:cubicBezTo>
                  <a:pt x="100" y="232"/>
                  <a:pt x="100" y="232"/>
                  <a:pt x="100" y="232"/>
                </a:cubicBezTo>
                <a:cubicBezTo>
                  <a:pt x="95" y="232"/>
                  <a:pt x="90" y="234"/>
                  <a:pt x="87" y="239"/>
                </a:cubicBezTo>
                <a:cubicBezTo>
                  <a:pt x="82" y="247"/>
                  <a:pt x="84" y="256"/>
                  <a:pt x="91" y="261"/>
                </a:cubicBezTo>
                <a:cubicBezTo>
                  <a:pt x="99" y="266"/>
                  <a:pt x="109" y="264"/>
                  <a:pt x="113" y="256"/>
                </a:cubicBezTo>
                <a:cubicBezTo>
                  <a:pt x="116" y="251"/>
                  <a:pt x="116" y="246"/>
                  <a:pt x="114" y="241"/>
                </a:cubicBezTo>
                <a:cubicBezTo>
                  <a:pt x="147" y="262"/>
                  <a:pt x="147" y="262"/>
                  <a:pt x="147" y="262"/>
                </a:cubicBezTo>
                <a:cubicBezTo>
                  <a:pt x="151" y="256"/>
                  <a:pt x="151" y="256"/>
                  <a:pt x="151" y="256"/>
                </a:cubicBezTo>
                <a:cubicBezTo>
                  <a:pt x="11" y="168"/>
                  <a:pt x="11" y="168"/>
                  <a:pt x="11" y="168"/>
                </a:cubicBezTo>
                <a:cubicBezTo>
                  <a:pt x="8" y="166"/>
                  <a:pt x="7" y="162"/>
                  <a:pt x="9" y="159"/>
                </a:cubicBezTo>
                <a:cubicBezTo>
                  <a:pt x="11" y="156"/>
                  <a:pt x="15" y="156"/>
                  <a:pt x="17" y="157"/>
                </a:cubicBezTo>
                <a:cubicBezTo>
                  <a:pt x="157" y="246"/>
                  <a:pt x="157" y="246"/>
                  <a:pt x="157" y="246"/>
                </a:cubicBezTo>
                <a:cubicBezTo>
                  <a:pt x="161" y="240"/>
                  <a:pt x="161" y="240"/>
                  <a:pt x="161" y="240"/>
                </a:cubicBezTo>
                <a:cubicBezTo>
                  <a:pt x="123" y="217"/>
                  <a:pt x="123" y="217"/>
                  <a:pt x="123" y="217"/>
                </a:cubicBezTo>
                <a:cubicBezTo>
                  <a:pt x="130" y="207"/>
                  <a:pt x="130" y="207"/>
                  <a:pt x="130" y="207"/>
                </a:cubicBezTo>
                <a:lnTo>
                  <a:pt x="156" y="223"/>
                </a:lnTo>
                <a:close/>
                <a:moveTo>
                  <a:pt x="23" y="210"/>
                </a:moveTo>
                <a:cubicBezTo>
                  <a:pt x="18" y="207"/>
                  <a:pt x="17" y="201"/>
                  <a:pt x="20" y="197"/>
                </a:cubicBezTo>
                <a:cubicBezTo>
                  <a:pt x="22" y="193"/>
                  <a:pt x="28" y="191"/>
                  <a:pt x="33" y="194"/>
                </a:cubicBezTo>
                <a:cubicBezTo>
                  <a:pt x="37" y="197"/>
                  <a:pt x="38" y="203"/>
                  <a:pt x="36" y="207"/>
                </a:cubicBezTo>
                <a:cubicBezTo>
                  <a:pt x="33" y="211"/>
                  <a:pt x="27" y="213"/>
                  <a:pt x="23" y="210"/>
                </a:cubicBezTo>
                <a:moveTo>
                  <a:pt x="95" y="256"/>
                </a:moveTo>
                <a:cubicBezTo>
                  <a:pt x="91" y="253"/>
                  <a:pt x="89" y="247"/>
                  <a:pt x="92" y="243"/>
                </a:cubicBezTo>
                <a:cubicBezTo>
                  <a:pt x="95" y="238"/>
                  <a:pt x="101" y="237"/>
                  <a:pt x="105" y="240"/>
                </a:cubicBezTo>
                <a:cubicBezTo>
                  <a:pt x="109" y="243"/>
                  <a:pt x="111" y="248"/>
                  <a:pt x="108" y="253"/>
                </a:cubicBezTo>
                <a:cubicBezTo>
                  <a:pt x="105" y="257"/>
                  <a:pt x="99" y="258"/>
                  <a:pt x="95" y="256"/>
                </a:cubicBezTo>
                <a:moveTo>
                  <a:pt x="159" y="218"/>
                </a:moveTo>
                <a:cubicBezTo>
                  <a:pt x="133" y="201"/>
                  <a:pt x="133" y="201"/>
                  <a:pt x="133" y="201"/>
                </a:cubicBezTo>
                <a:cubicBezTo>
                  <a:pt x="148" y="178"/>
                  <a:pt x="148" y="178"/>
                  <a:pt x="148" y="178"/>
                </a:cubicBezTo>
                <a:cubicBezTo>
                  <a:pt x="182" y="200"/>
                  <a:pt x="182" y="200"/>
                  <a:pt x="182" y="200"/>
                </a:cubicBezTo>
                <a:cubicBezTo>
                  <a:pt x="173" y="215"/>
                  <a:pt x="173" y="215"/>
                  <a:pt x="173" y="215"/>
                </a:cubicBezTo>
                <a:cubicBezTo>
                  <a:pt x="170" y="220"/>
                  <a:pt x="164" y="221"/>
                  <a:pt x="159" y="218"/>
                </a:cubicBezTo>
                <a:moveTo>
                  <a:pt x="59" y="80"/>
                </a:moveTo>
                <a:cubicBezTo>
                  <a:pt x="89" y="99"/>
                  <a:pt x="89" y="99"/>
                  <a:pt x="89" y="99"/>
                </a:cubicBezTo>
                <a:cubicBezTo>
                  <a:pt x="73" y="124"/>
                  <a:pt x="73" y="124"/>
                  <a:pt x="73" y="124"/>
                </a:cubicBezTo>
                <a:cubicBezTo>
                  <a:pt x="43" y="105"/>
                  <a:pt x="43" y="105"/>
                  <a:pt x="43" y="105"/>
                </a:cubicBezTo>
                <a:lnTo>
                  <a:pt x="59" y="80"/>
                </a:lnTo>
                <a:close/>
                <a:moveTo>
                  <a:pt x="94" y="103"/>
                </a:moveTo>
                <a:cubicBezTo>
                  <a:pt x="127" y="123"/>
                  <a:pt x="127" y="123"/>
                  <a:pt x="127" y="123"/>
                </a:cubicBezTo>
                <a:cubicBezTo>
                  <a:pt x="112" y="148"/>
                  <a:pt x="112" y="148"/>
                  <a:pt x="112" y="148"/>
                </a:cubicBezTo>
                <a:cubicBezTo>
                  <a:pt x="79" y="127"/>
                  <a:pt x="79" y="127"/>
                  <a:pt x="79" y="127"/>
                </a:cubicBezTo>
                <a:lnTo>
                  <a:pt x="94" y="103"/>
                </a:lnTo>
                <a:close/>
                <a:moveTo>
                  <a:pt x="146" y="169"/>
                </a:moveTo>
                <a:cubicBezTo>
                  <a:pt x="117" y="151"/>
                  <a:pt x="117" y="151"/>
                  <a:pt x="117" y="151"/>
                </a:cubicBezTo>
                <a:cubicBezTo>
                  <a:pt x="133" y="127"/>
                  <a:pt x="133" y="127"/>
                  <a:pt x="133" y="127"/>
                </a:cubicBezTo>
                <a:cubicBezTo>
                  <a:pt x="161" y="145"/>
                  <a:pt x="161" y="145"/>
                  <a:pt x="161" y="145"/>
                </a:cubicBezTo>
                <a:lnTo>
                  <a:pt x="146" y="169"/>
                </a:lnTo>
                <a:close/>
                <a:moveTo>
                  <a:pt x="167" y="148"/>
                </a:moveTo>
                <a:cubicBezTo>
                  <a:pt x="201" y="170"/>
                  <a:pt x="201" y="170"/>
                  <a:pt x="201" y="170"/>
                </a:cubicBezTo>
                <a:cubicBezTo>
                  <a:pt x="186" y="195"/>
                  <a:pt x="186" y="195"/>
                  <a:pt x="186" y="195"/>
                </a:cubicBezTo>
                <a:cubicBezTo>
                  <a:pt x="151" y="173"/>
                  <a:pt x="151" y="173"/>
                  <a:pt x="151" y="173"/>
                </a:cubicBezTo>
                <a:lnTo>
                  <a:pt x="167" y="148"/>
                </a:lnTo>
                <a:close/>
                <a:moveTo>
                  <a:pt x="136" y="121"/>
                </a:moveTo>
                <a:cubicBezTo>
                  <a:pt x="147" y="104"/>
                  <a:pt x="147" y="104"/>
                  <a:pt x="147" y="104"/>
                </a:cubicBezTo>
                <a:cubicBezTo>
                  <a:pt x="176" y="122"/>
                  <a:pt x="176" y="122"/>
                  <a:pt x="176" y="122"/>
                </a:cubicBezTo>
                <a:cubicBezTo>
                  <a:pt x="165" y="139"/>
                  <a:pt x="165" y="139"/>
                  <a:pt x="165" y="139"/>
                </a:cubicBezTo>
                <a:lnTo>
                  <a:pt x="136" y="121"/>
                </a:lnTo>
                <a:close/>
                <a:moveTo>
                  <a:pt x="131" y="118"/>
                </a:moveTo>
                <a:cubicBezTo>
                  <a:pt x="98" y="97"/>
                  <a:pt x="98" y="97"/>
                  <a:pt x="98" y="97"/>
                </a:cubicBezTo>
                <a:cubicBezTo>
                  <a:pt x="109" y="80"/>
                  <a:pt x="109" y="80"/>
                  <a:pt x="109" y="80"/>
                </a:cubicBezTo>
                <a:cubicBezTo>
                  <a:pt x="142" y="101"/>
                  <a:pt x="142" y="101"/>
                  <a:pt x="142" y="101"/>
                </a:cubicBezTo>
                <a:lnTo>
                  <a:pt x="131" y="118"/>
                </a:lnTo>
                <a:close/>
                <a:moveTo>
                  <a:pt x="108" y="153"/>
                </a:moveTo>
                <a:cubicBezTo>
                  <a:pt x="94" y="177"/>
                  <a:pt x="94" y="177"/>
                  <a:pt x="94" y="177"/>
                </a:cubicBezTo>
                <a:cubicBezTo>
                  <a:pt x="61" y="156"/>
                  <a:pt x="61" y="156"/>
                  <a:pt x="61" y="156"/>
                </a:cubicBezTo>
                <a:cubicBezTo>
                  <a:pt x="75" y="133"/>
                  <a:pt x="75" y="133"/>
                  <a:pt x="75" y="133"/>
                </a:cubicBezTo>
                <a:lnTo>
                  <a:pt x="108" y="153"/>
                </a:lnTo>
                <a:close/>
                <a:moveTo>
                  <a:pt x="114" y="157"/>
                </a:moveTo>
                <a:cubicBezTo>
                  <a:pt x="142" y="175"/>
                  <a:pt x="142" y="175"/>
                  <a:pt x="142" y="175"/>
                </a:cubicBezTo>
                <a:cubicBezTo>
                  <a:pt x="128" y="198"/>
                  <a:pt x="128" y="198"/>
                  <a:pt x="128" y="198"/>
                </a:cubicBezTo>
                <a:cubicBezTo>
                  <a:pt x="99" y="180"/>
                  <a:pt x="99" y="180"/>
                  <a:pt x="99" y="180"/>
                </a:cubicBezTo>
                <a:lnTo>
                  <a:pt x="114" y="157"/>
                </a:lnTo>
                <a:close/>
                <a:moveTo>
                  <a:pt x="205" y="165"/>
                </a:moveTo>
                <a:cubicBezTo>
                  <a:pt x="170" y="143"/>
                  <a:pt x="170" y="143"/>
                  <a:pt x="170" y="143"/>
                </a:cubicBezTo>
                <a:cubicBezTo>
                  <a:pt x="181" y="125"/>
                  <a:pt x="181" y="125"/>
                  <a:pt x="181" y="125"/>
                </a:cubicBezTo>
                <a:cubicBezTo>
                  <a:pt x="216" y="147"/>
                  <a:pt x="216" y="147"/>
                  <a:pt x="216" y="147"/>
                </a:cubicBezTo>
                <a:lnTo>
                  <a:pt x="205" y="165"/>
                </a:lnTo>
                <a:close/>
                <a:moveTo>
                  <a:pt x="73" y="57"/>
                </a:moveTo>
                <a:cubicBezTo>
                  <a:pt x="103" y="76"/>
                  <a:pt x="103" y="76"/>
                  <a:pt x="103" y="76"/>
                </a:cubicBezTo>
                <a:cubicBezTo>
                  <a:pt x="92" y="94"/>
                  <a:pt x="92" y="94"/>
                  <a:pt x="92" y="94"/>
                </a:cubicBezTo>
                <a:cubicBezTo>
                  <a:pt x="62" y="75"/>
                  <a:pt x="62" y="75"/>
                  <a:pt x="62" y="75"/>
                </a:cubicBezTo>
                <a:cubicBezTo>
                  <a:pt x="66" y="69"/>
                  <a:pt x="66" y="69"/>
                  <a:pt x="66" y="69"/>
                </a:cubicBezTo>
                <a:lnTo>
                  <a:pt x="73" y="57"/>
                </a:lnTo>
                <a:close/>
                <a:moveTo>
                  <a:pt x="33" y="139"/>
                </a:moveTo>
                <a:cubicBezTo>
                  <a:pt x="29" y="136"/>
                  <a:pt x="28" y="130"/>
                  <a:pt x="30" y="125"/>
                </a:cubicBezTo>
                <a:cubicBezTo>
                  <a:pt x="40" y="110"/>
                  <a:pt x="40" y="110"/>
                  <a:pt x="40" y="110"/>
                </a:cubicBezTo>
                <a:cubicBezTo>
                  <a:pt x="70" y="129"/>
                  <a:pt x="70" y="129"/>
                  <a:pt x="70" y="129"/>
                </a:cubicBezTo>
                <a:cubicBezTo>
                  <a:pt x="55" y="152"/>
                  <a:pt x="55" y="152"/>
                  <a:pt x="55" y="152"/>
                </a:cubicBezTo>
                <a:lnTo>
                  <a:pt x="33" y="139"/>
                </a:lnTo>
                <a:close/>
                <a:moveTo>
                  <a:pt x="118" y="213"/>
                </a:moveTo>
                <a:cubicBezTo>
                  <a:pt x="51" y="171"/>
                  <a:pt x="51" y="171"/>
                  <a:pt x="51" y="171"/>
                </a:cubicBezTo>
                <a:cubicBezTo>
                  <a:pt x="57" y="161"/>
                  <a:pt x="57" y="161"/>
                  <a:pt x="57" y="161"/>
                </a:cubicBezTo>
                <a:cubicBezTo>
                  <a:pt x="124" y="203"/>
                  <a:pt x="124" y="203"/>
                  <a:pt x="124" y="203"/>
                </a:cubicBezTo>
                <a:lnTo>
                  <a:pt x="118" y="21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91" name="Freeform: Shape 4">
            <a:extLst>
              <a:ext uri="{FF2B5EF4-FFF2-40B4-BE49-F238E27FC236}">
                <a16:creationId xmlns:a16="http://schemas.microsoft.com/office/drawing/2014/main" id="{D3647575-FA8F-410D-93A0-4156B00FA1FD}"/>
              </a:ext>
            </a:extLst>
          </p:cNvPr>
          <p:cNvSpPr>
            <a:spLocks/>
          </p:cNvSpPr>
          <p:nvPr/>
        </p:nvSpPr>
        <p:spPr bwMode="auto">
          <a:xfrm>
            <a:off x="8745067" y="1881088"/>
            <a:ext cx="398463" cy="366713"/>
          </a:xfrm>
          <a:custGeom>
            <a:avLst/>
            <a:gdLst>
              <a:gd name="T0" fmla="*/ 242 w 248"/>
              <a:gd name="T1" fmla="*/ 0 h 228"/>
              <a:gd name="T2" fmla="*/ 35 w 248"/>
              <a:gd name="T3" fmla="*/ 0 h 228"/>
              <a:gd name="T4" fmla="*/ 29 w 248"/>
              <a:gd name="T5" fmla="*/ 6 h 228"/>
              <a:gd name="T6" fmla="*/ 29 w 248"/>
              <a:gd name="T7" fmla="*/ 29 h 228"/>
              <a:gd name="T8" fmla="*/ 6 w 248"/>
              <a:gd name="T9" fmla="*/ 29 h 228"/>
              <a:gd name="T10" fmla="*/ 0 w 248"/>
              <a:gd name="T11" fmla="*/ 35 h 228"/>
              <a:gd name="T12" fmla="*/ 0 w 248"/>
              <a:gd name="T13" fmla="*/ 166 h 228"/>
              <a:gd name="T14" fmla="*/ 6 w 248"/>
              <a:gd name="T15" fmla="*/ 172 h 228"/>
              <a:gd name="T16" fmla="*/ 135 w 248"/>
              <a:gd name="T17" fmla="*/ 172 h 228"/>
              <a:gd name="T18" fmla="*/ 135 w 248"/>
              <a:gd name="T19" fmla="*/ 228 h 228"/>
              <a:gd name="T20" fmla="*/ 164 w 248"/>
              <a:gd name="T21" fmla="*/ 200 h 228"/>
              <a:gd name="T22" fmla="*/ 164 w 248"/>
              <a:gd name="T23" fmla="*/ 200 h 228"/>
              <a:gd name="T24" fmla="*/ 192 w 248"/>
              <a:gd name="T25" fmla="*/ 172 h 228"/>
              <a:gd name="T26" fmla="*/ 213 w 248"/>
              <a:gd name="T27" fmla="*/ 172 h 228"/>
              <a:gd name="T28" fmla="*/ 219 w 248"/>
              <a:gd name="T29" fmla="*/ 166 h 228"/>
              <a:gd name="T30" fmla="*/ 219 w 248"/>
              <a:gd name="T31" fmla="*/ 144 h 228"/>
              <a:gd name="T32" fmla="*/ 221 w 248"/>
              <a:gd name="T33" fmla="*/ 143 h 228"/>
              <a:gd name="T34" fmla="*/ 242 w 248"/>
              <a:gd name="T35" fmla="*/ 143 h 228"/>
              <a:gd name="T36" fmla="*/ 248 w 248"/>
              <a:gd name="T37" fmla="*/ 137 h 228"/>
              <a:gd name="T38" fmla="*/ 248 w 248"/>
              <a:gd name="T39" fmla="*/ 6 h 228"/>
              <a:gd name="T40" fmla="*/ 242 w 248"/>
              <a:gd name="T41" fmla="*/ 0 h 228"/>
              <a:gd name="T42" fmla="*/ 235 w 248"/>
              <a:gd name="T43" fmla="*/ 130 h 228"/>
              <a:gd name="T44" fmla="*/ 221 w 248"/>
              <a:gd name="T45" fmla="*/ 130 h 228"/>
              <a:gd name="T46" fmla="*/ 219 w 248"/>
              <a:gd name="T47" fmla="*/ 130 h 228"/>
              <a:gd name="T48" fmla="*/ 219 w 248"/>
              <a:gd name="T49" fmla="*/ 35 h 228"/>
              <a:gd name="T50" fmla="*/ 213 w 248"/>
              <a:gd name="T51" fmla="*/ 29 h 228"/>
              <a:gd name="T52" fmla="*/ 42 w 248"/>
              <a:gd name="T53" fmla="*/ 29 h 228"/>
              <a:gd name="T54" fmla="*/ 42 w 248"/>
              <a:gd name="T55" fmla="*/ 13 h 228"/>
              <a:gd name="T56" fmla="*/ 235 w 248"/>
              <a:gd name="T57" fmla="*/ 13 h 228"/>
              <a:gd name="T58" fmla="*/ 235 w 248"/>
              <a:gd name="T59" fmla="*/ 130 h 228"/>
              <a:gd name="T60" fmla="*/ 192 w 248"/>
              <a:gd name="T61" fmla="*/ 159 h 228"/>
              <a:gd name="T62" fmla="*/ 186 w 248"/>
              <a:gd name="T63" fmla="*/ 159 h 228"/>
              <a:gd name="T64" fmla="*/ 183 w 248"/>
              <a:gd name="T65" fmla="*/ 163 h 228"/>
              <a:gd name="T66" fmla="*/ 148 w 248"/>
              <a:gd name="T67" fmla="*/ 197 h 228"/>
              <a:gd name="T68" fmla="*/ 148 w 248"/>
              <a:gd name="T69" fmla="*/ 172 h 228"/>
              <a:gd name="T70" fmla="*/ 148 w 248"/>
              <a:gd name="T71" fmla="*/ 159 h 228"/>
              <a:gd name="T72" fmla="*/ 135 w 248"/>
              <a:gd name="T73" fmla="*/ 159 h 228"/>
              <a:gd name="T74" fmla="*/ 13 w 248"/>
              <a:gd name="T75" fmla="*/ 159 h 228"/>
              <a:gd name="T76" fmla="*/ 13 w 248"/>
              <a:gd name="T77" fmla="*/ 41 h 228"/>
              <a:gd name="T78" fmla="*/ 207 w 248"/>
              <a:gd name="T79" fmla="*/ 41 h 228"/>
              <a:gd name="T80" fmla="*/ 207 w 248"/>
              <a:gd name="T81" fmla="*/ 159 h 228"/>
              <a:gd name="T82" fmla="*/ 192 w 248"/>
              <a:gd name="T83" fmla="*/ 159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48" h="228">
                <a:moveTo>
                  <a:pt x="242" y="0"/>
                </a:moveTo>
                <a:cubicBezTo>
                  <a:pt x="35" y="0"/>
                  <a:pt x="35" y="0"/>
                  <a:pt x="35" y="0"/>
                </a:cubicBezTo>
                <a:cubicBezTo>
                  <a:pt x="32" y="0"/>
                  <a:pt x="29" y="3"/>
                  <a:pt x="29" y="6"/>
                </a:cubicBezTo>
                <a:cubicBezTo>
                  <a:pt x="29" y="29"/>
                  <a:pt x="29" y="29"/>
                  <a:pt x="29" y="29"/>
                </a:cubicBezTo>
                <a:cubicBezTo>
                  <a:pt x="6" y="29"/>
                  <a:pt x="6" y="29"/>
                  <a:pt x="6" y="29"/>
                </a:cubicBezTo>
                <a:cubicBezTo>
                  <a:pt x="3" y="29"/>
                  <a:pt x="0" y="32"/>
                  <a:pt x="0" y="35"/>
                </a:cubicBezTo>
                <a:cubicBezTo>
                  <a:pt x="0" y="166"/>
                  <a:pt x="0" y="166"/>
                  <a:pt x="0" y="166"/>
                </a:cubicBezTo>
                <a:cubicBezTo>
                  <a:pt x="0" y="169"/>
                  <a:pt x="3" y="172"/>
                  <a:pt x="6" y="172"/>
                </a:cubicBezTo>
                <a:cubicBezTo>
                  <a:pt x="135" y="172"/>
                  <a:pt x="135" y="172"/>
                  <a:pt x="135" y="172"/>
                </a:cubicBezTo>
                <a:cubicBezTo>
                  <a:pt x="135" y="228"/>
                  <a:pt x="135" y="228"/>
                  <a:pt x="135" y="228"/>
                </a:cubicBezTo>
                <a:cubicBezTo>
                  <a:pt x="164" y="200"/>
                  <a:pt x="164" y="200"/>
                  <a:pt x="164" y="200"/>
                </a:cubicBezTo>
                <a:cubicBezTo>
                  <a:pt x="164" y="200"/>
                  <a:pt x="164" y="200"/>
                  <a:pt x="164" y="200"/>
                </a:cubicBezTo>
                <a:cubicBezTo>
                  <a:pt x="192" y="172"/>
                  <a:pt x="192" y="172"/>
                  <a:pt x="192" y="172"/>
                </a:cubicBezTo>
                <a:cubicBezTo>
                  <a:pt x="213" y="172"/>
                  <a:pt x="213" y="172"/>
                  <a:pt x="213" y="172"/>
                </a:cubicBezTo>
                <a:cubicBezTo>
                  <a:pt x="216" y="172"/>
                  <a:pt x="219" y="169"/>
                  <a:pt x="219" y="166"/>
                </a:cubicBezTo>
                <a:cubicBezTo>
                  <a:pt x="219" y="144"/>
                  <a:pt x="219" y="144"/>
                  <a:pt x="219" y="144"/>
                </a:cubicBezTo>
                <a:cubicBezTo>
                  <a:pt x="221" y="143"/>
                  <a:pt x="221" y="143"/>
                  <a:pt x="221" y="143"/>
                </a:cubicBezTo>
                <a:cubicBezTo>
                  <a:pt x="242" y="143"/>
                  <a:pt x="242" y="143"/>
                  <a:pt x="242" y="143"/>
                </a:cubicBezTo>
                <a:cubicBezTo>
                  <a:pt x="245" y="143"/>
                  <a:pt x="248" y="140"/>
                  <a:pt x="248" y="137"/>
                </a:cubicBezTo>
                <a:cubicBezTo>
                  <a:pt x="248" y="6"/>
                  <a:pt x="248" y="6"/>
                  <a:pt x="248" y="6"/>
                </a:cubicBezTo>
                <a:cubicBezTo>
                  <a:pt x="248" y="3"/>
                  <a:pt x="245" y="0"/>
                  <a:pt x="242" y="0"/>
                </a:cubicBezTo>
                <a:moveTo>
                  <a:pt x="235" y="130"/>
                </a:moveTo>
                <a:cubicBezTo>
                  <a:pt x="221" y="130"/>
                  <a:pt x="221" y="130"/>
                  <a:pt x="221" y="130"/>
                </a:cubicBezTo>
                <a:cubicBezTo>
                  <a:pt x="219" y="130"/>
                  <a:pt x="219" y="130"/>
                  <a:pt x="219" y="130"/>
                </a:cubicBezTo>
                <a:cubicBezTo>
                  <a:pt x="219" y="35"/>
                  <a:pt x="219" y="35"/>
                  <a:pt x="219" y="35"/>
                </a:cubicBezTo>
                <a:cubicBezTo>
                  <a:pt x="219" y="32"/>
                  <a:pt x="216" y="29"/>
                  <a:pt x="213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13"/>
                  <a:pt x="42" y="13"/>
                  <a:pt x="42" y="13"/>
                </a:cubicBezTo>
                <a:cubicBezTo>
                  <a:pt x="235" y="13"/>
                  <a:pt x="235" y="13"/>
                  <a:pt x="235" y="13"/>
                </a:cubicBezTo>
                <a:lnTo>
                  <a:pt x="235" y="130"/>
                </a:lnTo>
                <a:close/>
                <a:moveTo>
                  <a:pt x="192" y="159"/>
                </a:moveTo>
                <a:cubicBezTo>
                  <a:pt x="186" y="159"/>
                  <a:pt x="186" y="159"/>
                  <a:pt x="186" y="159"/>
                </a:cubicBezTo>
                <a:cubicBezTo>
                  <a:pt x="183" y="163"/>
                  <a:pt x="183" y="163"/>
                  <a:pt x="183" y="163"/>
                </a:cubicBezTo>
                <a:cubicBezTo>
                  <a:pt x="148" y="197"/>
                  <a:pt x="148" y="197"/>
                  <a:pt x="148" y="197"/>
                </a:cubicBezTo>
                <a:cubicBezTo>
                  <a:pt x="148" y="172"/>
                  <a:pt x="148" y="172"/>
                  <a:pt x="148" y="172"/>
                </a:cubicBezTo>
                <a:cubicBezTo>
                  <a:pt x="148" y="159"/>
                  <a:pt x="148" y="159"/>
                  <a:pt x="148" y="159"/>
                </a:cubicBezTo>
                <a:cubicBezTo>
                  <a:pt x="135" y="159"/>
                  <a:pt x="135" y="159"/>
                  <a:pt x="135" y="159"/>
                </a:cubicBezTo>
                <a:cubicBezTo>
                  <a:pt x="13" y="159"/>
                  <a:pt x="13" y="159"/>
                  <a:pt x="13" y="159"/>
                </a:cubicBezTo>
                <a:cubicBezTo>
                  <a:pt x="13" y="41"/>
                  <a:pt x="13" y="41"/>
                  <a:pt x="13" y="41"/>
                </a:cubicBezTo>
                <a:cubicBezTo>
                  <a:pt x="207" y="41"/>
                  <a:pt x="207" y="41"/>
                  <a:pt x="207" y="41"/>
                </a:cubicBezTo>
                <a:cubicBezTo>
                  <a:pt x="207" y="159"/>
                  <a:pt x="207" y="159"/>
                  <a:pt x="207" y="159"/>
                </a:cubicBezTo>
                <a:lnTo>
                  <a:pt x="192" y="15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92" name="Oval 5">
            <a:extLst>
              <a:ext uri="{FF2B5EF4-FFF2-40B4-BE49-F238E27FC236}">
                <a16:creationId xmlns:a16="http://schemas.microsoft.com/office/drawing/2014/main" id="{F130AD60-0FF7-4252-A461-1EA1F757D63E}"/>
              </a:ext>
            </a:extLst>
          </p:cNvPr>
          <p:cNvSpPr>
            <a:spLocks/>
          </p:cNvSpPr>
          <p:nvPr/>
        </p:nvSpPr>
        <p:spPr bwMode="auto">
          <a:xfrm>
            <a:off x="8806980" y="2022375"/>
            <a:ext cx="34925" cy="3492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93" name="Oval 6">
            <a:extLst>
              <a:ext uri="{FF2B5EF4-FFF2-40B4-BE49-F238E27FC236}">
                <a16:creationId xmlns:a16="http://schemas.microsoft.com/office/drawing/2014/main" id="{C5DD39D4-412B-451E-8DD5-91A5063B75F8}"/>
              </a:ext>
            </a:extLst>
          </p:cNvPr>
          <p:cNvSpPr>
            <a:spLocks/>
          </p:cNvSpPr>
          <p:nvPr/>
        </p:nvSpPr>
        <p:spPr bwMode="auto">
          <a:xfrm>
            <a:off x="8899055" y="2022375"/>
            <a:ext cx="33338" cy="3492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94" name="Oval 7">
            <a:extLst>
              <a:ext uri="{FF2B5EF4-FFF2-40B4-BE49-F238E27FC236}">
                <a16:creationId xmlns:a16="http://schemas.microsoft.com/office/drawing/2014/main" id="{61A26569-EA1F-442C-B420-692846B6F61A}"/>
              </a:ext>
            </a:extLst>
          </p:cNvPr>
          <p:cNvSpPr>
            <a:spLocks/>
          </p:cNvSpPr>
          <p:nvPr/>
        </p:nvSpPr>
        <p:spPr bwMode="auto">
          <a:xfrm>
            <a:off x="8989542" y="2022375"/>
            <a:ext cx="33338" cy="3492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95" name="Freeform: Shape 8">
            <a:extLst>
              <a:ext uri="{FF2B5EF4-FFF2-40B4-BE49-F238E27FC236}">
                <a16:creationId xmlns:a16="http://schemas.microsoft.com/office/drawing/2014/main" id="{3B872375-FBF4-4F3A-A914-CC0667C5534E}"/>
              </a:ext>
            </a:extLst>
          </p:cNvPr>
          <p:cNvSpPr>
            <a:spLocks/>
          </p:cNvSpPr>
          <p:nvPr/>
        </p:nvSpPr>
        <p:spPr bwMode="auto">
          <a:xfrm>
            <a:off x="9916642" y="2290663"/>
            <a:ext cx="401638" cy="368300"/>
          </a:xfrm>
          <a:custGeom>
            <a:avLst/>
            <a:gdLst>
              <a:gd name="T0" fmla="*/ 242 w 249"/>
              <a:gd name="T1" fmla="*/ 0 h 229"/>
              <a:gd name="T2" fmla="*/ 36 w 249"/>
              <a:gd name="T3" fmla="*/ 0 h 229"/>
              <a:gd name="T4" fmla="*/ 29 w 249"/>
              <a:gd name="T5" fmla="*/ 6 h 229"/>
              <a:gd name="T6" fmla="*/ 29 w 249"/>
              <a:gd name="T7" fmla="*/ 29 h 229"/>
              <a:gd name="T8" fmla="*/ 7 w 249"/>
              <a:gd name="T9" fmla="*/ 29 h 229"/>
              <a:gd name="T10" fmla="*/ 0 w 249"/>
              <a:gd name="T11" fmla="*/ 35 h 229"/>
              <a:gd name="T12" fmla="*/ 0 w 249"/>
              <a:gd name="T13" fmla="*/ 166 h 229"/>
              <a:gd name="T14" fmla="*/ 7 w 249"/>
              <a:gd name="T15" fmla="*/ 172 h 229"/>
              <a:gd name="T16" fmla="*/ 136 w 249"/>
              <a:gd name="T17" fmla="*/ 172 h 229"/>
              <a:gd name="T18" fmla="*/ 136 w 249"/>
              <a:gd name="T19" fmla="*/ 229 h 229"/>
              <a:gd name="T20" fmla="*/ 165 w 249"/>
              <a:gd name="T21" fmla="*/ 200 h 229"/>
              <a:gd name="T22" fmla="*/ 165 w 249"/>
              <a:gd name="T23" fmla="*/ 200 h 229"/>
              <a:gd name="T24" fmla="*/ 192 w 249"/>
              <a:gd name="T25" fmla="*/ 172 h 229"/>
              <a:gd name="T26" fmla="*/ 213 w 249"/>
              <a:gd name="T27" fmla="*/ 172 h 229"/>
              <a:gd name="T28" fmla="*/ 220 w 249"/>
              <a:gd name="T29" fmla="*/ 166 h 229"/>
              <a:gd name="T30" fmla="*/ 220 w 249"/>
              <a:gd name="T31" fmla="*/ 145 h 229"/>
              <a:gd name="T32" fmla="*/ 221 w 249"/>
              <a:gd name="T33" fmla="*/ 143 h 229"/>
              <a:gd name="T34" fmla="*/ 242 w 249"/>
              <a:gd name="T35" fmla="*/ 143 h 229"/>
              <a:gd name="T36" fmla="*/ 249 w 249"/>
              <a:gd name="T37" fmla="*/ 137 h 229"/>
              <a:gd name="T38" fmla="*/ 249 w 249"/>
              <a:gd name="T39" fmla="*/ 6 h 229"/>
              <a:gd name="T40" fmla="*/ 242 w 249"/>
              <a:gd name="T41" fmla="*/ 0 h 229"/>
              <a:gd name="T42" fmla="*/ 236 w 249"/>
              <a:gd name="T43" fmla="*/ 131 h 229"/>
              <a:gd name="T44" fmla="*/ 221 w 249"/>
              <a:gd name="T45" fmla="*/ 131 h 229"/>
              <a:gd name="T46" fmla="*/ 220 w 249"/>
              <a:gd name="T47" fmla="*/ 131 h 229"/>
              <a:gd name="T48" fmla="*/ 220 w 249"/>
              <a:gd name="T49" fmla="*/ 35 h 229"/>
              <a:gd name="T50" fmla="*/ 213 w 249"/>
              <a:gd name="T51" fmla="*/ 29 h 229"/>
              <a:gd name="T52" fmla="*/ 42 w 249"/>
              <a:gd name="T53" fmla="*/ 29 h 229"/>
              <a:gd name="T54" fmla="*/ 42 w 249"/>
              <a:gd name="T55" fmla="*/ 13 h 229"/>
              <a:gd name="T56" fmla="*/ 236 w 249"/>
              <a:gd name="T57" fmla="*/ 13 h 229"/>
              <a:gd name="T58" fmla="*/ 236 w 249"/>
              <a:gd name="T59" fmla="*/ 131 h 229"/>
              <a:gd name="T60" fmla="*/ 192 w 249"/>
              <a:gd name="T61" fmla="*/ 159 h 229"/>
              <a:gd name="T62" fmla="*/ 187 w 249"/>
              <a:gd name="T63" fmla="*/ 159 h 229"/>
              <a:gd name="T64" fmla="*/ 183 w 249"/>
              <a:gd name="T65" fmla="*/ 163 h 229"/>
              <a:gd name="T66" fmla="*/ 149 w 249"/>
              <a:gd name="T67" fmla="*/ 198 h 229"/>
              <a:gd name="T68" fmla="*/ 149 w 249"/>
              <a:gd name="T69" fmla="*/ 172 h 229"/>
              <a:gd name="T70" fmla="*/ 149 w 249"/>
              <a:gd name="T71" fmla="*/ 159 h 229"/>
              <a:gd name="T72" fmla="*/ 136 w 249"/>
              <a:gd name="T73" fmla="*/ 159 h 229"/>
              <a:gd name="T74" fmla="*/ 13 w 249"/>
              <a:gd name="T75" fmla="*/ 159 h 229"/>
              <a:gd name="T76" fmla="*/ 13 w 249"/>
              <a:gd name="T77" fmla="*/ 42 h 229"/>
              <a:gd name="T78" fmla="*/ 207 w 249"/>
              <a:gd name="T79" fmla="*/ 42 h 229"/>
              <a:gd name="T80" fmla="*/ 207 w 249"/>
              <a:gd name="T81" fmla="*/ 159 h 229"/>
              <a:gd name="T82" fmla="*/ 192 w 249"/>
              <a:gd name="T83" fmla="*/ 159 h 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49" h="229">
                <a:moveTo>
                  <a:pt x="242" y="0"/>
                </a:moveTo>
                <a:cubicBezTo>
                  <a:pt x="36" y="0"/>
                  <a:pt x="36" y="0"/>
                  <a:pt x="36" y="0"/>
                </a:cubicBezTo>
                <a:cubicBezTo>
                  <a:pt x="32" y="0"/>
                  <a:pt x="29" y="3"/>
                  <a:pt x="29" y="6"/>
                </a:cubicBezTo>
                <a:cubicBezTo>
                  <a:pt x="29" y="29"/>
                  <a:pt x="29" y="29"/>
                  <a:pt x="29" y="29"/>
                </a:cubicBezTo>
                <a:cubicBezTo>
                  <a:pt x="7" y="29"/>
                  <a:pt x="7" y="29"/>
                  <a:pt x="7" y="29"/>
                </a:cubicBezTo>
                <a:cubicBezTo>
                  <a:pt x="3" y="29"/>
                  <a:pt x="0" y="32"/>
                  <a:pt x="0" y="35"/>
                </a:cubicBezTo>
                <a:cubicBezTo>
                  <a:pt x="0" y="166"/>
                  <a:pt x="0" y="166"/>
                  <a:pt x="0" y="166"/>
                </a:cubicBezTo>
                <a:cubicBezTo>
                  <a:pt x="0" y="169"/>
                  <a:pt x="3" y="172"/>
                  <a:pt x="7" y="172"/>
                </a:cubicBezTo>
                <a:cubicBezTo>
                  <a:pt x="136" y="172"/>
                  <a:pt x="136" y="172"/>
                  <a:pt x="136" y="172"/>
                </a:cubicBezTo>
                <a:cubicBezTo>
                  <a:pt x="136" y="229"/>
                  <a:pt x="136" y="229"/>
                  <a:pt x="136" y="229"/>
                </a:cubicBezTo>
                <a:cubicBezTo>
                  <a:pt x="165" y="200"/>
                  <a:pt x="165" y="200"/>
                  <a:pt x="165" y="200"/>
                </a:cubicBezTo>
                <a:cubicBezTo>
                  <a:pt x="165" y="200"/>
                  <a:pt x="165" y="200"/>
                  <a:pt x="165" y="200"/>
                </a:cubicBezTo>
                <a:cubicBezTo>
                  <a:pt x="192" y="172"/>
                  <a:pt x="192" y="172"/>
                  <a:pt x="192" y="172"/>
                </a:cubicBezTo>
                <a:cubicBezTo>
                  <a:pt x="213" y="172"/>
                  <a:pt x="213" y="172"/>
                  <a:pt x="213" y="172"/>
                </a:cubicBezTo>
                <a:cubicBezTo>
                  <a:pt x="217" y="172"/>
                  <a:pt x="220" y="169"/>
                  <a:pt x="220" y="166"/>
                </a:cubicBezTo>
                <a:cubicBezTo>
                  <a:pt x="220" y="145"/>
                  <a:pt x="220" y="145"/>
                  <a:pt x="220" y="145"/>
                </a:cubicBezTo>
                <a:cubicBezTo>
                  <a:pt x="221" y="143"/>
                  <a:pt x="221" y="143"/>
                  <a:pt x="221" y="143"/>
                </a:cubicBezTo>
                <a:cubicBezTo>
                  <a:pt x="242" y="143"/>
                  <a:pt x="242" y="143"/>
                  <a:pt x="242" y="143"/>
                </a:cubicBezTo>
                <a:cubicBezTo>
                  <a:pt x="246" y="143"/>
                  <a:pt x="249" y="141"/>
                  <a:pt x="249" y="137"/>
                </a:cubicBezTo>
                <a:cubicBezTo>
                  <a:pt x="249" y="6"/>
                  <a:pt x="249" y="6"/>
                  <a:pt x="249" y="6"/>
                </a:cubicBezTo>
                <a:cubicBezTo>
                  <a:pt x="249" y="3"/>
                  <a:pt x="246" y="0"/>
                  <a:pt x="242" y="0"/>
                </a:cubicBezTo>
                <a:moveTo>
                  <a:pt x="236" y="131"/>
                </a:moveTo>
                <a:cubicBezTo>
                  <a:pt x="221" y="131"/>
                  <a:pt x="221" y="131"/>
                  <a:pt x="221" y="131"/>
                </a:cubicBezTo>
                <a:cubicBezTo>
                  <a:pt x="220" y="131"/>
                  <a:pt x="220" y="131"/>
                  <a:pt x="220" y="131"/>
                </a:cubicBezTo>
                <a:cubicBezTo>
                  <a:pt x="220" y="35"/>
                  <a:pt x="220" y="35"/>
                  <a:pt x="220" y="35"/>
                </a:cubicBezTo>
                <a:cubicBezTo>
                  <a:pt x="220" y="32"/>
                  <a:pt x="217" y="29"/>
                  <a:pt x="213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13"/>
                  <a:pt x="42" y="13"/>
                  <a:pt x="42" y="13"/>
                </a:cubicBezTo>
                <a:cubicBezTo>
                  <a:pt x="236" y="13"/>
                  <a:pt x="236" y="13"/>
                  <a:pt x="236" y="13"/>
                </a:cubicBezTo>
                <a:lnTo>
                  <a:pt x="236" y="131"/>
                </a:lnTo>
                <a:close/>
                <a:moveTo>
                  <a:pt x="192" y="159"/>
                </a:moveTo>
                <a:cubicBezTo>
                  <a:pt x="187" y="159"/>
                  <a:pt x="187" y="159"/>
                  <a:pt x="187" y="159"/>
                </a:cubicBezTo>
                <a:cubicBezTo>
                  <a:pt x="183" y="163"/>
                  <a:pt x="183" y="163"/>
                  <a:pt x="183" y="163"/>
                </a:cubicBezTo>
                <a:cubicBezTo>
                  <a:pt x="149" y="198"/>
                  <a:pt x="149" y="198"/>
                  <a:pt x="149" y="198"/>
                </a:cubicBezTo>
                <a:cubicBezTo>
                  <a:pt x="149" y="172"/>
                  <a:pt x="149" y="172"/>
                  <a:pt x="149" y="172"/>
                </a:cubicBezTo>
                <a:cubicBezTo>
                  <a:pt x="149" y="159"/>
                  <a:pt x="149" y="159"/>
                  <a:pt x="149" y="159"/>
                </a:cubicBezTo>
                <a:cubicBezTo>
                  <a:pt x="136" y="159"/>
                  <a:pt x="136" y="159"/>
                  <a:pt x="136" y="159"/>
                </a:cubicBezTo>
                <a:cubicBezTo>
                  <a:pt x="13" y="159"/>
                  <a:pt x="13" y="159"/>
                  <a:pt x="13" y="159"/>
                </a:cubicBezTo>
                <a:cubicBezTo>
                  <a:pt x="13" y="42"/>
                  <a:pt x="13" y="42"/>
                  <a:pt x="13" y="42"/>
                </a:cubicBezTo>
                <a:cubicBezTo>
                  <a:pt x="207" y="42"/>
                  <a:pt x="207" y="42"/>
                  <a:pt x="207" y="42"/>
                </a:cubicBezTo>
                <a:cubicBezTo>
                  <a:pt x="207" y="159"/>
                  <a:pt x="207" y="159"/>
                  <a:pt x="207" y="159"/>
                </a:cubicBezTo>
                <a:lnTo>
                  <a:pt x="192" y="15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96" name="Oval 9">
            <a:extLst>
              <a:ext uri="{FF2B5EF4-FFF2-40B4-BE49-F238E27FC236}">
                <a16:creationId xmlns:a16="http://schemas.microsoft.com/office/drawing/2014/main" id="{C2DA6540-8164-4699-9AE4-15821D982C6F}"/>
              </a:ext>
            </a:extLst>
          </p:cNvPr>
          <p:cNvSpPr>
            <a:spLocks/>
          </p:cNvSpPr>
          <p:nvPr/>
        </p:nvSpPr>
        <p:spPr bwMode="auto">
          <a:xfrm>
            <a:off x="9981730" y="2431950"/>
            <a:ext cx="33338" cy="3492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97" name="Oval 10">
            <a:extLst>
              <a:ext uri="{FF2B5EF4-FFF2-40B4-BE49-F238E27FC236}">
                <a16:creationId xmlns:a16="http://schemas.microsoft.com/office/drawing/2014/main" id="{2C881DB1-C756-4110-A691-5A4F86CDC634}"/>
              </a:ext>
            </a:extLst>
          </p:cNvPr>
          <p:cNvSpPr>
            <a:spLocks/>
          </p:cNvSpPr>
          <p:nvPr/>
        </p:nvSpPr>
        <p:spPr bwMode="auto">
          <a:xfrm>
            <a:off x="10072217" y="2431950"/>
            <a:ext cx="33338" cy="3492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98" name="Oval 11">
            <a:extLst>
              <a:ext uri="{FF2B5EF4-FFF2-40B4-BE49-F238E27FC236}">
                <a16:creationId xmlns:a16="http://schemas.microsoft.com/office/drawing/2014/main" id="{9FBB8339-032E-4104-8216-109F7C8C1DFA}"/>
              </a:ext>
            </a:extLst>
          </p:cNvPr>
          <p:cNvSpPr>
            <a:spLocks/>
          </p:cNvSpPr>
          <p:nvPr/>
        </p:nvSpPr>
        <p:spPr bwMode="auto">
          <a:xfrm>
            <a:off x="10161117" y="2431950"/>
            <a:ext cx="36513" cy="3492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99" name="Freeform: Shape 12">
            <a:extLst>
              <a:ext uri="{FF2B5EF4-FFF2-40B4-BE49-F238E27FC236}">
                <a16:creationId xmlns:a16="http://schemas.microsoft.com/office/drawing/2014/main" id="{EE545D4D-6072-4077-819C-967E919CD98A}"/>
              </a:ext>
            </a:extLst>
          </p:cNvPr>
          <p:cNvSpPr>
            <a:spLocks/>
          </p:cNvSpPr>
          <p:nvPr/>
        </p:nvSpPr>
        <p:spPr bwMode="auto">
          <a:xfrm>
            <a:off x="9556280" y="2146200"/>
            <a:ext cx="271463" cy="296863"/>
          </a:xfrm>
          <a:custGeom>
            <a:avLst/>
            <a:gdLst>
              <a:gd name="T0" fmla="*/ 149 w 171"/>
              <a:gd name="T1" fmla="*/ 67 h 187"/>
              <a:gd name="T2" fmla="*/ 149 w 171"/>
              <a:gd name="T3" fmla="*/ 0 h 187"/>
              <a:gd name="T4" fmla="*/ 40 w 171"/>
              <a:gd name="T5" fmla="*/ 0 h 187"/>
              <a:gd name="T6" fmla="*/ 40 w 171"/>
              <a:gd name="T7" fmla="*/ 27 h 187"/>
              <a:gd name="T8" fmla="*/ 0 w 171"/>
              <a:gd name="T9" fmla="*/ 27 h 187"/>
              <a:gd name="T10" fmla="*/ 0 w 171"/>
              <a:gd name="T11" fmla="*/ 146 h 187"/>
              <a:gd name="T12" fmla="*/ 61 w 171"/>
              <a:gd name="T13" fmla="*/ 146 h 187"/>
              <a:gd name="T14" fmla="*/ 61 w 171"/>
              <a:gd name="T15" fmla="*/ 187 h 187"/>
              <a:gd name="T16" fmla="*/ 171 w 171"/>
              <a:gd name="T17" fmla="*/ 187 h 187"/>
              <a:gd name="T18" fmla="*/ 171 w 171"/>
              <a:gd name="T19" fmla="*/ 67 h 187"/>
              <a:gd name="T20" fmla="*/ 149 w 171"/>
              <a:gd name="T21" fmla="*/ 67 h 187"/>
              <a:gd name="T22" fmla="*/ 47 w 171"/>
              <a:gd name="T23" fmla="*/ 7 h 187"/>
              <a:gd name="T24" fmla="*/ 143 w 171"/>
              <a:gd name="T25" fmla="*/ 7 h 187"/>
              <a:gd name="T26" fmla="*/ 143 w 171"/>
              <a:gd name="T27" fmla="*/ 89 h 187"/>
              <a:gd name="T28" fmla="*/ 110 w 171"/>
              <a:gd name="T29" fmla="*/ 89 h 187"/>
              <a:gd name="T30" fmla="*/ 110 w 171"/>
              <a:gd name="T31" fmla="*/ 27 h 187"/>
              <a:gd name="T32" fmla="*/ 47 w 171"/>
              <a:gd name="T33" fmla="*/ 27 h 187"/>
              <a:gd name="T34" fmla="*/ 47 w 171"/>
              <a:gd name="T35" fmla="*/ 7 h 187"/>
              <a:gd name="T36" fmla="*/ 6 w 171"/>
              <a:gd name="T37" fmla="*/ 33 h 187"/>
              <a:gd name="T38" fmla="*/ 103 w 171"/>
              <a:gd name="T39" fmla="*/ 33 h 187"/>
              <a:gd name="T40" fmla="*/ 103 w 171"/>
              <a:gd name="T41" fmla="*/ 115 h 187"/>
              <a:gd name="T42" fmla="*/ 6 w 171"/>
              <a:gd name="T43" fmla="*/ 115 h 187"/>
              <a:gd name="T44" fmla="*/ 6 w 171"/>
              <a:gd name="T45" fmla="*/ 33 h 187"/>
              <a:gd name="T46" fmla="*/ 163 w 171"/>
              <a:gd name="T47" fmla="*/ 155 h 187"/>
              <a:gd name="T48" fmla="*/ 67 w 171"/>
              <a:gd name="T49" fmla="*/ 155 h 187"/>
              <a:gd name="T50" fmla="*/ 67 w 171"/>
              <a:gd name="T51" fmla="*/ 146 h 187"/>
              <a:gd name="T52" fmla="*/ 110 w 171"/>
              <a:gd name="T53" fmla="*/ 146 h 187"/>
              <a:gd name="T54" fmla="*/ 110 w 171"/>
              <a:gd name="T55" fmla="*/ 119 h 187"/>
              <a:gd name="T56" fmla="*/ 149 w 171"/>
              <a:gd name="T57" fmla="*/ 119 h 187"/>
              <a:gd name="T58" fmla="*/ 149 w 171"/>
              <a:gd name="T59" fmla="*/ 74 h 187"/>
              <a:gd name="T60" fmla="*/ 163 w 171"/>
              <a:gd name="T61" fmla="*/ 74 h 187"/>
              <a:gd name="T62" fmla="*/ 163 w 171"/>
              <a:gd name="T63" fmla="*/ 155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71" h="187">
                <a:moveTo>
                  <a:pt x="149" y="67"/>
                </a:moveTo>
                <a:lnTo>
                  <a:pt x="149" y="0"/>
                </a:lnTo>
                <a:lnTo>
                  <a:pt x="40" y="0"/>
                </a:lnTo>
                <a:lnTo>
                  <a:pt x="40" y="27"/>
                </a:lnTo>
                <a:lnTo>
                  <a:pt x="0" y="27"/>
                </a:lnTo>
                <a:lnTo>
                  <a:pt x="0" y="146"/>
                </a:lnTo>
                <a:lnTo>
                  <a:pt x="61" y="146"/>
                </a:lnTo>
                <a:lnTo>
                  <a:pt x="61" y="187"/>
                </a:lnTo>
                <a:lnTo>
                  <a:pt x="171" y="187"/>
                </a:lnTo>
                <a:lnTo>
                  <a:pt x="171" y="67"/>
                </a:lnTo>
                <a:lnTo>
                  <a:pt x="149" y="67"/>
                </a:lnTo>
                <a:close/>
                <a:moveTo>
                  <a:pt x="47" y="7"/>
                </a:moveTo>
                <a:lnTo>
                  <a:pt x="143" y="7"/>
                </a:lnTo>
                <a:lnTo>
                  <a:pt x="143" y="89"/>
                </a:lnTo>
                <a:lnTo>
                  <a:pt x="110" y="89"/>
                </a:lnTo>
                <a:lnTo>
                  <a:pt x="110" y="27"/>
                </a:lnTo>
                <a:lnTo>
                  <a:pt x="47" y="27"/>
                </a:lnTo>
                <a:lnTo>
                  <a:pt x="47" y="7"/>
                </a:lnTo>
                <a:close/>
                <a:moveTo>
                  <a:pt x="6" y="33"/>
                </a:moveTo>
                <a:lnTo>
                  <a:pt x="103" y="33"/>
                </a:lnTo>
                <a:lnTo>
                  <a:pt x="103" y="115"/>
                </a:lnTo>
                <a:lnTo>
                  <a:pt x="6" y="115"/>
                </a:lnTo>
                <a:lnTo>
                  <a:pt x="6" y="33"/>
                </a:lnTo>
                <a:close/>
                <a:moveTo>
                  <a:pt x="163" y="155"/>
                </a:moveTo>
                <a:lnTo>
                  <a:pt x="67" y="155"/>
                </a:lnTo>
                <a:lnTo>
                  <a:pt x="67" y="146"/>
                </a:lnTo>
                <a:lnTo>
                  <a:pt x="110" y="146"/>
                </a:lnTo>
                <a:lnTo>
                  <a:pt x="110" y="119"/>
                </a:lnTo>
                <a:lnTo>
                  <a:pt x="149" y="119"/>
                </a:lnTo>
                <a:lnTo>
                  <a:pt x="149" y="74"/>
                </a:lnTo>
                <a:lnTo>
                  <a:pt x="163" y="74"/>
                </a:lnTo>
                <a:lnTo>
                  <a:pt x="163" y="15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00" name="Freeform: Shape 13">
            <a:extLst>
              <a:ext uri="{FF2B5EF4-FFF2-40B4-BE49-F238E27FC236}">
                <a16:creationId xmlns:a16="http://schemas.microsoft.com/office/drawing/2014/main" id="{95FAC2C0-70FB-4F98-AE89-3E47988FA262}"/>
              </a:ext>
            </a:extLst>
          </p:cNvPr>
          <p:cNvSpPr>
            <a:spLocks/>
          </p:cNvSpPr>
          <p:nvPr/>
        </p:nvSpPr>
        <p:spPr bwMode="auto">
          <a:xfrm>
            <a:off x="10296055" y="3662263"/>
            <a:ext cx="271463" cy="296863"/>
          </a:xfrm>
          <a:custGeom>
            <a:avLst/>
            <a:gdLst>
              <a:gd name="T0" fmla="*/ 149 w 171"/>
              <a:gd name="T1" fmla="*/ 68 h 187"/>
              <a:gd name="T2" fmla="*/ 149 w 171"/>
              <a:gd name="T3" fmla="*/ 0 h 187"/>
              <a:gd name="T4" fmla="*/ 40 w 171"/>
              <a:gd name="T5" fmla="*/ 0 h 187"/>
              <a:gd name="T6" fmla="*/ 40 w 171"/>
              <a:gd name="T7" fmla="*/ 27 h 187"/>
              <a:gd name="T8" fmla="*/ 0 w 171"/>
              <a:gd name="T9" fmla="*/ 27 h 187"/>
              <a:gd name="T10" fmla="*/ 0 w 171"/>
              <a:gd name="T11" fmla="*/ 147 h 187"/>
              <a:gd name="T12" fmla="*/ 61 w 171"/>
              <a:gd name="T13" fmla="*/ 147 h 187"/>
              <a:gd name="T14" fmla="*/ 61 w 171"/>
              <a:gd name="T15" fmla="*/ 187 h 187"/>
              <a:gd name="T16" fmla="*/ 171 w 171"/>
              <a:gd name="T17" fmla="*/ 187 h 187"/>
              <a:gd name="T18" fmla="*/ 171 w 171"/>
              <a:gd name="T19" fmla="*/ 68 h 187"/>
              <a:gd name="T20" fmla="*/ 149 w 171"/>
              <a:gd name="T21" fmla="*/ 68 h 187"/>
              <a:gd name="T22" fmla="*/ 47 w 171"/>
              <a:gd name="T23" fmla="*/ 7 h 187"/>
              <a:gd name="T24" fmla="*/ 143 w 171"/>
              <a:gd name="T25" fmla="*/ 7 h 187"/>
              <a:gd name="T26" fmla="*/ 143 w 171"/>
              <a:gd name="T27" fmla="*/ 88 h 187"/>
              <a:gd name="T28" fmla="*/ 110 w 171"/>
              <a:gd name="T29" fmla="*/ 88 h 187"/>
              <a:gd name="T30" fmla="*/ 110 w 171"/>
              <a:gd name="T31" fmla="*/ 27 h 187"/>
              <a:gd name="T32" fmla="*/ 47 w 171"/>
              <a:gd name="T33" fmla="*/ 27 h 187"/>
              <a:gd name="T34" fmla="*/ 47 w 171"/>
              <a:gd name="T35" fmla="*/ 7 h 187"/>
              <a:gd name="T36" fmla="*/ 6 w 171"/>
              <a:gd name="T37" fmla="*/ 33 h 187"/>
              <a:gd name="T38" fmla="*/ 103 w 171"/>
              <a:gd name="T39" fmla="*/ 33 h 187"/>
              <a:gd name="T40" fmla="*/ 103 w 171"/>
              <a:gd name="T41" fmla="*/ 115 h 187"/>
              <a:gd name="T42" fmla="*/ 6 w 171"/>
              <a:gd name="T43" fmla="*/ 115 h 187"/>
              <a:gd name="T44" fmla="*/ 6 w 171"/>
              <a:gd name="T45" fmla="*/ 33 h 187"/>
              <a:gd name="T46" fmla="*/ 163 w 171"/>
              <a:gd name="T47" fmla="*/ 156 h 187"/>
              <a:gd name="T48" fmla="*/ 67 w 171"/>
              <a:gd name="T49" fmla="*/ 156 h 187"/>
              <a:gd name="T50" fmla="*/ 67 w 171"/>
              <a:gd name="T51" fmla="*/ 147 h 187"/>
              <a:gd name="T52" fmla="*/ 110 w 171"/>
              <a:gd name="T53" fmla="*/ 147 h 187"/>
              <a:gd name="T54" fmla="*/ 110 w 171"/>
              <a:gd name="T55" fmla="*/ 119 h 187"/>
              <a:gd name="T56" fmla="*/ 149 w 171"/>
              <a:gd name="T57" fmla="*/ 119 h 187"/>
              <a:gd name="T58" fmla="*/ 149 w 171"/>
              <a:gd name="T59" fmla="*/ 75 h 187"/>
              <a:gd name="T60" fmla="*/ 163 w 171"/>
              <a:gd name="T61" fmla="*/ 75 h 187"/>
              <a:gd name="T62" fmla="*/ 163 w 171"/>
              <a:gd name="T63" fmla="*/ 156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71" h="187">
                <a:moveTo>
                  <a:pt x="149" y="68"/>
                </a:moveTo>
                <a:lnTo>
                  <a:pt x="149" y="0"/>
                </a:lnTo>
                <a:lnTo>
                  <a:pt x="40" y="0"/>
                </a:lnTo>
                <a:lnTo>
                  <a:pt x="40" y="27"/>
                </a:lnTo>
                <a:lnTo>
                  <a:pt x="0" y="27"/>
                </a:lnTo>
                <a:lnTo>
                  <a:pt x="0" y="147"/>
                </a:lnTo>
                <a:lnTo>
                  <a:pt x="61" y="147"/>
                </a:lnTo>
                <a:lnTo>
                  <a:pt x="61" y="187"/>
                </a:lnTo>
                <a:lnTo>
                  <a:pt x="171" y="187"/>
                </a:lnTo>
                <a:lnTo>
                  <a:pt x="171" y="68"/>
                </a:lnTo>
                <a:lnTo>
                  <a:pt x="149" y="68"/>
                </a:lnTo>
                <a:close/>
                <a:moveTo>
                  <a:pt x="47" y="7"/>
                </a:moveTo>
                <a:lnTo>
                  <a:pt x="143" y="7"/>
                </a:lnTo>
                <a:lnTo>
                  <a:pt x="143" y="88"/>
                </a:lnTo>
                <a:lnTo>
                  <a:pt x="110" y="88"/>
                </a:lnTo>
                <a:lnTo>
                  <a:pt x="110" y="27"/>
                </a:lnTo>
                <a:lnTo>
                  <a:pt x="47" y="27"/>
                </a:lnTo>
                <a:lnTo>
                  <a:pt x="47" y="7"/>
                </a:lnTo>
                <a:close/>
                <a:moveTo>
                  <a:pt x="6" y="33"/>
                </a:moveTo>
                <a:lnTo>
                  <a:pt x="103" y="33"/>
                </a:lnTo>
                <a:lnTo>
                  <a:pt x="103" y="115"/>
                </a:lnTo>
                <a:lnTo>
                  <a:pt x="6" y="115"/>
                </a:lnTo>
                <a:lnTo>
                  <a:pt x="6" y="33"/>
                </a:lnTo>
                <a:close/>
                <a:moveTo>
                  <a:pt x="163" y="156"/>
                </a:moveTo>
                <a:lnTo>
                  <a:pt x="67" y="156"/>
                </a:lnTo>
                <a:lnTo>
                  <a:pt x="67" y="147"/>
                </a:lnTo>
                <a:lnTo>
                  <a:pt x="110" y="147"/>
                </a:lnTo>
                <a:lnTo>
                  <a:pt x="110" y="119"/>
                </a:lnTo>
                <a:lnTo>
                  <a:pt x="149" y="119"/>
                </a:lnTo>
                <a:lnTo>
                  <a:pt x="149" y="75"/>
                </a:lnTo>
                <a:lnTo>
                  <a:pt x="163" y="75"/>
                </a:lnTo>
                <a:lnTo>
                  <a:pt x="163" y="15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01" name="Freeform: Shape 14">
            <a:extLst>
              <a:ext uri="{FF2B5EF4-FFF2-40B4-BE49-F238E27FC236}">
                <a16:creationId xmlns:a16="http://schemas.microsoft.com/office/drawing/2014/main" id="{9A0BB840-8E78-4068-87DE-DD2BC1878F8E}"/>
              </a:ext>
            </a:extLst>
          </p:cNvPr>
          <p:cNvSpPr>
            <a:spLocks/>
          </p:cNvSpPr>
          <p:nvPr/>
        </p:nvSpPr>
        <p:spPr bwMode="auto">
          <a:xfrm>
            <a:off x="8359305" y="1816000"/>
            <a:ext cx="317500" cy="315913"/>
          </a:xfrm>
          <a:custGeom>
            <a:avLst/>
            <a:gdLst>
              <a:gd name="T0" fmla="*/ 170 w 198"/>
              <a:gd name="T1" fmla="*/ 126 h 197"/>
              <a:gd name="T2" fmla="*/ 170 w 198"/>
              <a:gd name="T3" fmla="*/ 27 h 197"/>
              <a:gd name="T4" fmla="*/ 71 w 198"/>
              <a:gd name="T5" fmla="*/ 27 h 197"/>
              <a:gd name="T6" fmla="*/ 65 w 198"/>
              <a:gd name="T7" fmla="*/ 118 h 197"/>
              <a:gd name="T8" fmla="*/ 0 w 198"/>
              <a:gd name="T9" fmla="*/ 183 h 197"/>
              <a:gd name="T10" fmla="*/ 14 w 198"/>
              <a:gd name="T11" fmla="*/ 197 h 197"/>
              <a:gd name="T12" fmla="*/ 79 w 198"/>
              <a:gd name="T13" fmla="*/ 132 h 197"/>
              <a:gd name="T14" fmla="*/ 170 w 198"/>
              <a:gd name="T15" fmla="*/ 126 h 197"/>
              <a:gd name="T16" fmla="*/ 84 w 198"/>
              <a:gd name="T17" fmla="*/ 113 h 197"/>
              <a:gd name="T18" fmla="*/ 84 w 198"/>
              <a:gd name="T19" fmla="*/ 40 h 197"/>
              <a:gd name="T20" fmla="*/ 157 w 198"/>
              <a:gd name="T21" fmla="*/ 40 h 197"/>
              <a:gd name="T22" fmla="*/ 157 w 198"/>
              <a:gd name="T23" fmla="*/ 113 h 197"/>
              <a:gd name="T24" fmla="*/ 84 w 198"/>
              <a:gd name="T25" fmla="*/ 113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98" h="197">
                <a:moveTo>
                  <a:pt x="170" y="126"/>
                </a:moveTo>
                <a:cubicBezTo>
                  <a:pt x="198" y="99"/>
                  <a:pt x="198" y="54"/>
                  <a:pt x="170" y="27"/>
                </a:cubicBezTo>
                <a:cubicBezTo>
                  <a:pt x="143" y="0"/>
                  <a:pt x="99" y="0"/>
                  <a:pt x="71" y="27"/>
                </a:cubicBezTo>
                <a:cubicBezTo>
                  <a:pt x="46" y="52"/>
                  <a:pt x="44" y="91"/>
                  <a:pt x="65" y="118"/>
                </a:cubicBezTo>
                <a:cubicBezTo>
                  <a:pt x="0" y="183"/>
                  <a:pt x="0" y="183"/>
                  <a:pt x="0" y="183"/>
                </a:cubicBezTo>
                <a:cubicBezTo>
                  <a:pt x="14" y="197"/>
                  <a:pt x="14" y="197"/>
                  <a:pt x="14" y="197"/>
                </a:cubicBezTo>
                <a:cubicBezTo>
                  <a:pt x="79" y="132"/>
                  <a:pt x="79" y="132"/>
                  <a:pt x="79" y="132"/>
                </a:cubicBezTo>
                <a:cubicBezTo>
                  <a:pt x="106" y="153"/>
                  <a:pt x="145" y="151"/>
                  <a:pt x="170" y="126"/>
                </a:cubicBezTo>
                <a:moveTo>
                  <a:pt x="84" y="113"/>
                </a:moveTo>
                <a:cubicBezTo>
                  <a:pt x="64" y="93"/>
                  <a:pt x="64" y="60"/>
                  <a:pt x="84" y="40"/>
                </a:cubicBezTo>
                <a:cubicBezTo>
                  <a:pt x="104" y="20"/>
                  <a:pt x="137" y="20"/>
                  <a:pt x="157" y="40"/>
                </a:cubicBezTo>
                <a:cubicBezTo>
                  <a:pt x="177" y="60"/>
                  <a:pt x="177" y="93"/>
                  <a:pt x="157" y="113"/>
                </a:cubicBezTo>
                <a:cubicBezTo>
                  <a:pt x="137" y="133"/>
                  <a:pt x="104" y="133"/>
                  <a:pt x="84" y="113"/>
                </a:cubicBez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02" name="Freeform: Shape 15">
            <a:extLst>
              <a:ext uri="{FF2B5EF4-FFF2-40B4-BE49-F238E27FC236}">
                <a16:creationId xmlns:a16="http://schemas.microsoft.com/office/drawing/2014/main" id="{A10E7C41-591C-4096-8C04-7B34C5675220}"/>
              </a:ext>
            </a:extLst>
          </p:cNvPr>
          <p:cNvSpPr>
            <a:spLocks/>
          </p:cNvSpPr>
          <p:nvPr/>
        </p:nvSpPr>
        <p:spPr bwMode="auto">
          <a:xfrm>
            <a:off x="9078442" y="2495450"/>
            <a:ext cx="219075" cy="219075"/>
          </a:xfrm>
          <a:custGeom>
            <a:avLst/>
            <a:gdLst>
              <a:gd name="T0" fmla="*/ 87 w 136"/>
              <a:gd name="T1" fmla="*/ 19 h 136"/>
              <a:gd name="T2" fmla="*/ 18 w 136"/>
              <a:gd name="T3" fmla="*/ 19 h 136"/>
              <a:gd name="T4" fmla="*/ 18 w 136"/>
              <a:gd name="T5" fmla="*/ 87 h 136"/>
              <a:gd name="T6" fmla="*/ 82 w 136"/>
              <a:gd name="T7" fmla="*/ 92 h 136"/>
              <a:gd name="T8" fmla="*/ 126 w 136"/>
              <a:gd name="T9" fmla="*/ 136 h 136"/>
              <a:gd name="T10" fmla="*/ 136 w 136"/>
              <a:gd name="T11" fmla="*/ 127 h 136"/>
              <a:gd name="T12" fmla="*/ 91 w 136"/>
              <a:gd name="T13" fmla="*/ 82 h 136"/>
              <a:gd name="T14" fmla="*/ 87 w 136"/>
              <a:gd name="T15" fmla="*/ 19 h 136"/>
              <a:gd name="T16" fmla="*/ 78 w 136"/>
              <a:gd name="T17" fmla="*/ 78 h 136"/>
              <a:gd name="T18" fmla="*/ 28 w 136"/>
              <a:gd name="T19" fmla="*/ 78 h 136"/>
              <a:gd name="T20" fmla="*/ 28 w 136"/>
              <a:gd name="T21" fmla="*/ 28 h 136"/>
              <a:gd name="T22" fmla="*/ 78 w 136"/>
              <a:gd name="T23" fmla="*/ 28 h 136"/>
              <a:gd name="T24" fmla="*/ 78 w 136"/>
              <a:gd name="T25" fmla="*/ 78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6" h="136">
                <a:moveTo>
                  <a:pt x="87" y="19"/>
                </a:moveTo>
                <a:cubicBezTo>
                  <a:pt x="68" y="0"/>
                  <a:pt x="37" y="0"/>
                  <a:pt x="18" y="19"/>
                </a:cubicBezTo>
                <a:cubicBezTo>
                  <a:pt x="0" y="38"/>
                  <a:pt x="0" y="68"/>
                  <a:pt x="18" y="87"/>
                </a:cubicBezTo>
                <a:cubicBezTo>
                  <a:pt x="36" y="104"/>
                  <a:pt x="63" y="106"/>
                  <a:pt x="82" y="92"/>
                </a:cubicBezTo>
                <a:cubicBezTo>
                  <a:pt x="126" y="136"/>
                  <a:pt x="126" y="136"/>
                  <a:pt x="126" y="136"/>
                </a:cubicBezTo>
                <a:cubicBezTo>
                  <a:pt x="136" y="127"/>
                  <a:pt x="136" y="127"/>
                  <a:pt x="136" y="127"/>
                </a:cubicBezTo>
                <a:cubicBezTo>
                  <a:pt x="91" y="82"/>
                  <a:pt x="91" y="82"/>
                  <a:pt x="91" y="82"/>
                </a:cubicBezTo>
                <a:cubicBezTo>
                  <a:pt x="106" y="63"/>
                  <a:pt x="104" y="36"/>
                  <a:pt x="87" y="19"/>
                </a:cubicBezTo>
                <a:moveTo>
                  <a:pt x="78" y="78"/>
                </a:moveTo>
                <a:cubicBezTo>
                  <a:pt x="64" y="92"/>
                  <a:pt x="41" y="92"/>
                  <a:pt x="28" y="78"/>
                </a:cubicBezTo>
                <a:cubicBezTo>
                  <a:pt x="14" y="64"/>
                  <a:pt x="14" y="42"/>
                  <a:pt x="28" y="28"/>
                </a:cubicBezTo>
                <a:cubicBezTo>
                  <a:pt x="41" y="14"/>
                  <a:pt x="64" y="14"/>
                  <a:pt x="78" y="28"/>
                </a:cubicBezTo>
                <a:cubicBezTo>
                  <a:pt x="92" y="42"/>
                  <a:pt x="92" y="64"/>
                  <a:pt x="78" y="78"/>
                </a:cubicBez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03" name="Freeform: Shape 16">
            <a:extLst>
              <a:ext uri="{FF2B5EF4-FFF2-40B4-BE49-F238E27FC236}">
                <a16:creationId xmlns:a16="http://schemas.microsoft.com/office/drawing/2014/main" id="{A5F41439-1CA6-463A-B286-41BA40C9355F}"/>
              </a:ext>
            </a:extLst>
          </p:cNvPr>
          <p:cNvSpPr>
            <a:spLocks/>
          </p:cNvSpPr>
          <p:nvPr/>
        </p:nvSpPr>
        <p:spPr bwMode="auto">
          <a:xfrm>
            <a:off x="10173817" y="4348063"/>
            <a:ext cx="219075" cy="220663"/>
          </a:xfrm>
          <a:custGeom>
            <a:avLst/>
            <a:gdLst>
              <a:gd name="T0" fmla="*/ 117 w 136"/>
              <a:gd name="T1" fmla="*/ 88 h 137"/>
              <a:gd name="T2" fmla="*/ 117 w 136"/>
              <a:gd name="T3" fmla="*/ 19 h 137"/>
              <a:gd name="T4" fmla="*/ 49 w 136"/>
              <a:gd name="T5" fmla="*/ 19 h 137"/>
              <a:gd name="T6" fmla="*/ 44 w 136"/>
              <a:gd name="T7" fmla="*/ 82 h 137"/>
              <a:gd name="T8" fmla="*/ 0 w 136"/>
              <a:gd name="T9" fmla="*/ 127 h 137"/>
              <a:gd name="T10" fmla="*/ 9 w 136"/>
              <a:gd name="T11" fmla="*/ 137 h 137"/>
              <a:gd name="T12" fmla="*/ 54 w 136"/>
              <a:gd name="T13" fmla="*/ 92 h 137"/>
              <a:gd name="T14" fmla="*/ 117 w 136"/>
              <a:gd name="T15" fmla="*/ 88 h 137"/>
              <a:gd name="T16" fmla="*/ 58 w 136"/>
              <a:gd name="T17" fmla="*/ 79 h 137"/>
              <a:gd name="T18" fmla="*/ 58 w 136"/>
              <a:gd name="T19" fmla="*/ 28 h 137"/>
              <a:gd name="T20" fmla="*/ 108 w 136"/>
              <a:gd name="T21" fmla="*/ 28 h 137"/>
              <a:gd name="T22" fmla="*/ 108 w 136"/>
              <a:gd name="T23" fmla="*/ 79 h 137"/>
              <a:gd name="T24" fmla="*/ 58 w 136"/>
              <a:gd name="T25" fmla="*/ 79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6" h="137">
                <a:moveTo>
                  <a:pt x="117" y="88"/>
                </a:moveTo>
                <a:cubicBezTo>
                  <a:pt x="136" y="69"/>
                  <a:pt x="136" y="38"/>
                  <a:pt x="117" y="19"/>
                </a:cubicBezTo>
                <a:cubicBezTo>
                  <a:pt x="98" y="0"/>
                  <a:pt x="68" y="0"/>
                  <a:pt x="49" y="19"/>
                </a:cubicBezTo>
                <a:cubicBezTo>
                  <a:pt x="32" y="36"/>
                  <a:pt x="30" y="63"/>
                  <a:pt x="44" y="82"/>
                </a:cubicBezTo>
                <a:cubicBezTo>
                  <a:pt x="0" y="127"/>
                  <a:pt x="0" y="127"/>
                  <a:pt x="0" y="127"/>
                </a:cubicBezTo>
                <a:cubicBezTo>
                  <a:pt x="9" y="137"/>
                  <a:pt x="9" y="137"/>
                  <a:pt x="9" y="137"/>
                </a:cubicBezTo>
                <a:cubicBezTo>
                  <a:pt x="54" y="92"/>
                  <a:pt x="54" y="92"/>
                  <a:pt x="54" y="92"/>
                </a:cubicBezTo>
                <a:cubicBezTo>
                  <a:pt x="73" y="106"/>
                  <a:pt x="100" y="105"/>
                  <a:pt x="117" y="88"/>
                </a:cubicBezTo>
                <a:moveTo>
                  <a:pt x="58" y="79"/>
                </a:moveTo>
                <a:cubicBezTo>
                  <a:pt x="44" y="65"/>
                  <a:pt x="44" y="42"/>
                  <a:pt x="58" y="28"/>
                </a:cubicBezTo>
                <a:cubicBezTo>
                  <a:pt x="72" y="14"/>
                  <a:pt x="94" y="14"/>
                  <a:pt x="108" y="28"/>
                </a:cubicBezTo>
                <a:cubicBezTo>
                  <a:pt x="122" y="42"/>
                  <a:pt x="122" y="65"/>
                  <a:pt x="108" y="79"/>
                </a:cubicBezTo>
                <a:cubicBezTo>
                  <a:pt x="94" y="92"/>
                  <a:pt x="72" y="92"/>
                  <a:pt x="58" y="79"/>
                </a:cubicBez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04" name="Oval 17">
            <a:extLst>
              <a:ext uri="{FF2B5EF4-FFF2-40B4-BE49-F238E27FC236}">
                <a16:creationId xmlns:a16="http://schemas.microsoft.com/office/drawing/2014/main" id="{E70CAC66-5FC6-4808-9FF0-D72CAC68437A}"/>
              </a:ext>
            </a:extLst>
          </p:cNvPr>
          <p:cNvSpPr>
            <a:spLocks/>
          </p:cNvSpPr>
          <p:nvPr/>
        </p:nvSpPr>
        <p:spPr bwMode="auto">
          <a:xfrm>
            <a:off x="8781580" y="1598513"/>
            <a:ext cx="120650" cy="1222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05" name="Freeform: Shape 18">
            <a:extLst>
              <a:ext uri="{FF2B5EF4-FFF2-40B4-BE49-F238E27FC236}">
                <a16:creationId xmlns:a16="http://schemas.microsoft.com/office/drawing/2014/main" id="{86BB1DAE-0DB9-427D-A15F-94D272CA2E09}"/>
              </a:ext>
            </a:extLst>
          </p:cNvPr>
          <p:cNvSpPr>
            <a:spLocks/>
          </p:cNvSpPr>
          <p:nvPr/>
        </p:nvSpPr>
        <p:spPr bwMode="auto">
          <a:xfrm>
            <a:off x="8830792" y="1742975"/>
            <a:ext cx="22225" cy="107950"/>
          </a:xfrm>
          <a:custGeom>
            <a:avLst/>
            <a:gdLst>
              <a:gd name="T0" fmla="*/ 13 w 13"/>
              <a:gd name="T1" fmla="*/ 62 h 67"/>
              <a:gd name="T2" fmla="*/ 8 w 13"/>
              <a:gd name="T3" fmla="*/ 67 h 67"/>
              <a:gd name="T4" fmla="*/ 5 w 13"/>
              <a:gd name="T5" fmla="*/ 67 h 67"/>
              <a:gd name="T6" fmla="*/ 0 w 13"/>
              <a:gd name="T7" fmla="*/ 62 h 67"/>
              <a:gd name="T8" fmla="*/ 0 w 13"/>
              <a:gd name="T9" fmla="*/ 5 h 67"/>
              <a:gd name="T10" fmla="*/ 5 w 13"/>
              <a:gd name="T11" fmla="*/ 0 h 67"/>
              <a:gd name="T12" fmla="*/ 8 w 13"/>
              <a:gd name="T13" fmla="*/ 0 h 67"/>
              <a:gd name="T14" fmla="*/ 13 w 13"/>
              <a:gd name="T15" fmla="*/ 5 h 67"/>
              <a:gd name="T16" fmla="*/ 13 w 13"/>
              <a:gd name="T17" fmla="*/ 62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" h="67">
                <a:moveTo>
                  <a:pt x="13" y="62"/>
                </a:moveTo>
                <a:cubicBezTo>
                  <a:pt x="13" y="65"/>
                  <a:pt x="11" y="67"/>
                  <a:pt x="8" y="67"/>
                </a:cubicBezTo>
                <a:cubicBezTo>
                  <a:pt x="5" y="67"/>
                  <a:pt x="5" y="67"/>
                  <a:pt x="5" y="67"/>
                </a:cubicBezTo>
                <a:cubicBezTo>
                  <a:pt x="2" y="67"/>
                  <a:pt x="0" y="65"/>
                  <a:pt x="0" y="62"/>
                </a:cubicBezTo>
                <a:cubicBezTo>
                  <a:pt x="0" y="5"/>
                  <a:pt x="0" y="5"/>
                  <a:pt x="0" y="5"/>
                </a:cubicBezTo>
                <a:cubicBezTo>
                  <a:pt x="0" y="2"/>
                  <a:pt x="2" y="0"/>
                  <a:pt x="5" y="0"/>
                </a:cubicBezTo>
                <a:cubicBezTo>
                  <a:pt x="8" y="0"/>
                  <a:pt x="8" y="0"/>
                  <a:pt x="8" y="0"/>
                </a:cubicBezTo>
                <a:cubicBezTo>
                  <a:pt x="11" y="0"/>
                  <a:pt x="13" y="2"/>
                  <a:pt x="13" y="5"/>
                </a:cubicBezTo>
                <a:lnTo>
                  <a:pt x="13" y="6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06" name="Freeform: Shape 19">
            <a:extLst>
              <a:ext uri="{FF2B5EF4-FFF2-40B4-BE49-F238E27FC236}">
                <a16:creationId xmlns:a16="http://schemas.microsoft.com/office/drawing/2014/main" id="{55249977-FBEB-49CA-895C-8829472CA2C6}"/>
              </a:ext>
            </a:extLst>
          </p:cNvPr>
          <p:cNvSpPr>
            <a:spLocks/>
          </p:cNvSpPr>
          <p:nvPr/>
        </p:nvSpPr>
        <p:spPr bwMode="auto">
          <a:xfrm>
            <a:off x="8895880" y="1714400"/>
            <a:ext cx="85725" cy="85725"/>
          </a:xfrm>
          <a:custGeom>
            <a:avLst/>
            <a:gdLst>
              <a:gd name="T0" fmla="*/ 51 w 53"/>
              <a:gd name="T1" fmla="*/ 42 h 53"/>
              <a:gd name="T2" fmla="*/ 51 w 53"/>
              <a:gd name="T3" fmla="*/ 49 h 53"/>
              <a:gd name="T4" fmla="*/ 49 w 53"/>
              <a:gd name="T5" fmla="*/ 51 h 53"/>
              <a:gd name="T6" fmla="*/ 42 w 53"/>
              <a:gd name="T7" fmla="*/ 51 h 53"/>
              <a:gd name="T8" fmla="*/ 2 w 53"/>
              <a:gd name="T9" fmla="*/ 11 h 53"/>
              <a:gd name="T10" fmla="*/ 2 w 53"/>
              <a:gd name="T11" fmla="*/ 4 h 53"/>
              <a:gd name="T12" fmla="*/ 4 w 53"/>
              <a:gd name="T13" fmla="*/ 2 h 53"/>
              <a:gd name="T14" fmla="*/ 11 w 53"/>
              <a:gd name="T15" fmla="*/ 2 h 53"/>
              <a:gd name="T16" fmla="*/ 51 w 53"/>
              <a:gd name="T17" fmla="*/ 42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3" h="53">
                <a:moveTo>
                  <a:pt x="51" y="42"/>
                </a:moveTo>
                <a:cubicBezTo>
                  <a:pt x="53" y="44"/>
                  <a:pt x="53" y="47"/>
                  <a:pt x="51" y="49"/>
                </a:cubicBezTo>
                <a:cubicBezTo>
                  <a:pt x="49" y="51"/>
                  <a:pt x="49" y="51"/>
                  <a:pt x="49" y="51"/>
                </a:cubicBezTo>
                <a:cubicBezTo>
                  <a:pt x="48" y="53"/>
                  <a:pt x="44" y="53"/>
                  <a:pt x="42" y="51"/>
                </a:cubicBezTo>
                <a:cubicBezTo>
                  <a:pt x="2" y="11"/>
                  <a:pt x="2" y="11"/>
                  <a:pt x="2" y="11"/>
                </a:cubicBezTo>
                <a:cubicBezTo>
                  <a:pt x="0" y="9"/>
                  <a:pt x="0" y="6"/>
                  <a:pt x="2" y="4"/>
                </a:cubicBezTo>
                <a:cubicBezTo>
                  <a:pt x="4" y="2"/>
                  <a:pt x="4" y="2"/>
                  <a:pt x="4" y="2"/>
                </a:cubicBezTo>
                <a:cubicBezTo>
                  <a:pt x="6" y="0"/>
                  <a:pt x="9" y="0"/>
                  <a:pt x="11" y="2"/>
                </a:cubicBezTo>
                <a:lnTo>
                  <a:pt x="51" y="4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07" name="Freeform: Shape 20">
            <a:extLst>
              <a:ext uri="{FF2B5EF4-FFF2-40B4-BE49-F238E27FC236}">
                <a16:creationId xmlns:a16="http://schemas.microsoft.com/office/drawing/2014/main" id="{15C7DE6A-B26D-4056-850B-2C08D9281D5B}"/>
              </a:ext>
            </a:extLst>
          </p:cNvPr>
          <p:cNvSpPr>
            <a:spLocks/>
          </p:cNvSpPr>
          <p:nvPr/>
        </p:nvSpPr>
        <p:spPr bwMode="auto">
          <a:xfrm>
            <a:off x="8924455" y="1649313"/>
            <a:ext cx="107950" cy="20638"/>
          </a:xfrm>
          <a:custGeom>
            <a:avLst/>
            <a:gdLst>
              <a:gd name="T0" fmla="*/ 62 w 67"/>
              <a:gd name="T1" fmla="*/ 0 h 12"/>
              <a:gd name="T2" fmla="*/ 67 w 67"/>
              <a:gd name="T3" fmla="*/ 5 h 12"/>
              <a:gd name="T4" fmla="*/ 67 w 67"/>
              <a:gd name="T5" fmla="*/ 7 h 12"/>
              <a:gd name="T6" fmla="*/ 62 w 67"/>
              <a:gd name="T7" fmla="*/ 12 h 12"/>
              <a:gd name="T8" fmla="*/ 5 w 67"/>
              <a:gd name="T9" fmla="*/ 12 h 12"/>
              <a:gd name="T10" fmla="*/ 0 w 67"/>
              <a:gd name="T11" fmla="*/ 7 h 12"/>
              <a:gd name="T12" fmla="*/ 0 w 67"/>
              <a:gd name="T13" fmla="*/ 5 h 12"/>
              <a:gd name="T14" fmla="*/ 5 w 67"/>
              <a:gd name="T15" fmla="*/ 0 h 12"/>
              <a:gd name="T16" fmla="*/ 62 w 67"/>
              <a:gd name="T17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7" h="12">
                <a:moveTo>
                  <a:pt x="62" y="0"/>
                </a:moveTo>
                <a:cubicBezTo>
                  <a:pt x="65" y="0"/>
                  <a:pt x="67" y="2"/>
                  <a:pt x="67" y="5"/>
                </a:cubicBezTo>
                <a:cubicBezTo>
                  <a:pt x="67" y="7"/>
                  <a:pt x="67" y="7"/>
                  <a:pt x="67" y="7"/>
                </a:cubicBezTo>
                <a:cubicBezTo>
                  <a:pt x="67" y="10"/>
                  <a:pt x="65" y="12"/>
                  <a:pt x="62" y="12"/>
                </a:cubicBezTo>
                <a:cubicBezTo>
                  <a:pt x="5" y="12"/>
                  <a:pt x="5" y="12"/>
                  <a:pt x="5" y="12"/>
                </a:cubicBezTo>
                <a:cubicBezTo>
                  <a:pt x="3" y="12"/>
                  <a:pt x="0" y="10"/>
                  <a:pt x="0" y="7"/>
                </a:cubicBezTo>
                <a:cubicBezTo>
                  <a:pt x="0" y="5"/>
                  <a:pt x="0" y="5"/>
                  <a:pt x="0" y="5"/>
                </a:cubicBezTo>
                <a:cubicBezTo>
                  <a:pt x="0" y="2"/>
                  <a:pt x="3" y="0"/>
                  <a:pt x="5" y="0"/>
                </a:cubicBezTo>
                <a:lnTo>
                  <a:pt x="62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08" name="Freeform: Shape 21">
            <a:extLst>
              <a:ext uri="{FF2B5EF4-FFF2-40B4-BE49-F238E27FC236}">
                <a16:creationId xmlns:a16="http://schemas.microsoft.com/office/drawing/2014/main" id="{9CE39E58-7E0C-4004-9C90-16F174282C5D}"/>
              </a:ext>
            </a:extLst>
          </p:cNvPr>
          <p:cNvSpPr>
            <a:spLocks/>
          </p:cNvSpPr>
          <p:nvPr/>
        </p:nvSpPr>
        <p:spPr bwMode="auto">
          <a:xfrm>
            <a:off x="8895880" y="1519138"/>
            <a:ext cx="85725" cy="85725"/>
          </a:xfrm>
          <a:custGeom>
            <a:avLst/>
            <a:gdLst>
              <a:gd name="T0" fmla="*/ 42 w 53"/>
              <a:gd name="T1" fmla="*/ 2 h 53"/>
              <a:gd name="T2" fmla="*/ 49 w 53"/>
              <a:gd name="T3" fmla="*/ 2 h 53"/>
              <a:gd name="T4" fmla="*/ 51 w 53"/>
              <a:gd name="T5" fmla="*/ 4 h 53"/>
              <a:gd name="T6" fmla="*/ 51 w 53"/>
              <a:gd name="T7" fmla="*/ 11 h 53"/>
              <a:gd name="T8" fmla="*/ 11 w 53"/>
              <a:gd name="T9" fmla="*/ 51 h 53"/>
              <a:gd name="T10" fmla="*/ 4 w 53"/>
              <a:gd name="T11" fmla="*/ 51 h 53"/>
              <a:gd name="T12" fmla="*/ 2 w 53"/>
              <a:gd name="T13" fmla="*/ 49 h 53"/>
              <a:gd name="T14" fmla="*/ 2 w 53"/>
              <a:gd name="T15" fmla="*/ 42 h 53"/>
              <a:gd name="T16" fmla="*/ 42 w 53"/>
              <a:gd name="T17" fmla="*/ 2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3" h="53">
                <a:moveTo>
                  <a:pt x="42" y="2"/>
                </a:moveTo>
                <a:cubicBezTo>
                  <a:pt x="44" y="0"/>
                  <a:pt x="48" y="0"/>
                  <a:pt x="49" y="2"/>
                </a:cubicBezTo>
                <a:cubicBezTo>
                  <a:pt x="51" y="4"/>
                  <a:pt x="51" y="4"/>
                  <a:pt x="51" y="4"/>
                </a:cubicBezTo>
                <a:cubicBezTo>
                  <a:pt x="53" y="6"/>
                  <a:pt x="53" y="9"/>
                  <a:pt x="51" y="11"/>
                </a:cubicBezTo>
                <a:cubicBezTo>
                  <a:pt x="11" y="51"/>
                  <a:pt x="11" y="51"/>
                  <a:pt x="11" y="51"/>
                </a:cubicBezTo>
                <a:cubicBezTo>
                  <a:pt x="9" y="53"/>
                  <a:pt x="6" y="53"/>
                  <a:pt x="4" y="51"/>
                </a:cubicBezTo>
                <a:cubicBezTo>
                  <a:pt x="2" y="49"/>
                  <a:pt x="2" y="49"/>
                  <a:pt x="2" y="49"/>
                </a:cubicBezTo>
                <a:cubicBezTo>
                  <a:pt x="0" y="47"/>
                  <a:pt x="0" y="44"/>
                  <a:pt x="2" y="42"/>
                </a:cubicBezTo>
                <a:lnTo>
                  <a:pt x="42" y="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09" name="Freeform: Shape 22">
            <a:extLst>
              <a:ext uri="{FF2B5EF4-FFF2-40B4-BE49-F238E27FC236}">
                <a16:creationId xmlns:a16="http://schemas.microsoft.com/office/drawing/2014/main" id="{7D016443-C483-4040-AFDB-ECE4EBF54344}"/>
              </a:ext>
            </a:extLst>
          </p:cNvPr>
          <p:cNvSpPr>
            <a:spLocks/>
          </p:cNvSpPr>
          <p:nvPr/>
        </p:nvSpPr>
        <p:spPr bwMode="auto">
          <a:xfrm>
            <a:off x="8830792" y="1468338"/>
            <a:ext cx="22225" cy="107950"/>
          </a:xfrm>
          <a:custGeom>
            <a:avLst/>
            <a:gdLst>
              <a:gd name="T0" fmla="*/ 0 w 13"/>
              <a:gd name="T1" fmla="*/ 5 h 67"/>
              <a:gd name="T2" fmla="*/ 5 w 13"/>
              <a:gd name="T3" fmla="*/ 0 h 67"/>
              <a:gd name="T4" fmla="*/ 8 w 13"/>
              <a:gd name="T5" fmla="*/ 0 h 67"/>
              <a:gd name="T6" fmla="*/ 13 w 13"/>
              <a:gd name="T7" fmla="*/ 5 h 67"/>
              <a:gd name="T8" fmla="*/ 13 w 13"/>
              <a:gd name="T9" fmla="*/ 62 h 67"/>
              <a:gd name="T10" fmla="*/ 8 w 13"/>
              <a:gd name="T11" fmla="*/ 67 h 67"/>
              <a:gd name="T12" fmla="*/ 5 w 13"/>
              <a:gd name="T13" fmla="*/ 67 h 67"/>
              <a:gd name="T14" fmla="*/ 0 w 13"/>
              <a:gd name="T15" fmla="*/ 62 h 67"/>
              <a:gd name="T16" fmla="*/ 0 w 13"/>
              <a:gd name="T17" fmla="*/ 5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" h="67">
                <a:moveTo>
                  <a:pt x="0" y="5"/>
                </a:moveTo>
                <a:cubicBezTo>
                  <a:pt x="0" y="3"/>
                  <a:pt x="2" y="0"/>
                  <a:pt x="5" y="0"/>
                </a:cubicBezTo>
                <a:cubicBezTo>
                  <a:pt x="8" y="0"/>
                  <a:pt x="8" y="0"/>
                  <a:pt x="8" y="0"/>
                </a:cubicBezTo>
                <a:cubicBezTo>
                  <a:pt x="11" y="0"/>
                  <a:pt x="13" y="3"/>
                  <a:pt x="13" y="5"/>
                </a:cubicBezTo>
                <a:cubicBezTo>
                  <a:pt x="13" y="62"/>
                  <a:pt x="13" y="62"/>
                  <a:pt x="13" y="62"/>
                </a:cubicBezTo>
                <a:cubicBezTo>
                  <a:pt x="13" y="65"/>
                  <a:pt x="11" y="67"/>
                  <a:pt x="8" y="67"/>
                </a:cubicBezTo>
                <a:cubicBezTo>
                  <a:pt x="5" y="67"/>
                  <a:pt x="5" y="67"/>
                  <a:pt x="5" y="67"/>
                </a:cubicBezTo>
                <a:cubicBezTo>
                  <a:pt x="2" y="67"/>
                  <a:pt x="0" y="65"/>
                  <a:pt x="0" y="62"/>
                </a:cubicBezTo>
                <a:lnTo>
                  <a:pt x="0" y="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10" name="Freeform: Shape 23">
            <a:extLst>
              <a:ext uri="{FF2B5EF4-FFF2-40B4-BE49-F238E27FC236}">
                <a16:creationId xmlns:a16="http://schemas.microsoft.com/office/drawing/2014/main" id="{66293B20-5FA9-4558-8F8C-1FCBDAE7994B}"/>
              </a:ext>
            </a:extLst>
          </p:cNvPr>
          <p:cNvSpPr>
            <a:spLocks/>
          </p:cNvSpPr>
          <p:nvPr/>
        </p:nvSpPr>
        <p:spPr bwMode="auto">
          <a:xfrm>
            <a:off x="8702205" y="1519138"/>
            <a:ext cx="85725" cy="85725"/>
          </a:xfrm>
          <a:custGeom>
            <a:avLst/>
            <a:gdLst>
              <a:gd name="T0" fmla="*/ 2 w 53"/>
              <a:gd name="T1" fmla="*/ 11 h 53"/>
              <a:gd name="T2" fmla="*/ 2 w 53"/>
              <a:gd name="T3" fmla="*/ 4 h 53"/>
              <a:gd name="T4" fmla="*/ 4 w 53"/>
              <a:gd name="T5" fmla="*/ 2 h 53"/>
              <a:gd name="T6" fmla="*/ 11 w 53"/>
              <a:gd name="T7" fmla="*/ 2 h 53"/>
              <a:gd name="T8" fmla="*/ 51 w 53"/>
              <a:gd name="T9" fmla="*/ 42 h 53"/>
              <a:gd name="T10" fmla="*/ 51 w 53"/>
              <a:gd name="T11" fmla="*/ 49 h 53"/>
              <a:gd name="T12" fmla="*/ 49 w 53"/>
              <a:gd name="T13" fmla="*/ 51 h 53"/>
              <a:gd name="T14" fmla="*/ 42 w 53"/>
              <a:gd name="T15" fmla="*/ 51 h 53"/>
              <a:gd name="T16" fmla="*/ 2 w 53"/>
              <a:gd name="T17" fmla="*/ 11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3" h="53">
                <a:moveTo>
                  <a:pt x="2" y="11"/>
                </a:moveTo>
                <a:cubicBezTo>
                  <a:pt x="0" y="9"/>
                  <a:pt x="0" y="6"/>
                  <a:pt x="2" y="4"/>
                </a:cubicBezTo>
                <a:cubicBezTo>
                  <a:pt x="4" y="2"/>
                  <a:pt x="4" y="2"/>
                  <a:pt x="4" y="2"/>
                </a:cubicBezTo>
                <a:cubicBezTo>
                  <a:pt x="6" y="0"/>
                  <a:pt x="9" y="0"/>
                  <a:pt x="11" y="2"/>
                </a:cubicBezTo>
                <a:cubicBezTo>
                  <a:pt x="51" y="42"/>
                  <a:pt x="51" y="42"/>
                  <a:pt x="51" y="42"/>
                </a:cubicBezTo>
                <a:cubicBezTo>
                  <a:pt x="53" y="44"/>
                  <a:pt x="53" y="47"/>
                  <a:pt x="51" y="49"/>
                </a:cubicBezTo>
                <a:cubicBezTo>
                  <a:pt x="49" y="51"/>
                  <a:pt x="49" y="51"/>
                  <a:pt x="49" y="51"/>
                </a:cubicBezTo>
                <a:cubicBezTo>
                  <a:pt x="47" y="53"/>
                  <a:pt x="44" y="53"/>
                  <a:pt x="42" y="51"/>
                </a:cubicBezTo>
                <a:lnTo>
                  <a:pt x="2" y="1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11" name="Freeform: Shape 24">
            <a:extLst>
              <a:ext uri="{FF2B5EF4-FFF2-40B4-BE49-F238E27FC236}">
                <a16:creationId xmlns:a16="http://schemas.microsoft.com/office/drawing/2014/main" id="{20BFA5FA-0670-4311-840E-787CE4D1AE10}"/>
              </a:ext>
            </a:extLst>
          </p:cNvPr>
          <p:cNvSpPr>
            <a:spLocks/>
          </p:cNvSpPr>
          <p:nvPr/>
        </p:nvSpPr>
        <p:spPr bwMode="auto">
          <a:xfrm>
            <a:off x="8651405" y="1649313"/>
            <a:ext cx="107950" cy="20638"/>
          </a:xfrm>
          <a:custGeom>
            <a:avLst/>
            <a:gdLst>
              <a:gd name="T0" fmla="*/ 5 w 67"/>
              <a:gd name="T1" fmla="*/ 12 h 12"/>
              <a:gd name="T2" fmla="*/ 0 w 67"/>
              <a:gd name="T3" fmla="*/ 7 h 12"/>
              <a:gd name="T4" fmla="*/ 0 w 67"/>
              <a:gd name="T5" fmla="*/ 5 h 12"/>
              <a:gd name="T6" fmla="*/ 5 w 67"/>
              <a:gd name="T7" fmla="*/ 0 h 12"/>
              <a:gd name="T8" fmla="*/ 62 w 67"/>
              <a:gd name="T9" fmla="*/ 0 h 12"/>
              <a:gd name="T10" fmla="*/ 67 w 67"/>
              <a:gd name="T11" fmla="*/ 5 h 12"/>
              <a:gd name="T12" fmla="*/ 67 w 67"/>
              <a:gd name="T13" fmla="*/ 7 h 12"/>
              <a:gd name="T14" fmla="*/ 62 w 67"/>
              <a:gd name="T15" fmla="*/ 12 h 12"/>
              <a:gd name="T16" fmla="*/ 5 w 67"/>
              <a:gd name="T17" fmla="*/ 12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7" h="12">
                <a:moveTo>
                  <a:pt x="5" y="12"/>
                </a:moveTo>
                <a:cubicBezTo>
                  <a:pt x="2" y="12"/>
                  <a:pt x="0" y="10"/>
                  <a:pt x="0" y="7"/>
                </a:cubicBezTo>
                <a:cubicBezTo>
                  <a:pt x="0" y="5"/>
                  <a:pt x="0" y="5"/>
                  <a:pt x="0" y="5"/>
                </a:cubicBezTo>
                <a:cubicBezTo>
                  <a:pt x="0" y="2"/>
                  <a:pt x="2" y="0"/>
                  <a:pt x="5" y="0"/>
                </a:cubicBezTo>
                <a:cubicBezTo>
                  <a:pt x="62" y="0"/>
                  <a:pt x="62" y="0"/>
                  <a:pt x="62" y="0"/>
                </a:cubicBezTo>
                <a:cubicBezTo>
                  <a:pt x="64" y="0"/>
                  <a:pt x="67" y="2"/>
                  <a:pt x="67" y="5"/>
                </a:cubicBezTo>
                <a:cubicBezTo>
                  <a:pt x="67" y="7"/>
                  <a:pt x="67" y="7"/>
                  <a:pt x="67" y="7"/>
                </a:cubicBezTo>
                <a:cubicBezTo>
                  <a:pt x="67" y="10"/>
                  <a:pt x="64" y="12"/>
                  <a:pt x="62" y="12"/>
                </a:cubicBezTo>
                <a:lnTo>
                  <a:pt x="5" y="1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12" name="Freeform: Shape 25">
            <a:extLst>
              <a:ext uri="{FF2B5EF4-FFF2-40B4-BE49-F238E27FC236}">
                <a16:creationId xmlns:a16="http://schemas.microsoft.com/office/drawing/2014/main" id="{84B10887-E6A9-4D10-97F7-EDBD92A100E1}"/>
              </a:ext>
            </a:extLst>
          </p:cNvPr>
          <p:cNvSpPr>
            <a:spLocks/>
          </p:cNvSpPr>
          <p:nvPr/>
        </p:nvSpPr>
        <p:spPr bwMode="auto">
          <a:xfrm>
            <a:off x="8702205" y="1714400"/>
            <a:ext cx="85725" cy="85725"/>
          </a:xfrm>
          <a:custGeom>
            <a:avLst/>
            <a:gdLst>
              <a:gd name="T0" fmla="*/ 11 w 53"/>
              <a:gd name="T1" fmla="*/ 51 h 53"/>
              <a:gd name="T2" fmla="*/ 4 w 53"/>
              <a:gd name="T3" fmla="*/ 51 h 53"/>
              <a:gd name="T4" fmla="*/ 2 w 53"/>
              <a:gd name="T5" fmla="*/ 49 h 53"/>
              <a:gd name="T6" fmla="*/ 2 w 53"/>
              <a:gd name="T7" fmla="*/ 42 h 53"/>
              <a:gd name="T8" fmla="*/ 42 w 53"/>
              <a:gd name="T9" fmla="*/ 2 h 53"/>
              <a:gd name="T10" fmla="*/ 49 w 53"/>
              <a:gd name="T11" fmla="*/ 2 h 53"/>
              <a:gd name="T12" fmla="*/ 51 w 53"/>
              <a:gd name="T13" fmla="*/ 4 h 53"/>
              <a:gd name="T14" fmla="*/ 51 w 53"/>
              <a:gd name="T15" fmla="*/ 11 h 53"/>
              <a:gd name="T16" fmla="*/ 11 w 53"/>
              <a:gd name="T17" fmla="*/ 51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3" h="53">
                <a:moveTo>
                  <a:pt x="11" y="51"/>
                </a:moveTo>
                <a:cubicBezTo>
                  <a:pt x="9" y="53"/>
                  <a:pt x="6" y="53"/>
                  <a:pt x="4" y="51"/>
                </a:cubicBezTo>
                <a:cubicBezTo>
                  <a:pt x="2" y="49"/>
                  <a:pt x="2" y="49"/>
                  <a:pt x="2" y="49"/>
                </a:cubicBezTo>
                <a:cubicBezTo>
                  <a:pt x="0" y="47"/>
                  <a:pt x="0" y="44"/>
                  <a:pt x="2" y="42"/>
                </a:cubicBezTo>
                <a:cubicBezTo>
                  <a:pt x="42" y="2"/>
                  <a:pt x="42" y="2"/>
                  <a:pt x="42" y="2"/>
                </a:cubicBezTo>
                <a:cubicBezTo>
                  <a:pt x="44" y="0"/>
                  <a:pt x="47" y="0"/>
                  <a:pt x="49" y="2"/>
                </a:cubicBezTo>
                <a:cubicBezTo>
                  <a:pt x="51" y="4"/>
                  <a:pt x="51" y="4"/>
                  <a:pt x="51" y="4"/>
                </a:cubicBezTo>
                <a:cubicBezTo>
                  <a:pt x="53" y="6"/>
                  <a:pt x="53" y="9"/>
                  <a:pt x="51" y="11"/>
                </a:cubicBezTo>
                <a:lnTo>
                  <a:pt x="11" y="5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13" name="Oval 26">
            <a:extLst>
              <a:ext uri="{FF2B5EF4-FFF2-40B4-BE49-F238E27FC236}">
                <a16:creationId xmlns:a16="http://schemas.microsoft.com/office/drawing/2014/main" id="{0ACE9915-B369-494F-8264-3AD871CEF6C6}"/>
              </a:ext>
            </a:extLst>
          </p:cNvPr>
          <p:cNvSpPr>
            <a:spLocks/>
          </p:cNvSpPr>
          <p:nvPr/>
        </p:nvSpPr>
        <p:spPr bwMode="auto">
          <a:xfrm>
            <a:off x="10340505" y="3401913"/>
            <a:ext cx="120650" cy="12065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14" name="Freeform: Shape 27">
            <a:extLst>
              <a:ext uri="{FF2B5EF4-FFF2-40B4-BE49-F238E27FC236}">
                <a16:creationId xmlns:a16="http://schemas.microsoft.com/office/drawing/2014/main" id="{3499E8F4-0F7B-43BF-801C-08F7355A5358}"/>
              </a:ext>
            </a:extLst>
          </p:cNvPr>
          <p:cNvSpPr>
            <a:spLocks/>
          </p:cNvSpPr>
          <p:nvPr/>
        </p:nvSpPr>
        <p:spPr bwMode="auto">
          <a:xfrm>
            <a:off x="10389717" y="3544788"/>
            <a:ext cx="20638" cy="107950"/>
          </a:xfrm>
          <a:custGeom>
            <a:avLst/>
            <a:gdLst>
              <a:gd name="T0" fmla="*/ 13 w 13"/>
              <a:gd name="T1" fmla="*/ 62 h 67"/>
              <a:gd name="T2" fmla="*/ 8 w 13"/>
              <a:gd name="T3" fmla="*/ 67 h 67"/>
              <a:gd name="T4" fmla="*/ 5 w 13"/>
              <a:gd name="T5" fmla="*/ 67 h 67"/>
              <a:gd name="T6" fmla="*/ 0 w 13"/>
              <a:gd name="T7" fmla="*/ 62 h 67"/>
              <a:gd name="T8" fmla="*/ 0 w 13"/>
              <a:gd name="T9" fmla="*/ 5 h 67"/>
              <a:gd name="T10" fmla="*/ 5 w 13"/>
              <a:gd name="T11" fmla="*/ 0 h 67"/>
              <a:gd name="T12" fmla="*/ 8 w 13"/>
              <a:gd name="T13" fmla="*/ 0 h 67"/>
              <a:gd name="T14" fmla="*/ 13 w 13"/>
              <a:gd name="T15" fmla="*/ 5 h 67"/>
              <a:gd name="T16" fmla="*/ 13 w 13"/>
              <a:gd name="T17" fmla="*/ 62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" h="67">
                <a:moveTo>
                  <a:pt x="13" y="62"/>
                </a:moveTo>
                <a:cubicBezTo>
                  <a:pt x="13" y="65"/>
                  <a:pt x="11" y="67"/>
                  <a:pt x="8" y="67"/>
                </a:cubicBezTo>
                <a:cubicBezTo>
                  <a:pt x="5" y="67"/>
                  <a:pt x="5" y="67"/>
                  <a:pt x="5" y="67"/>
                </a:cubicBezTo>
                <a:cubicBezTo>
                  <a:pt x="2" y="67"/>
                  <a:pt x="0" y="65"/>
                  <a:pt x="0" y="62"/>
                </a:cubicBezTo>
                <a:cubicBezTo>
                  <a:pt x="0" y="5"/>
                  <a:pt x="0" y="5"/>
                  <a:pt x="0" y="5"/>
                </a:cubicBezTo>
                <a:cubicBezTo>
                  <a:pt x="0" y="2"/>
                  <a:pt x="2" y="0"/>
                  <a:pt x="5" y="0"/>
                </a:cubicBezTo>
                <a:cubicBezTo>
                  <a:pt x="8" y="0"/>
                  <a:pt x="8" y="0"/>
                  <a:pt x="8" y="0"/>
                </a:cubicBezTo>
                <a:cubicBezTo>
                  <a:pt x="11" y="0"/>
                  <a:pt x="13" y="2"/>
                  <a:pt x="13" y="5"/>
                </a:cubicBezTo>
                <a:lnTo>
                  <a:pt x="13" y="6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15" name="Freeform: Shape 28">
            <a:extLst>
              <a:ext uri="{FF2B5EF4-FFF2-40B4-BE49-F238E27FC236}">
                <a16:creationId xmlns:a16="http://schemas.microsoft.com/office/drawing/2014/main" id="{157F239A-D848-40EE-845A-D552D5D4D766}"/>
              </a:ext>
            </a:extLst>
          </p:cNvPr>
          <p:cNvSpPr>
            <a:spLocks/>
          </p:cNvSpPr>
          <p:nvPr/>
        </p:nvSpPr>
        <p:spPr bwMode="auto">
          <a:xfrm>
            <a:off x="10454805" y="3516213"/>
            <a:ext cx="84138" cy="84138"/>
          </a:xfrm>
          <a:custGeom>
            <a:avLst/>
            <a:gdLst>
              <a:gd name="T0" fmla="*/ 51 w 53"/>
              <a:gd name="T1" fmla="*/ 42 h 53"/>
              <a:gd name="T2" fmla="*/ 51 w 53"/>
              <a:gd name="T3" fmla="*/ 49 h 53"/>
              <a:gd name="T4" fmla="*/ 49 w 53"/>
              <a:gd name="T5" fmla="*/ 51 h 53"/>
              <a:gd name="T6" fmla="*/ 42 w 53"/>
              <a:gd name="T7" fmla="*/ 51 h 53"/>
              <a:gd name="T8" fmla="*/ 2 w 53"/>
              <a:gd name="T9" fmla="*/ 11 h 53"/>
              <a:gd name="T10" fmla="*/ 2 w 53"/>
              <a:gd name="T11" fmla="*/ 4 h 53"/>
              <a:gd name="T12" fmla="*/ 4 w 53"/>
              <a:gd name="T13" fmla="*/ 2 h 53"/>
              <a:gd name="T14" fmla="*/ 11 w 53"/>
              <a:gd name="T15" fmla="*/ 2 h 53"/>
              <a:gd name="T16" fmla="*/ 51 w 53"/>
              <a:gd name="T17" fmla="*/ 42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3" h="53">
                <a:moveTo>
                  <a:pt x="51" y="42"/>
                </a:moveTo>
                <a:cubicBezTo>
                  <a:pt x="53" y="44"/>
                  <a:pt x="53" y="47"/>
                  <a:pt x="51" y="49"/>
                </a:cubicBezTo>
                <a:cubicBezTo>
                  <a:pt x="49" y="51"/>
                  <a:pt x="49" y="51"/>
                  <a:pt x="49" y="51"/>
                </a:cubicBezTo>
                <a:cubicBezTo>
                  <a:pt x="47" y="53"/>
                  <a:pt x="44" y="53"/>
                  <a:pt x="42" y="51"/>
                </a:cubicBezTo>
                <a:cubicBezTo>
                  <a:pt x="2" y="11"/>
                  <a:pt x="2" y="11"/>
                  <a:pt x="2" y="11"/>
                </a:cubicBezTo>
                <a:cubicBezTo>
                  <a:pt x="0" y="9"/>
                  <a:pt x="0" y="6"/>
                  <a:pt x="2" y="4"/>
                </a:cubicBezTo>
                <a:cubicBezTo>
                  <a:pt x="4" y="2"/>
                  <a:pt x="4" y="2"/>
                  <a:pt x="4" y="2"/>
                </a:cubicBezTo>
                <a:cubicBezTo>
                  <a:pt x="6" y="0"/>
                  <a:pt x="9" y="0"/>
                  <a:pt x="11" y="2"/>
                </a:cubicBezTo>
                <a:lnTo>
                  <a:pt x="51" y="4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16" name="Freeform: Shape 29">
            <a:extLst>
              <a:ext uri="{FF2B5EF4-FFF2-40B4-BE49-F238E27FC236}">
                <a16:creationId xmlns:a16="http://schemas.microsoft.com/office/drawing/2014/main" id="{7291EA36-52CD-4CC5-A7C2-2B1E7A7F8A50}"/>
              </a:ext>
            </a:extLst>
          </p:cNvPr>
          <p:cNvSpPr>
            <a:spLocks/>
          </p:cNvSpPr>
          <p:nvPr/>
        </p:nvSpPr>
        <p:spPr bwMode="auto">
          <a:xfrm>
            <a:off x="10483380" y="3451126"/>
            <a:ext cx="107950" cy="20638"/>
          </a:xfrm>
          <a:custGeom>
            <a:avLst/>
            <a:gdLst>
              <a:gd name="T0" fmla="*/ 62 w 67"/>
              <a:gd name="T1" fmla="*/ 0 h 13"/>
              <a:gd name="T2" fmla="*/ 67 w 67"/>
              <a:gd name="T3" fmla="*/ 5 h 13"/>
              <a:gd name="T4" fmla="*/ 67 w 67"/>
              <a:gd name="T5" fmla="*/ 8 h 13"/>
              <a:gd name="T6" fmla="*/ 62 w 67"/>
              <a:gd name="T7" fmla="*/ 13 h 13"/>
              <a:gd name="T8" fmla="*/ 5 w 67"/>
              <a:gd name="T9" fmla="*/ 13 h 13"/>
              <a:gd name="T10" fmla="*/ 0 w 67"/>
              <a:gd name="T11" fmla="*/ 8 h 13"/>
              <a:gd name="T12" fmla="*/ 0 w 67"/>
              <a:gd name="T13" fmla="*/ 5 h 13"/>
              <a:gd name="T14" fmla="*/ 5 w 67"/>
              <a:gd name="T15" fmla="*/ 0 h 13"/>
              <a:gd name="T16" fmla="*/ 62 w 67"/>
              <a:gd name="T17" fmla="*/ 0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7" h="13">
                <a:moveTo>
                  <a:pt x="62" y="0"/>
                </a:moveTo>
                <a:cubicBezTo>
                  <a:pt x="65" y="0"/>
                  <a:pt x="67" y="2"/>
                  <a:pt x="67" y="5"/>
                </a:cubicBezTo>
                <a:cubicBezTo>
                  <a:pt x="67" y="8"/>
                  <a:pt x="67" y="8"/>
                  <a:pt x="67" y="8"/>
                </a:cubicBezTo>
                <a:cubicBezTo>
                  <a:pt x="67" y="10"/>
                  <a:pt x="65" y="13"/>
                  <a:pt x="62" y="13"/>
                </a:cubicBezTo>
                <a:cubicBezTo>
                  <a:pt x="5" y="13"/>
                  <a:pt x="5" y="13"/>
                  <a:pt x="5" y="13"/>
                </a:cubicBezTo>
                <a:cubicBezTo>
                  <a:pt x="3" y="13"/>
                  <a:pt x="0" y="10"/>
                  <a:pt x="0" y="8"/>
                </a:cubicBezTo>
                <a:cubicBezTo>
                  <a:pt x="0" y="5"/>
                  <a:pt x="0" y="5"/>
                  <a:pt x="0" y="5"/>
                </a:cubicBezTo>
                <a:cubicBezTo>
                  <a:pt x="0" y="2"/>
                  <a:pt x="3" y="0"/>
                  <a:pt x="5" y="0"/>
                </a:cubicBezTo>
                <a:lnTo>
                  <a:pt x="62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17" name="Freeform: Shape 30">
            <a:extLst>
              <a:ext uri="{FF2B5EF4-FFF2-40B4-BE49-F238E27FC236}">
                <a16:creationId xmlns:a16="http://schemas.microsoft.com/office/drawing/2014/main" id="{38E55911-5BA3-498E-AA07-32FC42A74D64}"/>
              </a:ext>
            </a:extLst>
          </p:cNvPr>
          <p:cNvSpPr>
            <a:spLocks/>
          </p:cNvSpPr>
          <p:nvPr/>
        </p:nvSpPr>
        <p:spPr bwMode="auto">
          <a:xfrm>
            <a:off x="10454805" y="3320951"/>
            <a:ext cx="84138" cy="87313"/>
          </a:xfrm>
          <a:custGeom>
            <a:avLst/>
            <a:gdLst>
              <a:gd name="T0" fmla="*/ 42 w 53"/>
              <a:gd name="T1" fmla="*/ 2 h 54"/>
              <a:gd name="T2" fmla="*/ 49 w 53"/>
              <a:gd name="T3" fmla="*/ 2 h 54"/>
              <a:gd name="T4" fmla="*/ 51 w 53"/>
              <a:gd name="T5" fmla="*/ 4 h 54"/>
              <a:gd name="T6" fmla="*/ 51 w 53"/>
              <a:gd name="T7" fmla="*/ 11 h 54"/>
              <a:gd name="T8" fmla="*/ 11 w 53"/>
              <a:gd name="T9" fmla="*/ 52 h 54"/>
              <a:gd name="T10" fmla="*/ 4 w 53"/>
              <a:gd name="T11" fmla="*/ 52 h 54"/>
              <a:gd name="T12" fmla="*/ 2 w 53"/>
              <a:gd name="T13" fmla="*/ 50 h 54"/>
              <a:gd name="T14" fmla="*/ 2 w 53"/>
              <a:gd name="T15" fmla="*/ 43 h 54"/>
              <a:gd name="T16" fmla="*/ 42 w 53"/>
              <a:gd name="T17" fmla="*/ 2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3" h="54">
                <a:moveTo>
                  <a:pt x="42" y="2"/>
                </a:moveTo>
                <a:cubicBezTo>
                  <a:pt x="44" y="0"/>
                  <a:pt x="47" y="0"/>
                  <a:pt x="49" y="2"/>
                </a:cubicBezTo>
                <a:cubicBezTo>
                  <a:pt x="51" y="4"/>
                  <a:pt x="51" y="4"/>
                  <a:pt x="51" y="4"/>
                </a:cubicBezTo>
                <a:cubicBezTo>
                  <a:pt x="53" y="6"/>
                  <a:pt x="53" y="9"/>
                  <a:pt x="51" y="11"/>
                </a:cubicBezTo>
                <a:cubicBezTo>
                  <a:pt x="11" y="52"/>
                  <a:pt x="11" y="52"/>
                  <a:pt x="11" y="52"/>
                </a:cubicBezTo>
                <a:cubicBezTo>
                  <a:pt x="9" y="54"/>
                  <a:pt x="6" y="54"/>
                  <a:pt x="4" y="52"/>
                </a:cubicBezTo>
                <a:cubicBezTo>
                  <a:pt x="2" y="50"/>
                  <a:pt x="2" y="50"/>
                  <a:pt x="2" y="50"/>
                </a:cubicBezTo>
                <a:cubicBezTo>
                  <a:pt x="0" y="48"/>
                  <a:pt x="0" y="44"/>
                  <a:pt x="2" y="43"/>
                </a:cubicBezTo>
                <a:lnTo>
                  <a:pt x="42" y="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18" name="Freeform: Shape 31">
            <a:extLst>
              <a:ext uri="{FF2B5EF4-FFF2-40B4-BE49-F238E27FC236}">
                <a16:creationId xmlns:a16="http://schemas.microsoft.com/office/drawing/2014/main" id="{24BAA053-60B9-4CDF-9BA0-C9C9DFD87971}"/>
              </a:ext>
            </a:extLst>
          </p:cNvPr>
          <p:cNvSpPr>
            <a:spLocks/>
          </p:cNvSpPr>
          <p:nvPr/>
        </p:nvSpPr>
        <p:spPr bwMode="auto">
          <a:xfrm>
            <a:off x="10389717" y="3271738"/>
            <a:ext cx="20638" cy="104775"/>
          </a:xfrm>
          <a:custGeom>
            <a:avLst/>
            <a:gdLst>
              <a:gd name="T0" fmla="*/ 0 w 13"/>
              <a:gd name="T1" fmla="*/ 5 h 66"/>
              <a:gd name="T2" fmla="*/ 5 w 13"/>
              <a:gd name="T3" fmla="*/ 0 h 66"/>
              <a:gd name="T4" fmla="*/ 8 w 13"/>
              <a:gd name="T5" fmla="*/ 0 h 66"/>
              <a:gd name="T6" fmla="*/ 13 w 13"/>
              <a:gd name="T7" fmla="*/ 5 h 66"/>
              <a:gd name="T8" fmla="*/ 13 w 13"/>
              <a:gd name="T9" fmla="*/ 61 h 66"/>
              <a:gd name="T10" fmla="*/ 8 w 13"/>
              <a:gd name="T11" fmla="*/ 66 h 66"/>
              <a:gd name="T12" fmla="*/ 5 w 13"/>
              <a:gd name="T13" fmla="*/ 66 h 66"/>
              <a:gd name="T14" fmla="*/ 0 w 13"/>
              <a:gd name="T15" fmla="*/ 61 h 66"/>
              <a:gd name="T16" fmla="*/ 0 w 13"/>
              <a:gd name="T17" fmla="*/ 5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" h="66">
                <a:moveTo>
                  <a:pt x="0" y="5"/>
                </a:moveTo>
                <a:cubicBezTo>
                  <a:pt x="0" y="2"/>
                  <a:pt x="2" y="0"/>
                  <a:pt x="5" y="0"/>
                </a:cubicBezTo>
                <a:cubicBezTo>
                  <a:pt x="8" y="0"/>
                  <a:pt x="8" y="0"/>
                  <a:pt x="8" y="0"/>
                </a:cubicBezTo>
                <a:cubicBezTo>
                  <a:pt x="11" y="0"/>
                  <a:pt x="13" y="2"/>
                  <a:pt x="13" y="5"/>
                </a:cubicBezTo>
                <a:cubicBezTo>
                  <a:pt x="13" y="61"/>
                  <a:pt x="13" y="61"/>
                  <a:pt x="13" y="61"/>
                </a:cubicBezTo>
                <a:cubicBezTo>
                  <a:pt x="13" y="64"/>
                  <a:pt x="11" y="66"/>
                  <a:pt x="8" y="66"/>
                </a:cubicBezTo>
                <a:cubicBezTo>
                  <a:pt x="5" y="66"/>
                  <a:pt x="5" y="66"/>
                  <a:pt x="5" y="66"/>
                </a:cubicBezTo>
                <a:cubicBezTo>
                  <a:pt x="2" y="66"/>
                  <a:pt x="0" y="64"/>
                  <a:pt x="0" y="61"/>
                </a:cubicBezTo>
                <a:lnTo>
                  <a:pt x="0" y="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19" name="Freeform: Shape 32">
            <a:extLst>
              <a:ext uri="{FF2B5EF4-FFF2-40B4-BE49-F238E27FC236}">
                <a16:creationId xmlns:a16="http://schemas.microsoft.com/office/drawing/2014/main" id="{2B90909F-732B-42E1-91F5-7CD6C8C2C2D3}"/>
              </a:ext>
            </a:extLst>
          </p:cNvPr>
          <p:cNvSpPr>
            <a:spLocks/>
          </p:cNvSpPr>
          <p:nvPr/>
        </p:nvSpPr>
        <p:spPr bwMode="auto">
          <a:xfrm>
            <a:off x="10261130" y="3320951"/>
            <a:ext cx="85725" cy="87313"/>
          </a:xfrm>
          <a:custGeom>
            <a:avLst/>
            <a:gdLst>
              <a:gd name="T0" fmla="*/ 2 w 53"/>
              <a:gd name="T1" fmla="*/ 11 h 54"/>
              <a:gd name="T2" fmla="*/ 2 w 53"/>
              <a:gd name="T3" fmla="*/ 4 h 54"/>
              <a:gd name="T4" fmla="*/ 4 w 53"/>
              <a:gd name="T5" fmla="*/ 2 h 54"/>
              <a:gd name="T6" fmla="*/ 11 w 53"/>
              <a:gd name="T7" fmla="*/ 2 h 54"/>
              <a:gd name="T8" fmla="*/ 51 w 53"/>
              <a:gd name="T9" fmla="*/ 43 h 54"/>
              <a:gd name="T10" fmla="*/ 51 w 53"/>
              <a:gd name="T11" fmla="*/ 50 h 54"/>
              <a:gd name="T12" fmla="*/ 49 w 53"/>
              <a:gd name="T13" fmla="*/ 52 h 54"/>
              <a:gd name="T14" fmla="*/ 42 w 53"/>
              <a:gd name="T15" fmla="*/ 52 h 54"/>
              <a:gd name="T16" fmla="*/ 2 w 53"/>
              <a:gd name="T17" fmla="*/ 11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3" h="54">
                <a:moveTo>
                  <a:pt x="2" y="11"/>
                </a:moveTo>
                <a:cubicBezTo>
                  <a:pt x="0" y="9"/>
                  <a:pt x="0" y="6"/>
                  <a:pt x="2" y="4"/>
                </a:cubicBezTo>
                <a:cubicBezTo>
                  <a:pt x="4" y="2"/>
                  <a:pt x="4" y="2"/>
                  <a:pt x="4" y="2"/>
                </a:cubicBezTo>
                <a:cubicBezTo>
                  <a:pt x="5" y="0"/>
                  <a:pt x="9" y="0"/>
                  <a:pt x="11" y="2"/>
                </a:cubicBezTo>
                <a:cubicBezTo>
                  <a:pt x="51" y="43"/>
                  <a:pt x="51" y="43"/>
                  <a:pt x="51" y="43"/>
                </a:cubicBezTo>
                <a:cubicBezTo>
                  <a:pt x="53" y="44"/>
                  <a:pt x="53" y="48"/>
                  <a:pt x="51" y="50"/>
                </a:cubicBezTo>
                <a:cubicBezTo>
                  <a:pt x="49" y="52"/>
                  <a:pt x="49" y="52"/>
                  <a:pt x="49" y="52"/>
                </a:cubicBezTo>
                <a:cubicBezTo>
                  <a:pt x="47" y="54"/>
                  <a:pt x="44" y="54"/>
                  <a:pt x="42" y="52"/>
                </a:cubicBezTo>
                <a:lnTo>
                  <a:pt x="2" y="1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20" name="Freeform: Shape 33">
            <a:extLst>
              <a:ext uri="{FF2B5EF4-FFF2-40B4-BE49-F238E27FC236}">
                <a16:creationId xmlns:a16="http://schemas.microsoft.com/office/drawing/2014/main" id="{838E738D-B411-48A1-8E35-6E8185BE8E72}"/>
              </a:ext>
            </a:extLst>
          </p:cNvPr>
          <p:cNvSpPr>
            <a:spLocks/>
          </p:cNvSpPr>
          <p:nvPr/>
        </p:nvSpPr>
        <p:spPr bwMode="auto">
          <a:xfrm>
            <a:off x="10210330" y="3451126"/>
            <a:ext cx="107950" cy="20638"/>
          </a:xfrm>
          <a:custGeom>
            <a:avLst/>
            <a:gdLst>
              <a:gd name="T0" fmla="*/ 5 w 67"/>
              <a:gd name="T1" fmla="*/ 13 h 13"/>
              <a:gd name="T2" fmla="*/ 0 w 67"/>
              <a:gd name="T3" fmla="*/ 8 h 13"/>
              <a:gd name="T4" fmla="*/ 0 w 67"/>
              <a:gd name="T5" fmla="*/ 5 h 13"/>
              <a:gd name="T6" fmla="*/ 5 w 67"/>
              <a:gd name="T7" fmla="*/ 0 h 13"/>
              <a:gd name="T8" fmla="*/ 62 w 67"/>
              <a:gd name="T9" fmla="*/ 0 h 13"/>
              <a:gd name="T10" fmla="*/ 67 w 67"/>
              <a:gd name="T11" fmla="*/ 5 h 13"/>
              <a:gd name="T12" fmla="*/ 67 w 67"/>
              <a:gd name="T13" fmla="*/ 8 h 13"/>
              <a:gd name="T14" fmla="*/ 62 w 67"/>
              <a:gd name="T15" fmla="*/ 13 h 13"/>
              <a:gd name="T16" fmla="*/ 5 w 67"/>
              <a:gd name="T17" fmla="*/ 13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7" h="13">
                <a:moveTo>
                  <a:pt x="5" y="13"/>
                </a:moveTo>
                <a:cubicBezTo>
                  <a:pt x="2" y="13"/>
                  <a:pt x="0" y="10"/>
                  <a:pt x="0" y="8"/>
                </a:cubicBezTo>
                <a:cubicBezTo>
                  <a:pt x="0" y="5"/>
                  <a:pt x="0" y="5"/>
                  <a:pt x="0" y="5"/>
                </a:cubicBezTo>
                <a:cubicBezTo>
                  <a:pt x="0" y="2"/>
                  <a:pt x="2" y="0"/>
                  <a:pt x="5" y="0"/>
                </a:cubicBezTo>
                <a:cubicBezTo>
                  <a:pt x="62" y="0"/>
                  <a:pt x="62" y="0"/>
                  <a:pt x="62" y="0"/>
                </a:cubicBezTo>
                <a:cubicBezTo>
                  <a:pt x="64" y="0"/>
                  <a:pt x="67" y="2"/>
                  <a:pt x="67" y="5"/>
                </a:cubicBezTo>
                <a:cubicBezTo>
                  <a:pt x="67" y="8"/>
                  <a:pt x="67" y="8"/>
                  <a:pt x="67" y="8"/>
                </a:cubicBezTo>
                <a:cubicBezTo>
                  <a:pt x="67" y="10"/>
                  <a:pt x="64" y="13"/>
                  <a:pt x="62" y="13"/>
                </a:cubicBezTo>
                <a:lnTo>
                  <a:pt x="5" y="1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21" name="Freeform: Shape 34">
            <a:extLst>
              <a:ext uri="{FF2B5EF4-FFF2-40B4-BE49-F238E27FC236}">
                <a16:creationId xmlns:a16="http://schemas.microsoft.com/office/drawing/2014/main" id="{3DD61B62-79A5-4C2B-9D70-6A271E4C8E65}"/>
              </a:ext>
            </a:extLst>
          </p:cNvPr>
          <p:cNvSpPr>
            <a:spLocks/>
          </p:cNvSpPr>
          <p:nvPr/>
        </p:nvSpPr>
        <p:spPr bwMode="auto">
          <a:xfrm>
            <a:off x="10261130" y="3516213"/>
            <a:ext cx="85725" cy="84138"/>
          </a:xfrm>
          <a:custGeom>
            <a:avLst/>
            <a:gdLst>
              <a:gd name="T0" fmla="*/ 11 w 53"/>
              <a:gd name="T1" fmla="*/ 51 h 53"/>
              <a:gd name="T2" fmla="*/ 4 w 53"/>
              <a:gd name="T3" fmla="*/ 51 h 53"/>
              <a:gd name="T4" fmla="*/ 2 w 53"/>
              <a:gd name="T5" fmla="*/ 49 h 53"/>
              <a:gd name="T6" fmla="*/ 2 w 53"/>
              <a:gd name="T7" fmla="*/ 42 h 53"/>
              <a:gd name="T8" fmla="*/ 42 w 53"/>
              <a:gd name="T9" fmla="*/ 2 h 53"/>
              <a:gd name="T10" fmla="*/ 49 w 53"/>
              <a:gd name="T11" fmla="*/ 2 h 53"/>
              <a:gd name="T12" fmla="*/ 51 w 53"/>
              <a:gd name="T13" fmla="*/ 4 h 53"/>
              <a:gd name="T14" fmla="*/ 51 w 53"/>
              <a:gd name="T15" fmla="*/ 11 h 53"/>
              <a:gd name="T16" fmla="*/ 11 w 53"/>
              <a:gd name="T17" fmla="*/ 51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3" h="53">
                <a:moveTo>
                  <a:pt x="11" y="51"/>
                </a:moveTo>
                <a:cubicBezTo>
                  <a:pt x="9" y="53"/>
                  <a:pt x="5" y="53"/>
                  <a:pt x="4" y="51"/>
                </a:cubicBezTo>
                <a:cubicBezTo>
                  <a:pt x="2" y="49"/>
                  <a:pt x="2" y="49"/>
                  <a:pt x="2" y="49"/>
                </a:cubicBezTo>
                <a:cubicBezTo>
                  <a:pt x="0" y="47"/>
                  <a:pt x="0" y="44"/>
                  <a:pt x="2" y="42"/>
                </a:cubicBezTo>
                <a:cubicBezTo>
                  <a:pt x="42" y="2"/>
                  <a:pt x="42" y="2"/>
                  <a:pt x="42" y="2"/>
                </a:cubicBezTo>
                <a:cubicBezTo>
                  <a:pt x="44" y="0"/>
                  <a:pt x="47" y="0"/>
                  <a:pt x="49" y="2"/>
                </a:cubicBezTo>
                <a:cubicBezTo>
                  <a:pt x="51" y="4"/>
                  <a:pt x="51" y="4"/>
                  <a:pt x="51" y="4"/>
                </a:cubicBezTo>
                <a:cubicBezTo>
                  <a:pt x="53" y="6"/>
                  <a:pt x="53" y="9"/>
                  <a:pt x="51" y="11"/>
                </a:cubicBezTo>
                <a:lnTo>
                  <a:pt x="11" y="5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22" name="Freeform: Shape 35">
            <a:extLst>
              <a:ext uri="{FF2B5EF4-FFF2-40B4-BE49-F238E27FC236}">
                <a16:creationId xmlns:a16="http://schemas.microsoft.com/office/drawing/2014/main" id="{9C755B2C-A084-4376-973B-D3DBB3C472F7}"/>
              </a:ext>
            </a:extLst>
          </p:cNvPr>
          <p:cNvSpPr>
            <a:spLocks/>
          </p:cNvSpPr>
          <p:nvPr/>
        </p:nvSpPr>
        <p:spPr bwMode="auto">
          <a:xfrm>
            <a:off x="9235605" y="2851050"/>
            <a:ext cx="363538" cy="254000"/>
          </a:xfrm>
          <a:custGeom>
            <a:avLst/>
            <a:gdLst>
              <a:gd name="T0" fmla="*/ 67 w 226"/>
              <a:gd name="T1" fmla="*/ 158 h 158"/>
              <a:gd name="T2" fmla="*/ 4 w 226"/>
              <a:gd name="T3" fmla="*/ 65 h 158"/>
              <a:gd name="T4" fmla="*/ 8 w 226"/>
              <a:gd name="T5" fmla="*/ 47 h 158"/>
              <a:gd name="T6" fmla="*/ 26 w 226"/>
              <a:gd name="T7" fmla="*/ 51 h 158"/>
              <a:gd name="T8" fmla="*/ 72 w 226"/>
              <a:gd name="T9" fmla="*/ 120 h 158"/>
              <a:gd name="T10" fmla="*/ 204 w 226"/>
              <a:gd name="T11" fmla="*/ 4 h 158"/>
              <a:gd name="T12" fmla="*/ 222 w 226"/>
              <a:gd name="T13" fmla="*/ 6 h 158"/>
              <a:gd name="T14" fmla="*/ 221 w 226"/>
              <a:gd name="T15" fmla="*/ 24 h 158"/>
              <a:gd name="T16" fmla="*/ 67 w 226"/>
              <a:gd name="T17" fmla="*/ 158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26" h="158">
                <a:moveTo>
                  <a:pt x="67" y="158"/>
                </a:moveTo>
                <a:cubicBezTo>
                  <a:pt x="4" y="65"/>
                  <a:pt x="4" y="65"/>
                  <a:pt x="4" y="65"/>
                </a:cubicBezTo>
                <a:cubicBezTo>
                  <a:pt x="0" y="59"/>
                  <a:pt x="2" y="51"/>
                  <a:pt x="8" y="47"/>
                </a:cubicBezTo>
                <a:cubicBezTo>
                  <a:pt x="14" y="43"/>
                  <a:pt x="22" y="45"/>
                  <a:pt x="26" y="51"/>
                </a:cubicBezTo>
                <a:cubicBezTo>
                  <a:pt x="72" y="120"/>
                  <a:pt x="72" y="120"/>
                  <a:pt x="72" y="120"/>
                </a:cubicBezTo>
                <a:cubicBezTo>
                  <a:pt x="204" y="4"/>
                  <a:pt x="204" y="4"/>
                  <a:pt x="204" y="4"/>
                </a:cubicBezTo>
                <a:cubicBezTo>
                  <a:pt x="209" y="0"/>
                  <a:pt x="217" y="0"/>
                  <a:pt x="222" y="6"/>
                </a:cubicBezTo>
                <a:cubicBezTo>
                  <a:pt x="226" y="11"/>
                  <a:pt x="226" y="19"/>
                  <a:pt x="221" y="24"/>
                </a:cubicBezTo>
                <a:lnTo>
                  <a:pt x="67" y="15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23" name="Freeform: Shape 36">
            <a:extLst>
              <a:ext uri="{FF2B5EF4-FFF2-40B4-BE49-F238E27FC236}">
                <a16:creationId xmlns:a16="http://schemas.microsoft.com/office/drawing/2014/main" id="{78B6DFAA-F962-40B2-8389-73C1E9C13BB2}"/>
              </a:ext>
            </a:extLst>
          </p:cNvPr>
          <p:cNvSpPr>
            <a:spLocks/>
          </p:cNvSpPr>
          <p:nvPr/>
        </p:nvSpPr>
        <p:spPr bwMode="auto">
          <a:xfrm>
            <a:off x="10083330" y="4003576"/>
            <a:ext cx="254000" cy="177800"/>
          </a:xfrm>
          <a:custGeom>
            <a:avLst/>
            <a:gdLst>
              <a:gd name="T0" fmla="*/ 46 w 158"/>
              <a:gd name="T1" fmla="*/ 111 h 111"/>
              <a:gd name="T2" fmla="*/ 2 w 158"/>
              <a:gd name="T3" fmla="*/ 46 h 111"/>
              <a:gd name="T4" fmla="*/ 5 w 158"/>
              <a:gd name="T5" fmla="*/ 34 h 111"/>
              <a:gd name="T6" fmla="*/ 17 w 158"/>
              <a:gd name="T7" fmla="*/ 36 h 111"/>
              <a:gd name="T8" fmla="*/ 50 w 158"/>
              <a:gd name="T9" fmla="*/ 84 h 111"/>
              <a:gd name="T10" fmla="*/ 142 w 158"/>
              <a:gd name="T11" fmla="*/ 4 h 111"/>
              <a:gd name="T12" fmla="*/ 154 w 158"/>
              <a:gd name="T13" fmla="*/ 5 h 111"/>
              <a:gd name="T14" fmla="*/ 154 w 158"/>
              <a:gd name="T15" fmla="*/ 17 h 111"/>
              <a:gd name="T16" fmla="*/ 46 w 158"/>
              <a:gd name="T17" fmla="*/ 111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8" h="111">
                <a:moveTo>
                  <a:pt x="46" y="111"/>
                </a:moveTo>
                <a:cubicBezTo>
                  <a:pt x="2" y="46"/>
                  <a:pt x="2" y="46"/>
                  <a:pt x="2" y="46"/>
                </a:cubicBezTo>
                <a:cubicBezTo>
                  <a:pt x="0" y="42"/>
                  <a:pt x="1" y="37"/>
                  <a:pt x="5" y="34"/>
                </a:cubicBezTo>
                <a:cubicBezTo>
                  <a:pt x="9" y="31"/>
                  <a:pt x="14" y="32"/>
                  <a:pt x="17" y="36"/>
                </a:cubicBezTo>
                <a:cubicBezTo>
                  <a:pt x="50" y="84"/>
                  <a:pt x="50" y="84"/>
                  <a:pt x="50" y="84"/>
                </a:cubicBezTo>
                <a:cubicBezTo>
                  <a:pt x="142" y="4"/>
                  <a:pt x="142" y="4"/>
                  <a:pt x="142" y="4"/>
                </a:cubicBezTo>
                <a:cubicBezTo>
                  <a:pt x="146" y="0"/>
                  <a:pt x="151" y="1"/>
                  <a:pt x="154" y="5"/>
                </a:cubicBezTo>
                <a:cubicBezTo>
                  <a:pt x="158" y="8"/>
                  <a:pt x="157" y="14"/>
                  <a:pt x="154" y="17"/>
                </a:cubicBezTo>
                <a:lnTo>
                  <a:pt x="46" y="11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24" name="Freeform: Shape 37">
            <a:extLst>
              <a:ext uri="{FF2B5EF4-FFF2-40B4-BE49-F238E27FC236}">
                <a16:creationId xmlns:a16="http://schemas.microsoft.com/office/drawing/2014/main" id="{824E4247-0541-4ADB-BAD0-B80E4128B0E2}"/>
              </a:ext>
            </a:extLst>
          </p:cNvPr>
          <p:cNvSpPr>
            <a:spLocks/>
          </p:cNvSpPr>
          <p:nvPr/>
        </p:nvSpPr>
        <p:spPr bwMode="auto">
          <a:xfrm>
            <a:off x="9091142" y="2127150"/>
            <a:ext cx="203200" cy="207963"/>
          </a:xfrm>
          <a:custGeom>
            <a:avLst/>
            <a:gdLst>
              <a:gd name="T0" fmla="*/ 72 w 128"/>
              <a:gd name="T1" fmla="*/ 131 h 131"/>
              <a:gd name="T2" fmla="*/ 45 w 128"/>
              <a:gd name="T3" fmla="*/ 94 h 131"/>
              <a:gd name="T4" fmla="*/ 0 w 128"/>
              <a:gd name="T5" fmla="*/ 97 h 131"/>
              <a:gd name="T6" fmla="*/ 25 w 128"/>
              <a:gd name="T7" fmla="*/ 58 h 131"/>
              <a:gd name="T8" fmla="*/ 10 w 128"/>
              <a:gd name="T9" fmla="*/ 15 h 131"/>
              <a:gd name="T10" fmla="*/ 53 w 128"/>
              <a:gd name="T11" fmla="*/ 29 h 131"/>
              <a:gd name="T12" fmla="*/ 89 w 128"/>
              <a:gd name="T13" fmla="*/ 0 h 131"/>
              <a:gd name="T14" fmla="*/ 90 w 128"/>
              <a:gd name="T15" fmla="*/ 46 h 131"/>
              <a:gd name="T16" fmla="*/ 128 w 128"/>
              <a:gd name="T17" fmla="*/ 71 h 131"/>
              <a:gd name="T18" fmla="*/ 85 w 128"/>
              <a:gd name="T19" fmla="*/ 86 h 131"/>
              <a:gd name="T20" fmla="*/ 72 w 128"/>
              <a:gd name="T21" fmla="*/ 131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8" h="131">
                <a:moveTo>
                  <a:pt x="72" y="131"/>
                </a:moveTo>
                <a:lnTo>
                  <a:pt x="45" y="94"/>
                </a:lnTo>
                <a:lnTo>
                  <a:pt x="0" y="97"/>
                </a:lnTo>
                <a:lnTo>
                  <a:pt x="25" y="58"/>
                </a:lnTo>
                <a:lnTo>
                  <a:pt x="10" y="15"/>
                </a:lnTo>
                <a:lnTo>
                  <a:pt x="53" y="29"/>
                </a:lnTo>
                <a:lnTo>
                  <a:pt x="89" y="0"/>
                </a:lnTo>
                <a:lnTo>
                  <a:pt x="90" y="46"/>
                </a:lnTo>
                <a:lnTo>
                  <a:pt x="128" y="71"/>
                </a:lnTo>
                <a:lnTo>
                  <a:pt x="85" y="86"/>
                </a:lnTo>
                <a:lnTo>
                  <a:pt x="72" y="13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25" name="Freeform: Shape 38">
            <a:extLst>
              <a:ext uri="{FF2B5EF4-FFF2-40B4-BE49-F238E27FC236}">
                <a16:creationId xmlns:a16="http://schemas.microsoft.com/office/drawing/2014/main" id="{BA2772BA-2086-4908-A1DB-5FA809EB5F85}"/>
              </a:ext>
            </a:extLst>
          </p:cNvPr>
          <p:cNvSpPr>
            <a:spLocks/>
          </p:cNvSpPr>
          <p:nvPr/>
        </p:nvSpPr>
        <p:spPr bwMode="auto">
          <a:xfrm>
            <a:off x="9337205" y="2544663"/>
            <a:ext cx="231775" cy="257175"/>
          </a:xfrm>
          <a:custGeom>
            <a:avLst/>
            <a:gdLst>
              <a:gd name="T0" fmla="*/ 144 w 145"/>
              <a:gd name="T1" fmla="*/ 77 h 160"/>
              <a:gd name="T2" fmla="*/ 133 w 145"/>
              <a:gd name="T3" fmla="*/ 109 h 160"/>
              <a:gd name="T4" fmla="*/ 102 w 145"/>
              <a:gd name="T5" fmla="*/ 123 h 160"/>
              <a:gd name="T6" fmla="*/ 91 w 145"/>
              <a:gd name="T7" fmla="*/ 119 h 160"/>
              <a:gd name="T8" fmla="*/ 84 w 145"/>
              <a:gd name="T9" fmla="*/ 108 h 160"/>
              <a:gd name="T10" fmla="*/ 74 w 145"/>
              <a:gd name="T11" fmla="*/ 119 h 160"/>
              <a:gd name="T12" fmla="*/ 61 w 145"/>
              <a:gd name="T13" fmla="*/ 122 h 160"/>
              <a:gd name="T14" fmla="*/ 43 w 145"/>
              <a:gd name="T15" fmla="*/ 112 h 160"/>
              <a:gd name="T16" fmla="*/ 38 w 145"/>
              <a:gd name="T17" fmla="*/ 85 h 160"/>
              <a:gd name="T18" fmla="*/ 50 w 145"/>
              <a:gd name="T19" fmla="*/ 50 h 160"/>
              <a:gd name="T20" fmla="*/ 75 w 145"/>
              <a:gd name="T21" fmla="*/ 37 h 160"/>
              <a:gd name="T22" fmla="*/ 91 w 145"/>
              <a:gd name="T23" fmla="*/ 40 h 160"/>
              <a:gd name="T24" fmla="*/ 104 w 145"/>
              <a:gd name="T25" fmla="*/ 46 h 160"/>
              <a:gd name="T26" fmla="*/ 104 w 145"/>
              <a:gd name="T27" fmla="*/ 47 h 160"/>
              <a:gd name="T28" fmla="*/ 104 w 145"/>
              <a:gd name="T29" fmla="*/ 47 h 160"/>
              <a:gd name="T30" fmla="*/ 100 w 145"/>
              <a:gd name="T31" fmla="*/ 96 h 160"/>
              <a:gd name="T32" fmla="*/ 101 w 145"/>
              <a:gd name="T33" fmla="*/ 107 h 160"/>
              <a:gd name="T34" fmla="*/ 106 w 145"/>
              <a:gd name="T35" fmla="*/ 110 h 160"/>
              <a:gd name="T36" fmla="*/ 122 w 145"/>
              <a:gd name="T37" fmla="*/ 101 h 160"/>
              <a:gd name="T38" fmla="*/ 128 w 145"/>
              <a:gd name="T39" fmla="*/ 77 h 160"/>
              <a:gd name="T40" fmla="*/ 117 w 145"/>
              <a:gd name="T41" fmla="*/ 30 h 160"/>
              <a:gd name="T42" fmla="*/ 76 w 145"/>
              <a:gd name="T43" fmla="*/ 13 h 160"/>
              <a:gd name="T44" fmla="*/ 35 w 145"/>
              <a:gd name="T45" fmla="*/ 31 h 160"/>
              <a:gd name="T46" fmla="*/ 18 w 145"/>
              <a:gd name="T47" fmla="*/ 80 h 160"/>
              <a:gd name="T48" fmla="*/ 31 w 145"/>
              <a:gd name="T49" fmla="*/ 128 h 160"/>
              <a:gd name="T50" fmla="*/ 71 w 145"/>
              <a:gd name="T51" fmla="*/ 145 h 160"/>
              <a:gd name="T52" fmla="*/ 86 w 145"/>
              <a:gd name="T53" fmla="*/ 144 h 160"/>
              <a:gd name="T54" fmla="*/ 99 w 145"/>
              <a:gd name="T55" fmla="*/ 139 h 160"/>
              <a:gd name="T56" fmla="*/ 102 w 145"/>
              <a:gd name="T57" fmla="*/ 152 h 160"/>
              <a:gd name="T58" fmla="*/ 88 w 145"/>
              <a:gd name="T59" fmla="*/ 158 h 160"/>
              <a:gd name="T60" fmla="*/ 70 w 145"/>
              <a:gd name="T61" fmla="*/ 160 h 160"/>
              <a:gd name="T62" fmla="*/ 18 w 145"/>
              <a:gd name="T63" fmla="*/ 138 h 160"/>
              <a:gd name="T64" fmla="*/ 1 w 145"/>
              <a:gd name="T65" fmla="*/ 80 h 160"/>
              <a:gd name="T66" fmla="*/ 23 w 145"/>
              <a:gd name="T67" fmla="*/ 21 h 160"/>
              <a:gd name="T68" fmla="*/ 77 w 145"/>
              <a:gd name="T69" fmla="*/ 0 h 160"/>
              <a:gd name="T70" fmla="*/ 127 w 145"/>
              <a:gd name="T71" fmla="*/ 20 h 160"/>
              <a:gd name="T72" fmla="*/ 144 w 145"/>
              <a:gd name="T73" fmla="*/ 77 h 160"/>
              <a:gd name="T74" fmla="*/ 57 w 145"/>
              <a:gd name="T75" fmla="*/ 85 h 160"/>
              <a:gd name="T76" fmla="*/ 59 w 145"/>
              <a:gd name="T77" fmla="*/ 102 h 160"/>
              <a:gd name="T78" fmla="*/ 67 w 145"/>
              <a:gd name="T79" fmla="*/ 107 h 160"/>
              <a:gd name="T80" fmla="*/ 75 w 145"/>
              <a:gd name="T81" fmla="*/ 105 h 160"/>
              <a:gd name="T82" fmla="*/ 82 w 145"/>
              <a:gd name="T83" fmla="*/ 97 h 160"/>
              <a:gd name="T84" fmla="*/ 82 w 145"/>
              <a:gd name="T85" fmla="*/ 96 h 160"/>
              <a:gd name="T86" fmla="*/ 82 w 145"/>
              <a:gd name="T87" fmla="*/ 96 h 160"/>
              <a:gd name="T88" fmla="*/ 86 w 145"/>
              <a:gd name="T89" fmla="*/ 53 h 160"/>
              <a:gd name="T90" fmla="*/ 82 w 145"/>
              <a:gd name="T91" fmla="*/ 52 h 160"/>
              <a:gd name="T92" fmla="*/ 78 w 145"/>
              <a:gd name="T93" fmla="*/ 52 h 160"/>
              <a:gd name="T94" fmla="*/ 64 w 145"/>
              <a:gd name="T95" fmla="*/ 60 h 160"/>
              <a:gd name="T96" fmla="*/ 57 w 145"/>
              <a:gd name="T97" fmla="*/ 85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45" h="160">
                <a:moveTo>
                  <a:pt x="144" y="77"/>
                </a:moveTo>
                <a:cubicBezTo>
                  <a:pt x="143" y="89"/>
                  <a:pt x="139" y="100"/>
                  <a:pt x="133" y="109"/>
                </a:cubicBezTo>
                <a:cubicBezTo>
                  <a:pt x="126" y="118"/>
                  <a:pt x="116" y="123"/>
                  <a:pt x="102" y="123"/>
                </a:cubicBezTo>
                <a:cubicBezTo>
                  <a:pt x="98" y="123"/>
                  <a:pt x="94" y="121"/>
                  <a:pt x="91" y="119"/>
                </a:cubicBezTo>
                <a:cubicBezTo>
                  <a:pt x="87" y="116"/>
                  <a:pt x="85" y="113"/>
                  <a:pt x="84" y="108"/>
                </a:cubicBezTo>
                <a:cubicBezTo>
                  <a:pt x="81" y="113"/>
                  <a:pt x="78" y="117"/>
                  <a:pt x="74" y="119"/>
                </a:cubicBezTo>
                <a:cubicBezTo>
                  <a:pt x="71" y="121"/>
                  <a:pt x="66" y="122"/>
                  <a:pt x="61" y="122"/>
                </a:cubicBezTo>
                <a:cubicBezTo>
                  <a:pt x="53" y="122"/>
                  <a:pt x="47" y="119"/>
                  <a:pt x="43" y="112"/>
                </a:cubicBezTo>
                <a:cubicBezTo>
                  <a:pt x="38" y="105"/>
                  <a:pt x="37" y="96"/>
                  <a:pt x="38" y="85"/>
                </a:cubicBezTo>
                <a:cubicBezTo>
                  <a:pt x="39" y="71"/>
                  <a:pt x="43" y="59"/>
                  <a:pt x="50" y="50"/>
                </a:cubicBezTo>
                <a:cubicBezTo>
                  <a:pt x="57" y="42"/>
                  <a:pt x="65" y="37"/>
                  <a:pt x="75" y="37"/>
                </a:cubicBezTo>
                <a:cubicBezTo>
                  <a:pt x="81" y="37"/>
                  <a:pt x="87" y="38"/>
                  <a:pt x="91" y="40"/>
                </a:cubicBezTo>
                <a:cubicBezTo>
                  <a:pt x="95" y="41"/>
                  <a:pt x="99" y="43"/>
                  <a:pt x="104" y="46"/>
                </a:cubicBezTo>
                <a:cubicBezTo>
                  <a:pt x="104" y="47"/>
                  <a:pt x="104" y="47"/>
                  <a:pt x="104" y="47"/>
                </a:cubicBezTo>
                <a:cubicBezTo>
                  <a:pt x="104" y="47"/>
                  <a:pt x="104" y="47"/>
                  <a:pt x="104" y="47"/>
                </a:cubicBezTo>
                <a:cubicBezTo>
                  <a:pt x="100" y="96"/>
                  <a:pt x="100" y="96"/>
                  <a:pt x="100" y="96"/>
                </a:cubicBezTo>
                <a:cubicBezTo>
                  <a:pt x="99" y="101"/>
                  <a:pt x="100" y="105"/>
                  <a:pt x="101" y="107"/>
                </a:cubicBezTo>
                <a:cubicBezTo>
                  <a:pt x="102" y="109"/>
                  <a:pt x="104" y="110"/>
                  <a:pt x="106" y="110"/>
                </a:cubicBezTo>
                <a:cubicBezTo>
                  <a:pt x="112" y="110"/>
                  <a:pt x="118" y="107"/>
                  <a:pt x="122" y="101"/>
                </a:cubicBezTo>
                <a:cubicBezTo>
                  <a:pt x="126" y="94"/>
                  <a:pt x="128" y="87"/>
                  <a:pt x="128" y="77"/>
                </a:cubicBezTo>
                <a:cubicBezTo>
                  <a:pt x="129" y="57"/>
                  <a:pt x="125" y="41"/>
                  <a:pt x="117" y="30"/>
                </a:cubicBezTo>
                <a:cubicBezTo>
                  <a:pt x="108" y="19"/>
                  <a:pt x="94" y="13"/>
                  <a:pt x="76" y="13"/>
                </a:cubicBezTo>
                <a:cubicBezTo>
                  <a:pt x="59" y="13"/>
                  <a:pt x="45" y="19"/>
                  <a:pt x="35" y="31"/>
                </a:cubicBezTo>
                <a:cubicBezTo>
                  <a:pt x="24" y="43"/>
                  <a:pt x="19" y="60"/>
                  <a:pt x="18" y="80"/>
                </a:cubicBezTo>
                <a:cubicBezTo>
                  <a:pt x="17" y="100"/>
                  <a:pt x="21" y="116"/>
                  <a:pt x="31" y="128"/>
                </a:cubicBezTo>
                <a:cubicBezTo>
                  <a:pt x="40" y="140"/>
                  <a:pt x="53" y="145"/>
                  <a:pt x="71" y="145"/>
                </a:cubicBezTo>
                <a:cubicBezTo>
                  <a:pt x="76" y="145"/>
                  <a:pt x="81" y="145"/>
                  <a:pt x="86" y="144"/>
                </a:cubicBezTo>
                <a:cubicBezTo>
                  <a:pt x="91" y="143"/>
                  <a:pt x="95" y="141"/>
                  <a:pt x="99" y="139"/>
                </a:cubicBezTo>
                <a:cubicBezTo>
                  <a:pt x="102" y="152"/>
                  <a:pt x="102" y="152"/>
                  <a:pt x="102" y="152"/>
                </a:cubicBezTo>
                <a:cubicBezTo>
                  <a:pt x="98" y="154"/>
                  <a:pt x="94" y="156"/>
                  <a:pt x="88" y="158"/>
                </a:cubicBezTo>
                <a:cubicBezTo>
                  <a:pt x="82" y="159"/>
                  <a:pt x="76" y="160"/>
                  <a:pt x="70" y="160"/>
                </a:cubicBezTo>
                <a:cubicBezTo>
                  <a:pt x="48" y="160"/>
                  <a:pt x="30" y="153"/>
                  <a:pt x="18" y="138"/>
                </a:cubicBezTo>
                <a:cubicBezTo>
                  <a:pt x="6" y="124"/>
                  <a:pt x="0" y="105"/>
                  <a:pt x="1" y="80"/>
                </a:cubicBezTo>
                <a:cubicBezTo>
                  <a:pt x="2" y="56"/>
                  <a:pt x="9" y="36"/>
                  <a:pt x="23" y="21"/>
                </a:cubicBezTo>
                <a:cubicBezTo>
                  <a:pt x="37" y="7"/>
                  <a:pt x="54" y="0"/>
                  <a:pt x="77" y="0"/>
                </a:cubicBezTo>
                <a:cubicBezTo>
                  <a:pt x="99" y="0"/>
                  <a:pt x="116" y="6"/>
                  <a:pt x="127" y="20"/>
                </a:cubicBezTo>
                <a:cubicBezTo>
                  <a:pt x="139" y="34"/>
                  <a:pt x="145" y="53"/>
                  <a:pt x="144" y="77"/>
                </a:cubicBezTo>
                <a:moveTo>
                  <a:pt x="57" y="85"/>
                </a:moveTo>
                <a:cubicBezTo>
                  <a:pt x="57" y="92"/>
                  <a:pt x="57" y="98"/>
                  <a:pt x="59" y="102"/>
                </a:cubicBezTo>
                <a:cubicBezTo>
                  <a:pt x="60" y="106"/>
                  <a:pt x="63" y="107"/>
                  <a:pt x="67" y="107"/>
                </a:cubicBezTo>
                <a:cubicBezTo>
                  <a:pt x="70" y="107"/>
                  <a:pt x="73" y="107"/>
                  <a:pt x="75" y="105"/>
                </a:cubicBezTo>
                <a:cubicBezTo>
                  <a:pt x="78" y="104"/>
                  <a:pt x="80" y="101"/>
                  <a:pt x="82" y="97"/>
                </a:cubicBezTo>
                <a:cubicBezTo>
                  <a:pt x="82" y="96"/>
                  <a:pt x="82" y="96"/>
                  <a:pt x="82" y="96"/>
                </a:cubicBezTo>
                <a:cubicBezTo>
                  <a:pt x="82" y="96"/>
                  <a:pt x="82" y="96"/>
                  <a:pt x="82" y="96"/>
                </a:cubicBezTo>
                <a:cubicBezTo>
                  <a:pt x="86" y="53"/>
                  <a:pt x="86" y="53"/>
                  <a:pt x="86" y="53"/>
                </a:cubicBezTo>
                <a:cubicBezTo>
                  <a:pt x="85" y="53"/>
                  <a:pt x="84" y="52"/>
                  <a:pt x="82" y="52"/>
                </a:cubicBezTo>
                <a:cubicBezTo>
                  <a:pt x="81" y="52"/>
                  <a:pt x="80" y="52"/>
                  <a:pt x="78" y="52"/>
                </a:cubicBezTo>
                <a:cubicBezTo>
                  <a:pt x="72" y="52"/>
                  <a:pt x="67" y="55"/>
                  <a:pt x="64" y="60"/>
                </a:cubicBezTo>
                <a:cubicBezTo>
                  <a:pt x="60" y="66"/>
                  <a:pt x="58" y="74"/>
                  <a:pt x="57" y="85"/>
                </a:cubicBez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26" name="Freeform: Shape 39">
            <a:extLst>
              <a:ext uri="{FF2B5EF4-FFF2-40B4-BE49-F238E27FC236}">
                <a16:creationId xmlns:a16="http://schemas.microsoft.com/office/drawing/2014/main" id="{4E7DBCF3-DA77-455B-BD3C-3C9662B566B9}"/>
              </a:ext>
            </a:extLst>
          </p:cNvPr>
          <p:cNvSpPr>
            <a:spLocks/>
          </p:cNvSpPr>
          <p:nvPr/>
        </p:nvSpPr>
        <p:spPr bwMode="auto">
          <a:xfrm>
            <a:off x="8291042" y="2243038"/>
            <a:ext cx="231775" cy="265113"/>
          </a:xfrm>
          <a:custGeom>
            <a:avLst/>
            <a:gdLst>
              <a:gd name="T0" fmla="*/ 143 w 144"/>
              <a:gd name="T1" fmla="*/ 72 h 165"/>
              <a:gd name="T2" fmla="*/ 136 w 144"/>
              <a:gd name="T3" fmla="*/ 105 h 165"/>
              <a:gd name="T4" fmla="*/ 107 w 144"/>
              <a:gd name="T5" fmla="*/ 122 h 165"/>
              <a:gd name="T6" fmla="*/ 95 w 144"/>
              <a:gd name="T7" fmla="*/ 120 h 165"/>
              <a:gd name="T8" fmla="*/ 87 w 144"/>
              <a:gd name="T9" fmla="*/ 110 h 165"/>
              <a:gd name="T10" fmla="*/ 79 w 144"/>
              <a:gd name="T11" fmla="*/ 122 h 165"/>
              <a:gd name="T12" fmla="*/ 67 w 144"/>
              <a:gd name="T13" fmla="*/ 127 h 165"/>
              <a:gd name="T14" fmla="*/ 47 w 144"/>
              <a:gd name="T15" fmla="*/ 119 h 165"/>
              <a:gd name="T16" fmla="*/ 39 w 144"/>
              <a:gd name="T17" fmla="*/ 93 h 165"/>
              <a:gd name="T18" fmla="*/ 47 w 144"/>
              <a:gd name="T19" fmla="*/ 57 h 165"/>
              <a:gd name="T20" fmla="*/ 70 w 144"/>
              <a:gd name="T21" fmla="*/ 41 h 165"/>
              <a:gd name="T22" fmla="*/ 86 w 144"/>
              <a:gd name="T23" fmla="*/ 41 h 165"/>
              <a:gd name="T24" fmla="*/ 100 w 144"/>
              <a:gd name="T25" fmla="*/ 46 h 165"/>
              <a:gd name="T26" fmla="*/ 100 w 144"/>
              <a:gd name="T27" fmla="*/ 47 h 165"/>
              <a:gd name="T28" fmla="*/ 100 w 144"/>
              <a:gd name="T29" fmla="*/ 47 h 165"/>
              <a:gd name="T30" fmla="*/ 102 w 144"/>
              <a:gd name="T31" fmla="*/ 96 h 165"/>
              <a:gd name="T32" fmla="*/ 104 w 144"/>
              <a:gd name="T33" fmla="*/ 107 h 165"/>
              <a:gd name="T34" fmla="*/ 110 w 144"/>
              <a:gd name="T35" fmla="*/ 109 h 165"/>
              <a:gd name="T36" fmla="*/ 124 w 144"/>
              <a:gd name="T37" fmla="*/ 98 h 165"/>
              <a:gd name="T38" fmla="*/ 128 w 144"/>
              <a:gd name="T39" fmla="*/ 74 h 165"/>
              <a:gd name="T40" fmla="*/ 111 w 144"/>
              <a:gd name="T41" fmla="*/ 28 h 165"/>
              <a:gd name="T42" fmla="*/ 69 w 144"/>
              <a:gd name="T43" fmla="*/ 16 h 165"/>
              <a:gd name="T44" fmla="*/ 30 w 144"/>
              <a:gd name="T45" fmla="*/ 39 h 165"/>
              <a:gd name="T46" fmla="*/ 19 w 144"/>
              <a:gd name="T47" fmla="*/ 90 h 165"/>
              <a:gd name="T48" fmla="*/ 37 w 144"/>
              <a:gd name="T49" fmla="*/ 136 h 165"/>
              <a:gd name="T50" fmla="*/ 79 w 144"/>
              <a:gd name="T51" fmla="*/ 149 h 165"/>
              <a:gd name="T52" fmla="*/ 93 w 144"/>
              <a:gd name="T53" fmla="*/ 145 h 165"/>
              <a:gd name="T54" fmla="*/ 106 w 144"/>
              <a:gd name="T55" fmla="*/ 139 h 165"/>
              <a:gd name="T56" fmla="*/ 111 w 144"/>
              <a:gd name="T57" fmla="*/ 151 h 165"/>
              <a:gd name="T58" fmla="*/ 97 w 144"/>
              <a:gd name="T59" fmla="*/ 159 h 165"/>
              <a:gd name="T60" fmla="*/ 80 w 144"/>
              <a:gd name="T61" fmla="*/ 163 h 165"/>
              <a:gd name="T62" fmla="*/ 26 w 144"/>
              <a:gd name="T63" fmla="*/ 148 h 165"/>
              <a:gd name="T64" fmla="*/ 2 w 144"/>
              <a:gd name="T65" fmla="*/ 92 h 165"/>
              <a:gd name="T66" fmla="*/ 17 w 144"/>
              <a:gd name="T67" fmla="*/ 31 h 165"/>
              <a:gd name="T68" fmla="*/ 67 w 144"/>
              <a:gd name="T69" fmla="*/ 3 h 165"/>
              <a:gd name="T70" fmla="*/ 120 w 144"/>
              <a:gd name="T71" fmla="*/ 18 h 165"/>
              <a:gd name="T72" fmla="*/ 143 w 144"/>
              <a:gd name="T73" fmla="*/ 72 h 165"/>
              <a:gd name="T74" fmla="*/ 58 w 144"/>
              <a:gd name="T75" fmla="*/ 90 h 165"/>
              <a:gd name="T76" fmla="*/ 62 w 144"/>
              <a:gd name="T77" fmla="*/ 107 h 165"/>
              <a:gd name="T78" fmla="*/ 70 w 144"/>
              <a:gd name="T79" fmla="*/ 111 h 165"/>
              <a:gd name="T80" fmla="*/ 79 w 144"/>
              <a:gd name="T81" fmla="*/ 108 h 165"/>
              <a:gd name="T82" fmla="*/ 85 w 144"/>
              <a:gd name="T83" fmla="*/ 99 h 165"/>
              <a:gd name="T84" fmla="*/ 85 w 144"/>
              <a:gd name="T85" fmla="*/ 98 h 165"/>
              <a:gd name="T86" fmla="*/ 85 w 144"/>
              <a:gd name="T87" fmla="*/ 98 h 165"/>
              <a:gd name="T88" fmla="*/ 83 w 144"/>
              <a:gd name="T89" fmla="*/ 55 h 165"/>
              <a:gd name="T90" fmla="*/ 79 w 144"/>
              <a:gd name="T91" fmla="*/ 55 h 165"/>
              <a:gd name="T92" fmla="*/ 75 w 144"/>
              <a:gd name="T93" fmla="*/ 55 h 165"/>
              <a:gd name="T94" fmla="*/ 62 w 144"/>
              <a:gd name="T95" fmla="*/ 65 h 165"/>
              <a:gd name="T96" fmla="*/ 58 w 144"/>
              <a:gd name="T97" fmla="*/ 9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44" h="165">
                <a:moveTo>
                  <a:pt x="143" y="72"/>
                </a:moveTo>
                <a:cubicBezTo>
                  <a:pt x="144" y="84"/>
                  <a:pt x="142" y="95"/>
                  <a:pt x="136" y="105"/>
                </a:cubicBezTo>
                <a:cubicBezTo>
                  <a:pt x="130" y="115"/>
                  <a:pt x="121" y="121"/>
                  <a:pt x="107" y="122"/>
                </a:cubicBezTo>
                <a:cubicBezTo>
                  <a:pt x="103" y="123"/>
                  <a:pt x="99" y="122"/>
                  <a:pt x="95" y="120"/>
                </a:cubicBezTo>
                <a:cubicBezTo>
                  <a:pt x="92" y="118"/>
                  <a:pt x="89" y="115"/>
                  <a:pt x="87" y="110"/>
                </a:cubicBezTo>
                <a:cubicBezTo>
                  <a:pt x="85" y="115"/>
                  <a:pt x="83" y="119"/>
                  <a:pt x="79" y="122"/>
                </a:cubicBezTo>
                <a:cubicBezTo>
                  <a:pt x="76" y="125"/>
                  <a:pt x="72" y="126"/>
                  <a:pt x="67" y="127"/>
                </a:cubicBezTo>
                <a:cubicBezTo>
                  <a:pt x="59" y="128"/>
                  <a:pt x="52" y="125"/>
                  <a:pt x="47" y="119"/>
                </a:cubicBezTo>
                <a:cubicBezTo>
                  <a:pt x="42" y="113"/>
                  <a:pt x="39" y="104"/>
                  <a:pt x="39" y="93"/>
                </a:cubicBezTo>
                <a:cubicBezTo>
                  <a:pt x="39" y="78"/>
                  <a:pt x="42" y="66"/>
                  <a:pt x="47" y="57"/>
                </a:cubicBezTo>
                <a:cubicBezTo>
                  <a:pt x="53" y="47"/>
                  <a:pt x="61" y="42"/>
                  <a:pt x="70" y="41"/>
                </a:cubicBezTo>
                <a:cubicBezTo>
                  <a:pt x="77" y="40"/>
                  <a:pt x="82" y="40"/>
                  <a:pt x="86" y="41"/>
                </a:cubicBezTo>
                <a:cubicBezTo>
                  <a:pt x="90" y="42"/>
                  <a:pt x="95" y="44"/>
                  <a:pt x="100" y="46"/>
                </a:cubicBezTo>
                <a:cubicBezTo>
                  <a:pt x="100" y="47"/>
                  <a:pt x="100" y="47"/>
                  <a:pt x="100" y="47"/>
                </a:cubicBezTo>
                <a:cubicBezTo>
                  <a:pt x="100" y="47"/>
                  <a:pt x="100" y="47"/>
                  <a:pt x="100" y="47"/>
                </a:cubicBezTo>
                <a:cubicBezTo>
                  <a:pt x="102" y="96"/>
                  <a:pt x="102" y="96"/>
                  <a:pt x="102" y="96"/>
                </a:cubicBezTo>
                <a:cubicBezTo>
                  <a:pt x="102" y="101"/>
                  <a:pt x="103" y="105"/>
                  <a:pt x="104" y="107"/>
                </a:cubicBezTo>
                <a:cubicBezTo>
                  <a:pt x="106" y="109"/>
                  <a:pt x="107" y="109"/>
                  <a:pt x="110" y="109"/>
                </a:cubicBezTo>
                <a:cubicBezTo>
                  <a:pt x="116" y="108"/>
                  <a:pt x="121" y="105"/>
                  <a:pt x="124" y="98"/>
                </a:cubicBezTo>
                <a:cubicBezTo>
                  <a:pt x="127" y="91"/>
                  <a:pt x="129" y="83"/>
                  <a:pt x="128" y="74"/>
                </a:cubicBezTo>
                <a:cubicBezTo>
                  <a:pt x="126" y="54"/>
                  <a:pt x="121" y="39"/>
                  <a:pt x="111" y="28"/>
                </a:cubicBezTo>
                <a:cubicBezTo>
                  <a:pt x="101" y="18"/>
                  <a:pt x="87" y="14"/>
                  <a:pt x="69" y="16"/>
                </a:cubicBezTo>
                <a:cubicBezTo>
                  <a:pt x="52" y="18"/>
                  <a:pt x="39" y="26"/>
                  <a:pt x="30" y="39"/>
                </a:cubicBezTo>
                <a:cubicBezTo>
                  <a:pt x="21" y="52"/>
                  <a:pt x="17" y="69"/>
                  <a:pt x="19" y="90"/>
                </a:cubicBezTo>
                <a:cubicBezTo>
                  <a:pt x="20" y="110"/>
                  <a:pt x="26" y="125"/>
                  <a:pt x="37" y="136"/>
                </a:cubicBezTo>
                <a:cubicBezTo>
                  <a:pt x="47" y="146"/>
                  <a:pt x="61" y="151"/>
                  <a:pt x="79" y="149"/>
                </a:cubicBezTo>
                <a:cubicBezTo>
                  <a:pt x="84" y="148"/>
                  <a:pt x="88" y="147"/>
                  <a:pt x="93" y="145"/>
                </a:cubicBezTo>
                <a:cubicBezTo>
                  <a:pt x="98" y="143"/>
                  <a:pt x="103" y="141"/>
                  <a:pt x="106" y="139"/>
                </a:cubicBezTo>
                <a:cubicBezTo>
                  <a:pt x="111" y="151"/>
                  <a:pt x="111" y="151"/>
                  <a:pt x="111" y="151"/>
                </a:cubicBezTo>
                <a:cubicBezTo>
                  <a:pt x="107" y="154"/>
                  <a:pt x="103" y="157"/>
                  <a:pt x="97" y="159"/>
                </a:cubicBezTo>
                <a:cubicBezTo>
                  <a:pt x="91" y="161"/>
                  <a:pt x="86" y="162"/>
                  <a:pt x="80" y="163"/>
                </a:cubicBezTo>
                <a:cubicBezTo>
                  <a:pt x="58" y="165"/>
                  <a:pt x="39" y="160"/>
                  <a:pt x="26" y="148"/>
                </a:cubicBezTo>
                <a:cubicBezTo>
                  <a:pt x="12" y="135"/>
                  <a:pt x="4" y="116"/>
                  <a:pt x="2" y="92"/>
                </a:cubicBezTo>
                <a:cubicBezTo>
                  <a:pt x="0" y="67"/>
                  <a:pt x="5" y="47"/>
                  <a:pt x="17" y="31"/>
                </a:cubicBezTo>
                <a:cubicBezTo>
                  <a:pt x="29" y="15"/>
                  <a:pt x="45" y="6"/>
                  <a:pt x="67" y="3"/>
                </a:cubicBezTo>
                <a:cubicBezTo>
                  <a:pt x="89" y="0"/>
                  <a:pt x="107" y="5"/>
                  <a:pt x="120" y="18"/>
                </a:cubicBezTo>
                <a:cubicBezTo>
                  <a:pt x="134" y="30"/>
                  <a:pt x="141" y="48"/>
                  <a:pt x="143" y="72"/>
                </a:cubicBezTo>
                <a:moveTo>
                  <a:pt x="58" y="90"/>
                </a:moveTo>
                <a:cubicBezTo>
                  <a:pt x="59" y="98"/>
                  <a:pt x="60" y="103"/>
                  <a:pt x="62" y="107"/>
                </a:cubicBezTo>
                <a:cubicBezTo>
                  <a:pt x="64" y="110"/>
                  <a:pt x="67" y="112"/>
                  <a:pt x="70" y="111"/>
                </a:cubicBezTo>
                <a:cubicBezTo>
                  <a:pt x="73" y="111"/>
                  <a:pt x="76" y="110"/>
                  <a:pt x="79" y="108"/>
                </a:cubicBezTo>
                <a:cubicBezTo>
                  <a:pt x="81" y="106"/>
                  <a:pt x="83" y="103"/>
                  <a:pt x="85" y="99"/>
                </a:cubicBezTo>
                <a:cubicBezTo>
                  <a:pt x="85" y="99"/>
                  <a:pt x="85" y="99"/>
                  <a:pt x="85" y="98"/>
                </a:cubicBezTo>
                <a:cubicBezTo>
                  <a:pt x="85" y="98"/>
                  <a:pt x="85" y="98"/>
                  <a:pt x="85" y="98"/>
                </a:cubicBezTo>
                <a:cubicBezTo>
                  <a:pt x="83" y="55"/>
                  <a:pt x="83" y="55"/>
                  <a:pt x="83" y="55"/>
                </a:cubicBezTo>
                <a:cubicBezTo>
                  <a:pt x="82" y="55"/>
                  <a:pt x="81" y="55"/>
                  <a:pt x="79" y="55"/>
                </a:cubicBezTo>
                <a:cubicBezTo>
                  <a:pt x="78" y="55"/>
                  <a:pt x="77" y="55"/>
                  <a:pt x="75" y="55"/>
                </a:cubicBezTo>
                <a:cubicBezTo>
                  <a:pt x="69" y="56"/>
                  <a:pt x="64" y="59"/>
                  <a:pt x="62" y="65"/>
                </a:cubicBezTo>
                <a:cubicBezTo>
                  <a:pt x="59" y="71"/>
                  <a:pt x="58" y="79"/>
                  <a:pt x="58" y="90"/>
                </a:cubicBez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27" name="Oval 40">
            <a:extLst>
              <a:ext uri="{FF2B5EF4-FFF2-40B4-BE49-F238E27FC236}">
                <a16:creationId xmlns:a16="http://schemas.microsoft.com/office/drawing/2014/main" id="{67D3E13F-7023-47DF-978E-B7070E6AC822}"/>
              </a:ext>
            </a:extLst>
          </p:cNvPr>
          <p:cNvSpPr>
            <a:spLocks/>
          </p:cNvSpPr>
          <p:nvPr/>
        </p:nvSpPr>
        <p:spPr bwMode="auto">
          <a:xfrm>
            <a:off x="10604030" y="4159151"/>
            <a:ext cx="88900" cy="889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28" name="Oval 41">
            <a:extLst>
              <a:ext uri="{FF2B5EF4-FFF2-40B4-BE49-F238E27FC236}">
                <a16:creationId xmlns:a16="http://schemas.microsoft.com/office/drawing/2014/main" id="{B172EDB1-21E7-45CD-98ED-A5F303F6A311}"/>
              </a:ext>
            </a:extLst>
          </p:cNvPr>
          <p:cNvSpPr>
            <a:spLocks/>
          </p:cNvSpPr>
          <p:nvPr/>
        </p:nvSpPr>
        <p:spPr bwMode="auto">
          <a:xfrm>
            <a:off x="10594505" y="4294088"/>
            <a:ext cx="106363" cy="1063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29" name="Freeform: Shape 42">
            <a:extLst>
              <a:ext uri="{FF2B5EF4-FFF2-40B4-BE49-F238E27FC236}">
                <a16:creationId xmlns:a16="http://schemas.microsoft.com/office/drawing/2014/main" id="{98F9937F-F4AC-45C8-8687-F54A439DA6FA}"/>
              </a:ext>
            </a:extLst>
          </p:cNvPr>
          <p:cNvSpPr>
            <a:spLocks/>
          </p:cNvSpPr>
          <p:nvPr/>
        </p:nvSpPr>
        <p:spPr bwMode="auto">
          <a:xfrm>
            <a:off x="10554817" y="4130576"/>
            <a:ext cx="184150" cy="296863"/>
          </a:xfrm>
          <a:custGeom>
            <a:avLst/>
            <a:gdLst>
              <a:gd name="T0" fmla="*/ 0 w 114"/>
              <a:gd name="T1" fmla="*/ 185 h 185"/>
              <a:gd name="T2" fmla="*/ 114 w 114"/>
              <a:gd name="T3" fmla="*/ 185 h 185"/>
              <a:gd name="T4" fmla="*/ 114 w 114"/>
              <a:gd name="T5" fmla="*/ 0 h 185"/>
              <a:gd name="T6" fmla="*/ 0 w 114"/>
              <a:gd name="T7" fmla="*/ 0 h 185"/>
              <a:gd name="T8" fmla="*/ 0 w 114"/>
              <a:gd name="T9" fmla="*/ 185 h 185"/>
              <a:gd name="T10" fmla="*/ 57 w 114"/>
              <a:gd name="T11" fmla="*/ 11 h 185"/>
              <a:gd name="T12" fmla="*/ 91 w 114"/>
              <a:gd name="T13" fmla="*/ 45 h 185"/>
              <a:gd name="T14" fmla="*/ 57 w 114"/>
              <a:gd name="T15" fmla="*/ 79 h 185"/>
              <a:gd name="T16" fmla="*/ 23 w 114"/>
              <a:gd name="T17" fmla="*/ 45 h 185"/>
              <a:gd name="T18" fmla="*/ 57 w 114"/>
              <a:gd name="T19" fmla="*/ 11 h 185"/>
              <a:gd name="T20" fmla="*/ 57 w 114"/>
              <a:gd name="T21" fmla="*/ 174 h 185"/>
              <a:gd name="T22" fmla="*/ 18 w 114"/>
              <a:gd name="T23" fmla="*/ 135 h 185"/>
              <a:gd name="T24" fmla="*/ 57 w 114"/>
              <a:gd name="T25" fmla="*/ 96 h 185"/>
              <a:gd name="T26" fmla="*/ 96 w 114"/>
              <a:gd name="T27" fmla="*/ 135 h 185"/>
              <a:gd name="T28" fmla="*/ 57 w 114"/>
              <a:gd name="T29" fmla="*/ 174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14" h="185">
                <a:moveTo>
                  <a:pt x="0" y="185"/>
                </a:moveTo>
                <a:cubicBezTo>
                  <a:pt x="114" y="185"/>
                  <a:pt x="114" y="185"/>
                  <a:pt x="114" y="185"/>
                </a:cubicBezTo>
                <a:cubicBezTo>
                  <a:pt x="114" y="0"/>
                  <a:pt x="114" y="0"/>
                  <a:pt x="114" y="0"/>
                </a:cubicBezTo>
                <a:cubicBezTo>
                  <a:pt x="0" y="0"/>
                  <a:pt x="0" y="0"/>
                  <a:pt x="0" y="0"/>
                </a:cubicBezTo>
                <a:lnTo>
                  <a:pt x="0" y="185"/>
                </a:lnTo>
                <a:close/>
                <a:moveTo>
                  <a:pt x="57" y="11"/>
                </a:moveTo>
                <a:cubicBezTo>
                  <a:pt x="76" y="11"/>
                  <a:pt x="91" y="27"/>
                  <a:pt x="91" y="45"/>
                </a:cubicBezTo>
                <a:cubicBezTo>
                  <a:pt x="91" y="64"/>
                  <a:pt x="76" y="79"/>
                  <a:pt x="57" y="79"/>
                </a:cubicBezTo>
                <a:cubicBezTo>
                  <a:pt x="38" y="79"/>
                  <a:pt x="23" y="64"/>
                  <a:pt x="23" y="45"/>
                </a:cubicBezTo>
                <a:cubicBezTo>
                  <a:pt x="23" y="27"/>
                  <a:pt x="38" y="11"/>
                  <a:pt x="57" y="11"/>
                </a:cubicBezTo>
                <a:moveTo>
                  <a:pt x="57" y="174"/>
                </a:moveTo>
                <a:cubicBezTo>
                  <a:pt x="36" y="174"/>
                  <a:pt x="18" y="157"/>
                  <a:pt x="18" y="135"/>
                </a:cubicBezTo>
                <a:cubicBezTo>
                  <a:pt x="18" y="114"/>
                  <a:pt x="36" y="96"/>
                  <a:pt x="57" y="96"/>
                </a:cubicBezTo>
                <a:cubicBezTo>
                  <a:pt x="79" y="96"/>
                  <a:pt x="96" y="114"/>
                  <a:pt x="96" y="135"/>
                </a:cubicBezTo>
                <a:cubicBezTo>
                  <a:pt x="96" y="157"/>
                  <a:pt x="79" y="174"/>
                  <a:pt x="57" y="174"/>
                </a:cubicBez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30" name="Oval 43">
            <a:extLst>
              <a:ext uri="{FF2B5EF4-FFF2-40B4-BE49-F238E27FC236}">
                <a16:creationId xmlns:a16="http://schemas.microsoft.com/office/drawing/2014/main" id="{A13F7774-ED8C-442A-B17A-5F5113DEBD85}"/>
              </a:ext>
            </a:extLst>
          </p:cNvPr>
          <p:cNvSpPr>
            <a:spLocks/>
          </p:cNvSpPr>
          <p:nvPr/>
        </p:nvSpPr>
        <p:spPr bwMode="auto">
          <a:xfrm>
            <a:off x="9721380" y="2584350"/>
            <a:ext cx="87313" cy="889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31" name="Oval 44">
            <a:extLst>
              <a:ext uri="{FF2B5EF4-FFF2-40B4-BE49-F238E27FC236}">
                <a16:creationId xmlns:a16="http://schemas.microsoft.com/office/drawing/2014/main" id="{AD26967E-2FF8-4F19-80FD-51E692116D0B}"/>
              </a:ext>
            </a:extLst>
          </p:cNvPr>
          <p:cNvSpPr>
            <a:spLocks/>
          </p:cNvSpPr>
          <p:nvPr/>
        </p:nvSpPr>
        <p:spPr bwMode="auto">
          <a:xfrm>
            <a:off x="9713442" y="2719288"/>
            <a:ext cx="104775" cy="1063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32" name="Freeform: Shape 45">
            <a:extLst>
              <a:ext uri="{FF2B5EF4-FFF2-40B4-BE49-F238E27FC236}">
                <a16:creationId xmlns:a16="http://schemas.microsoft.com/office/drawing/2014/main" id="{2C6C1684-7C5D-49DC-AAF2-E68EBEF286CE}"/>
              </a:ext>
            </a:extLst>
          </p:cNvPr>
          <p:cNvSpPr>
            <a:spLocks/>
          </p:cNvSpPr>
          <p:nvPr/>
        </p:nvSpPr>
        <p:spPr bwMode="auto">
          <a:xfrm>
            <a:off x="9673755" y="2555775"/>
            <a:ext cx="184150" cy="296863"/>
          </a:xfrm>
          <a:custGeom>
            <a:avLst/>
            <a:gdLst>
              <a:gd name="T0" fmla="*/ 0 w 114"/>
              <a:gd name="T1" fmla="*/ 185 h 185"/>
              <a:gd name="T2" fmla="*/ 114 w 114"/>
              <a:gd name="T3" fmla="*/ 185 h 185"/>
              <a:gd name="T4" fmla="*/ 114 w 114"/>
              <a:gd name="T5" fmla="*/ 0 h 185"/>
              <a:gd name="T6" fmla="*/ 0 w 114"/>
              <a:gd name="T7" fmla="*/ 0 h 185"/>
              <a:gd name="T8" fmla="*/ 0 w 114"/>
              <a:gd name="T9" fmla="*/ 185 h 185"/>
              <a:gd name="T10" fmla="*/ 57 w 114"/>
              <a:gd name="T11" fmla="*/ 11 h 185"/>
              <a:gd name="T12" fmla="*/ 91 w 114"/>
              <a:gd name="T13" fmla="*/ 45 h 185"/>
              <a:gd name="T14" fmla="*/ 57 w 114"/>
              <a:gd name="T15" fmla="*/ 79 h 185"/>
              <a:gd name="T16" fmla="*/ 23 w 114"/>
              <a:gd name="T17" fmla="*/ 45 h 185"/>
              <a:gd name="T18" fmla="*/ 57 w 114"/>
              <a:gd name="T19" fmla="*/ 11 h 185"/>
              <a:gd name="T20" fmla="*/ 57 w 114"/>
              <a:gd name="T21" fmla="*/ 174 h 185"/>
              <a:gd name="T22" fmla="*/ 18 w 114"/>
              <a:gd name="T23" fmla="*/ 135 h 185"/>
              <a:gd name="T24" fmla="*/ 57 w 114"/>
              <a:gd name="T25" fmla="*/ 96 h 185"/>
              <a:gd name="T26" fmla="*/ 96 w 114"/>
              <a:gd name="T27" fmla="*/ 135 h 185"/>
              <a:gd name="T28" fmla="*/ 57 w 114"/>
              <a:gd name="T29" fmla="*/ 174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14" h="185">
                <a:moveTo>
                  <a:pt x="0" y="185"/>
                </a:moveTo>
                <a:cubicBezTo>
                  <a:pt x="114" y="185"/>
                  <a:pt x="114" y="185"/>
                  <a:pt x="114" y="185"/>
                </a:cubicBezTo>
                <a:cubicBezTo>
                  <a:pt x="114" y="0"/>
                  <a:pt x="114" y="0"/>
                  <a:pt x="114" y="0"/>
                </a:cubicBezTo>
                <a:cubicBezTo>
                  <a:pt x="0" y="0"/>
                  <a:pt x="0" y="0"/>
                  <a:pt x="0" y="0"/>
                </a:cubicBezTo>
                <a:lnTo>
                  <a:pt x="0" y="185"/>
                </a:lnTo>
                <a:close/>
                <a:moveTo>
                  <a:pt x="57" y="11"/>
                </a:moveTo>
                <a:cubicBezTo>
                  <a:pt x="76" y="11"/>
                  <a:pt x="91" y="26"/>
                  <a:pt x="91" y="45"/>
                </a:cubicBezTo>
                <a:cubicBezTo>
                  <a:pt x="91" y="64"/>
                  <a:pt x="76" y="79"/>
                  <a:pt x="57" y="79"/>
                </a:cubicBezTo>
                <a:cubicBezTo>
                  <a:pt x="38" y="79"/>
                  <a:pt x="23" y="64"/>
                  <a:pt x="23" y="45"/>
                </a:cubicBezTo>
                <a:cubicBezTo>
                  <a:pt x="23" y="26"/>
                  <a:pt x="38" y="11"/>
                  <a:pt x="57" y="11"/>
                </a:cubicBezTo>
                <a:moveTo>
                  <a:pt x="57" y="174"/>
                </a:moveTo>
                <a:cubicBezTo>
                  <a:pt x="35" y="174"/>
                  <a:pt x="18" y="156"/>
                  <a:pt x="18" y="135"/>
                </a:cubicBezTo>
                <a:cubicBezTo>
                  <a:pt x="18" y="113"/>
                  <a:pt x="35" y="96"/>
                  <a:pt x="57" y="96"/>
                </a:cubicBezTo>
                <a:cubicBezTo>
                  <a:pt x="78" y="96"/>
                  <a:pt x="96" y="113"/>
                  <a:pt x="96" y="135"/>
                </a:cubicBezTo>
                <a:cubicBezTo>
                  <a:pt x="96" y="156"/>
                  <a:pt x="78" y="174"/>
                  <a:pt x="57" y="174"/>
                </a:cubicBez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33" name="Freeform: Shape 46">
            <a:extLst>
              <a:ext uri="{FF2B5EF4-FFF2-40B4-BE49-F238E27FC236}">
                <a16:creationId xmlns:a16="http://schemas.microsoft.com/office/drawing/2014/main" id="{AC163BD3-E597-4CF3-9DA8-BA4B6D8C9BF6}"/>
              </a:ext>
            </a:extLst>
          </p:cNvPr>
          <p:cNvSpPr>
            <a:spLocks/>
          </p:cNvSpPr>
          <p:nvPr/>
        </p:nvSpPr>
        <p:spPr bwMode="auto">
          <a:xfrm>
            <a:off x="10816755" y="4071838"/>
            <a:ext cx="255588" cy="261938"/>
          </a:xfrm>
          <a:custGeom>
            <a:avLst/>
            <a:gdLst>
              <a:gd name="T0" fmla="*/ 125 w 161"/>
              <a:gd name="T1" fmla="*/ 45 h 165"/>
              <a:gd name="T2" fmla="*/ 125 w 161"/>
              <a:gd name="T3" fmla="*/ 5 h 165"/>
              <a:gd name="T4" fmla="*/ 107 w 161"/>
              <a:gd name="T5" fmla="*/ 5 h 165"/>
              <a:gd name="T6" fmla="*/ 107 w 161"/>
              <a:gd name="T7" fmla="*/ 27 h 165"/>
              <a:gd name="T8" fmla="*/ 81 w 161"/>
              <a:gd name="T9" fmla="*/ 0 h 165"/>
              <a:gd name="T10" fmla="*/ 0 w 161"/>
              <a:gd name="T11" fmla="*/ 81 h 165"/>
              <a:gd name="T12" fmla="*/ 19 w 161"/>
              <a:gd name="T13" fmla="*/ 81 h 165"/>
              <a:gd name="T14" fmla="*/ 19 w 161"/>
              <a:gd name="T15" fmla="*/ 165 h 165"/>
              <a:gd name="T16" fmla="*/ 62 w 161"/>
              <a:gd name="T17" fmla="*/ 165 h 165"/>
              <a:gd name="T18" fmla="*/ 62 w 161"/>
              <a:gd name="T19" fmla="*/ 114 h 165"/>
              <a:gd name="T20" fmla="*/ 99 w 161"/>
              <a:gd name="T21" fmla="*/ 114 h 165"/>
              <a:gd name="T22" fmla="*/ 99 w 161"/>
              <a:gd name="T23" fmla="*/ 165 h 165"/>
              <a:gd name="T24" fmla="*/ 142 w 161"/>
              <a:gd name="T25" fmla="*/ 165 h 165"/>
              <a:gd name="T26" fmla="*/ 142 w 161"/>
              <a:gd name="T27" fmla="*/ 81 h 165"/>
              <a:gd name="T28" fmla="*/ 161 w 161"/>
              <a:gd name="T29" fmla="*/ 81 h 165"/>
              <a:gd name="T30" fmla="*/ 125 w 161"/>
              <a:gd name="T31" fmla="*/ 45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61" h="165">
                <a:moveTo>
                  <a:pt x="125" y="45"/>
                </a:moveTo>
                <a:lnTo>
                  <a:pt x="125" y="5"/>
                </a:lnTo>
                <a:lnTo>
                  <a:pt x="107" y="5"/>
                </a:lnTo>
                <a:lnTo>
                  <a:pt x="107" y="27"/>
                </a:lnTo>
                <a:lnTo>
                  <a:pt x="81" y="0"/>
                </a:lnTo>
                <a:lnTo>
                  <a:pt x="0" y="81"/>
                </a:lnTo>
                <a:lnTo>
                  <a:pt x="19" y="81"/>
                </a:lnTo>
                <a:lnTo>
                  <a:pt x="19" y="165"/>
                </a:lnTo>
                <a:lnTo>
                  <a:pt x="62" y="165"/>
                </a:lnTo>
                <a:lnTo>
                  <a:pt x="62" y="114"/>
                </a:lnTo>
                <a:lnTo>
                  <a:pt x="99" y="114"/>
                </a:lnTo>
                <a:lnTo>
                  <a:pt x="99" y="165"/>
                </a:lnTo>
                <a:lnTo>
                  <a:pt x="142" y="165"/>
                </a:lnTo>
                <a:lnTo>
                  <a:pt x="142" y="81"/>
                </a:lnTo>
                <a:lnTo>
                  <a:pt x="161" y="81"/>
                </a:lnTo>
                <a:lnTo>
                  <a:pt x="125" y="4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34" name="Freeform: Shape 47">
            <a:extLst>
              <a:ext uri="{FF2B5EF4-FFF2-40B4-BE49-F238E27FC236}">
                <a16:creationId xmlns:a16="http://schemas.microsoft.com/office/drawing/2014/main" id="{C1978D41-8E9C-4677-BBC6-304A87C2D327}"/>
              </a:ext>
            </a:extLst>
          </p:cNvPr>
          <p:cNvSpPr>
            <a:spLocks/>
          </p:cNvSpPr>
          <p:nvPr/>
        </p:nvSpPr>
        <p:spPr bwMode="auto">
          <a:xfrm>
            <a:off x="9889655" y="1943000"/>
            <a:ext cx="250825" cy="227013"/>
          </a:xfrm>
          <a:custGeom>
            <a:avLst/>
            <a:gdLst>
              <a:gd name="T0" fmla="*/ 120 w 156"/>
              <a:gd name="T1" fmla="*/ 0 h 141"/>
              <a:gd name="T2" fmla="*/ 85 w 156"/>
              <a:gd name="T3" fmla="*/ 30 h 141"/>
              <a:gd name="T4" fmla="*/ 42 w 156"/>
              <a:gd name="T5" fmla="*/ 30 h 141"/>
              <a:gd name="T6" fmla="*/ 22 w 156"/>
              <a:gd name="T7" fmla="*/ 15 h 141"/>
              <a:gd name="T8" fmla="*/ 0 w 156"/>
              <a:gd name="T9" fmla="*/ 37 h 141"/>
              <a:gd name="T10" fmla="*/ 22 w 156"/>
              <a:gd name="T11" fmla="*/ 59 h 141"/>
              <a:gd name="T12" fmla="*/ 42 w 156"/>
              <a:gd name="T13" fmla="*/ 43 h 141"/>
              <a:gd name="T14" fmla="*/ 85 w 156"/>
              <a:gd name="T15" fmla="*/ 43 h 141"/>
              <a:gd name="T16" fmla="*/ 105 w 156"/>
              <a:gd name="T17" fmla="*/ 68 h 141"/>
              <a:gd name="T18" fmla="*/ 97 w 156"/>
              <a:gd name="T19" fmla="*/ 97 h 141"/>
              <a:gd name="T20" fmla="*/ 76 w 156"/>
              <a:gd name="T21" fmla="*/ 119 h 141"/>
              <a:gd name="T22" fmla="*/ 98 w 156"/>
              <a:gd name="T23" fmla="*/ 141 h 141"/>
              <a:gd name="T24" fmla="*/ 120 w 156"/>
              <a:gd name="T25" fmla="*/ 119 h 141"/>
              <a:gd name="T26" fmla="*/ 110 w 156"/>
              <a:gd name="T27" fmla="*/ 100 h 141"/>
              <a:gd name="T28" fmla="*/ 117 w 156"/>
              <a:gd name="T29" fmla="*/ 71 h 141"/>
              <a:gd name="T30" fmla="*/ 120 w 156"/>
              <a:gd name="T31" fmla="*/ 71 h 141"/>
              <a:gd name="T32" fmla="*/ 156 w 156"/>
              <a:gd name="T33" fmla="*/ 36 h 141"/>
              <a:gd name="T34" fmla="*/ 120 w 156"/>
              <a:gd name="T35" fmla="*/ 0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6" h="141">
                <a:moveTo>
                  <a:pt x="120" y="0"/>
                </a:moveTo>
                <a:cubicBezTo>
                  <a:pt x="102" y="0"/>
                  <a:pt x="88" y="13"/>
                  <a:pt x="85" y="30"/>
                </a:cubicBezTo>
                <a:cubicBezTo>
                  <a:pt x="42" y="30"/>
                  <a:pt x="42" y="30"/>
                  <a:pt x="42" y="30"/>
                </a:cubicBezTo>
                <a:cubicBezTo>
                  <a:pt x="39" y="22"/>
                  <a:pt x="31" y="15"/>
                  <a:pt x="22" y="15"/>
                </a:cubicBezTo>
                <a:cubicBezTo>
                  <a:pt x="10" y="15"/>
                  <a:pt x="0" y="25"/>
                  <a:pt x="0" y="37"/>
                </a:cubicBezTo>
                <a:cubicBezTo>
                  <a:pt x="0" y="49"/>
                  <a:pt x="10" y="59"/>
                  <a:pt x="22" y="59"/>
                </a:cubicBezTo>
                <a:cubicBezTo>
                  <a:pt x="32" y="59"/>
                  <a:pt x="40" y="52"/>
                  <a:pt x="42" y="43"/>
                </a:cubicBezTo>
                <a:cubicBezTo>
                  <a:pt x="85" y="43"/>
                  <a:pt x="85" y="43"/>
                  <a:pt x="85" y="43"/>
                </a:cubicBezTo>
                <a:cubicBezTo>
                  <a:pt x="87" y="54"/>
                  <a:pt x="95" y="63"/>
                  <a:pt x="105" y="68"/>
                </a:cubicBezTo>
                <a:cubicBezTo>
                  <a:pt x="97" y="97"/>
                  <a:pt x="97" y="97"/>
                  <a:pt x="97" y="97"/>
                </a:cubicBezTo>
                <a:cubicBezTo>
                  <a:pt x="86" y="98"/>
                  <a:pt x="76" y="107"/>
                  <a:pt x="76" y="119"/>
                </a:cubicBezTo>
                <a:cubicBezTo>
                  <a:pt x="76" y="131"/>
                  <a:pt x="86" y="141"/>
                  <a:pt x="98" y="141"/>
                </a:cubicBezTo>
                <a:cubicBezTo>
                  <a:pt x="110" y="141"/>
                  <a:pt x="120" y="131"/>
                  <a:pt x="120" y="119"/>
                </a:cubicBezTo>
                <a:cubicBezTo>
                  <a:pt x="120" y="111"/>
                  <a:pt x="116" y="104"/>
                  <a:pt x="110" y="100"/>
                </a:cubicBezTo>
                <a:cubicBezTo>
                  <a:pt x="117" y="71"/>
                  <a:pt x="117" y="71"/>
                  <a:pt x="117" y="71"/>
                </a:cubicBezTo>
                <a:cubicBezTo>
                  <a:pt x="118" y="71"/>
                  <a:pt x="119" y="71"/>
                  <a:pt x="120" y="71"/>
                </a:cubicBezTo>
                <a:cubicBezTo>
                  <a:pt x="140" y="71"/>
                  <a:pt x="156" y="55"/>
                  <a:pt x="156" y="36"/>
                </a:cubicBezTo>
                <a:cubicBezTo>
                  <a:pt x="156" y="16"/>
                  <a:pt x="140" y="0"/>
                  <a:pt x="120" y="0"/>
                </a:cubicBez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35" name="Freeform: Shape 48">
            <a:extLst>
              <a:ext uri="{FF2B5EF4-FFF2-40B4-BE49-F238E27FC236}">
                <a16:creationId xmlns:a16="http://schemas.microsoft.com/office/drawing/2014/main" id="{4E9C6A0D-82EE-432B-9177-8BCB58C2F329}"/>
              </a:ext>
            </a:extLst>
          </p:cNvPr>
          <p:cNvSpPr>
            <a:spLocks/>
          </p:cNvSpPr>
          <p:nvPr/>
        </p:nvSpPr>
        <p:spPr bwMode="auto">
          <a:xfrm>
            <a:off x="10627842" y="2420838"/>
            <a:ext cx="220663" cy="257175"/>
          </a:xfrm>
          <a:custGeom>
            <a:avLst/>
            <a:gdLst>
              <a:gd name="T0" fmla="*/ 14 w 137"/>
              <a:gd name="T1" fmla="*/ 94 h 160"/>
              <a:gd name="T2" fmla="*/ 60 w 137"/>
              <a:gd name="T3" fmla="*/ 97 h 160"/>
              <a:gd name="T4" fmla="*/ 91 w 137"/>
              <a:gd name="T5" fmla="*/ 126 h 160"/>
              <a:gd name="T6" fmla="*/ 95 w 137"/>
              <a:gd name="T7" fmla="*/ 151 h 160"/>
              <a:gd name="T8" fmla="*/ 126 w 137"/>
              <a:gd name="T9" fmla="*/ 151 h 160"/>
              <a:gd name="T10" fmla="*/ 126 w 137"/>
              <a:gd name="T11" fmla="*/ 120 h 160"/>
              <a:gd name="T12" fmla="*/ 100 w 137"/>
              <a:gd name="T13" fmla="*/ 117 h 160"/>
              <a:gd name="T14" fmla="*/ 69 w 137"/>
              <a:gd name="T15" fmla="*/ 88 h 160"/>
              <a:gd name="T16" fmla="*/ 73 w 137"/>
              <a:gd name="T17" fmla="*/ 56 h 160"/>
              <a:gd name="T18" fmla="*/ 98 w 137"/>
              <a:gd name="T19" fmla="*/ 40 h 160"/>
              <a:gd name="T20" fmla="*/ 129 w 137"/>
              <a:gd name="T21" fmla="*/ 39 h 160"/>
              <a:gd name="T22" fmla="*/ 128 w 137"/>
              <a:gd name="T23" fmla="*/ 8 h 160"/>
              <a:gd name="T24" fmla="*/ 97 w 137"/>
              <a:gd name="T25" fmla="*/ 8 h 160"/>
              <a:gd name="T26" fmla="*/ 92 w 137"/>
              <a:gd name="T27" fmla="*/ 29 h 160"/>
              <a:gd name="T28" fmla="*/ 66 w 137"/>
              <a:gd name="T29" fmla="*/ 45 h 160"/>
              <a:gd name="T30" fmla="*/ 64 w 137"/>
              <a:gd name="T31" fmla="*/ 43 h 160"/>
              <a:gd name="T32" fmla="*/ 14 w 137"/>
              <a:gd name="T33" fmla="*/ 43 h 160"/>
              <a:gd name="T34" fmla="*/ 14 w 137"/>
              <a:gd name="T35" fmla="*/ 94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37" h="160">
                <a:moveTo>
                  <a:pt x="14" y="94"/>
                </a:moveTo>
                <a:cubicBezTo>
                  <a:pt x="27" y="106"/>
                  <a:pt x="46" y="107"/>
                  <a:pt x="60" y="97"/>
                </a:cubicBezTo>
                <a:cubicBezTo>
                  <a:pt x="91" y="126"/>
                  <a:pt x="91" y="126"/>
                  <a:pt x="91" y="126"/>
                </a:cubicBezTo>
                <a:cubicBezTo>
                  <a:pt x="87" y="134"/>
                  <a:pt x="88" y="145"/>
                  <a:pt x="95" y="151"/>
                </a:cubicBezTo>
                <a:cubicBezTo>
                  <a:pt x="104" y="160"/>
                  <a:pt x="118" y="159"/>
                  <a:pt x="126" y="151"/>
                </a:cubicBezTo>
                <a:cubicBezTo>
                  <a:pt x="134" y="142"/>
                  <a:pt x="134" y="129"/>
                  <a:pt x="126" y="120"/>
                </a:cubicBezTo>
                <a:cubicBezTo>
                  <a:pt x="119" y="113"/>
                  <a:pt x="108" y="112"/>
                  <a:pt x="100" y="117"/>
                </a:cubicBezTo>
                <a:cubicBezTo>
                  <a:pt x="69" y="88"/>
                  <a:pt x="69" y="88"/>
                  <a:pt x="69" y="88"/>
                </a:cubicBezTo>
                <a:cubicBezTo>
                  <a:pt x="75" y="78"/>
                  <a:pt x="77" y="66"/>
                  <a:pt x="73" y="56"/>
                </a:cubicBezTo>
                <a:cubicBezTo>
                  <a:pt x="98" y="40"/>
                  <a:pt x="98" y="40"/>
                  <a:pt x="98" y="40"/>
                </a:cubicBezTo>
                <a:cubicBezTo>
                  <a:pt x="107" y="48"/>
                  <a:pt x="120" y="47"/>
                  <a:pt x="129" y="39"/>
                </a:cubicBezTo>
                <a:cubicBezTo>
                  <a:pt x="137" y="30"/>
                  <a:pt x="137" y="16"/>
                  <a:pt x="128" y="8"/>
                </a:cubicBezTo>
                <a:cubicBezTo>
                  <a:pt x="119" y="0"/>
                  <a:pt x="106" y="0"/>
                  <a:pt x="97" y="8"/>
                </a:cubicBezTo>
                <a:cubicBezTo>
                  <a:pt x="92" y="14"/>
                  <a:pt x="90" y="22"/>
                  <a:pt x="92" y="29"/>
                </a:cubicBezTo>
                <a:cubicBezTo>
                  <a:pt x="66" y="45"/>
                  <a:pt x="66" y="45"/>
                  <a:pt x="66" y="45"/>
                </a:cubicBezTo>
                <a:cubicBezTo>
                  <a:pt x="65" y="44"/>
                  <a:pt x="65" y="43"/>
                  <a:pt x="64" y="43"/>
                </a:cubicBezTo>
                <a:cubicBezTo>
                  <a:pt x="50" y="29"/>
                  <a:pt x="27" y="29"/>
                  <a:pt x="14" y="43"/>
                </a:cubicBezTo>
                <a:cubicBezTo>
                  <a:pt x="0" y="57"/>
                  <a:pt x="0" y="80"/>
                  <a:pt x="14" y="94"/>
                </a:cubicBez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36" name="Freeform: Shape 49">
            <a:extLst>
              <a:ext uri="{FF2B5EF4-FFF2-40B4-BE49-F238E27FC236}">
                <a16:creationId xmlns:a16="http://schemas.microsoft.com/office/drawing/2014/main" id="{41380EAE-2D7E-47B3-B0EE-074554812D7A}"/>
              </a:ext>
            </a:extLst>
          </p:cNvPr>
          <p:cNvSpPr>
            <a:spLocks/>
          </p:cNvSpPr>
          <p:nvPr/>
        </p:nvSpPr>
        <p:spPr bwMode="auto">
          <a:xfrm>
            <a:off x="9492780" y="2997101"/>
            <a:ext cx="246063" cy="368300"/>
          </a:xfrm>
          <a:custGeom>
            <a:avLst/>
            <a:gdLst>
              <a:gd name="T0" fmla="*/ 23 w 153"/>
              <a:gd name="T1" fmla="*/ 229 h 229"/>
              <a:gd name="T2" fmla="*/ 17 w 153"/>
              <a:gd name="T3" fmla="*/ 227 h 229"/>
              <a:gd name="T4" fmla="*/ 3 w 153"/>
              <a:gd name="T5" fmla="*/ 205 h 229"/>
              <a:gd name="T6" fmla="*/ 78 w 153"/>
              <a:gd name="T7" fmla="*/ 57 h 229"/>
              <a:gd name="T8" fmla="*/ 97 w 153"/>
              <a:gd name="T9" fmla="*/ 56 h 229"/>
              <a:gd name="T10" fmla="*/ 105 w 153"/>
              <a:gd name="T11" fmla="*/ 69 h 229"/>
              <a:gd name="T12" fmla="*/ 47 w 153"/>
              <a:gd name="T13" fmla="*/ 181 h 229"/>
              <a:gd name="T14" fmla="*/ 38 w 153"/>
              <a:gd name="T15" fmla="*/ 182 h 229"/>
              <a:gd name="T16" fmla="*/ 37 w 153"/>
              <a:gd name="T17" fmla="*/ 173 h 229"/>
              <a:gd name="T18" fmla="*/ 93 w 153"/>
              <a:gd name="T19" fmla="*/ 71 h 229"/>
              <a:gd name="T20" fmla="*/ 90 w 153"/>
              <a:gd name="T21" fmla="*/ 66 h 229"/>
              <a:gd name="T22" fmla="*/ 84 w 153"/>
              <a:gd name="T23" fmla="*/ 68 h 229"/>
              <a:gd name="T24" fmla="*/ 16 w 153"/>
              <a:gd name="T25" fmla="*/ 204 h 229"/>
              <a:gd name="T26" fmla="*/ 21 w 153"/>
              <a:gd name="T27" fmla="*/ 215 h 229"/>
              <a:gd name="T28" fmla="*/ 99 w 153"/>
              <a:gd name="T29" fmla="*/ 116 h 229"/>
              <a:gd name="T30" fmla="*/ 115 w 153"/>
              <a:gd name="T31" fmla="*/ 15 h 229"/>
              <a:gd name="T32" fmla="*/ 101 w 153"/>
              <a:gd name="T33" fmla="*/ 15 h 229"/>
              <a:gd name="T34" fmla="*/ 15 w 153"/>
              <a:gd name="T35" fmla="*/ 137 h 229"/>
              <a:gd name="T36" fmla="*/ 7 w 153"/>
              <a:gd name="T37" fmla="*/ 141 h 229"/>
              <a:gd name="T38" fmla="*/ 3 w 153"/>
              <a:gd name="T39" fmla="*/ 132 h 229"/>
              <a:gd name="T40" fmla="*/ 96 w 153"/>
              <a:gd name="T41" fmla="*/ 3 h 229"/>
              <a:gd name="T42" fmla="*/ 121 w 153"/>
              <a:gd name="T43" fmla="*/ 4 h 229"/>
              <a:gd name="T44" fmla="*/ 111 w 153"/>
              <a:gd name="T45" fmla="*/ 122 h 229"/>
              <a:gd name="T46" fmla="*/ 23 w 153"/>
              <a:gd name="T47" fmla="*/ 229 h 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53" h="229">
                <a:moveTo>
                  <a:pt x="23" y="229"/>
                </a:moveTo>
                <a:cubicBezTo>
                  <a:pt x="21" y="229"/>
                  <a:pt x="19" y="228"/>
                  <a:pt x="17" y="227"/>
                </a:cubicBezTo>
                <a:cubicBezTo>
                  <a:pt x="11" y="225"/>
                  <a:pt x="4" y="220"/>
                  <a:pt x="3" y="205"/>
                </a:cubicBezTo>
                <a:cubicBezTo>
                  <a:pt x="0" y="164"/>
                  <a:pt x="49" y="74"/>
                  <a:pt x="78" y="57"/>
                </a:cubicBezTo>
                <a:cubicBezTo>
                  <a:pt x="87" y="51"/>
                  <a:pt x="93" y="53"/>
                  <a:pt x="97" y="56"/>
                </a:cubicBezTo>
                <a:cubicBezTo>
                  <a:pt x="102" y="59"/>
                  <a:pt x="104" y="63"/>
                  <a:pt x="105" y="69"/>
                </a:cubicBezTo>
                <a:cubicBezTo>
                  <a:pt x="110" y="101"/>
                  <a:pt x="53" y="173"/>
                  <a:pt x="47" y="181"/>
                </a:cubicBezTo>
                <a:cubicBezTo>
                  <a:pt x="44" y="184"/>
                  <a:pt x="40" y="185"/>
                  <a:pt x="38" y="182"/>
                </a:cubicBezTo>
                <a:cubicBezTo>
                  <a:pt x="35" y="180"/>
                  <a:pt x="34" y="176"/>
                  <a:pt x="37" y="173"/>
                </a:cubicBezTo>
                <a:cubicBezTo>
                  <a:pt x="60" y="144"/>
                  <a:pt x="96" y="91"/>
                  <a:pt x="93" y="71"/>
                </a:cubicBezTo>
                <a:cubicBezTo>
                  <a:pt x="92" y="68"/>
                  <a:pt x="91" y="67"/>
                  <a:pt x="90" y="66"/>
                </a:cubicBezTo>
                <a:cubicBezTo>
                  <a:pt x="89" y="65"/>
                  <a:pt x="85" y="67"/>
                  <a:pt x="84" y="68"/>
                </a:cubicBezTo>
                <a:cubicBezTo>
                  <a:pt x="59" y="83"/>
                  <a:pt x="13" y="168"/>
                  <a:pt x="16" y="204"/>
                </a:cubicBezTo>
                <a:cubicBezTo>
                  <a:pt x="17" y="214"/>
                  <a:pt x="20" y="215"/>
                  <a:pt x="21" y="215"/>
                </a:cubicBezTo>
                <a:cubicBezTo>
                  <a:pt x="34" y="220"/>
                  <a:pt x="71" y="178"/>
                  <a:pt x="99" y="116"/>
                </a:cubicBezTo>
                <a:cubicBezTo>
                  <a:pt x="123" y="64"/>
                  <a:pt x="129" y="23"/>
                  <a:pt x="115" y="15"/>
                </a:cubicBezTo>
                <a:cubicBezTo>
                  <a:pt x="111" y="13"/>
                  <a:pt x="106" y="13"/>
                  <a:pt x="101" y="15"/>
                </a:cubicBezTo>
                <a:cubicBezTo>
                  <a:pt x="69" y="27"/>
                  <a:pt x="28" y="107"/>
                  <a:pt x="15" y="137"/>
                </a:cubicBezTo>
                <a:cubicBezTo>
                  <a:pt x="14" y="141"/>
                  <a:pt x="10" y="142"/>
                  <a:pt x="7" y="141"/>
                </a:cubicBezTo>
                <a:cubicBezTo>
                  <a:pt x="4" y="139"/>
                  <a:pt x="2" y="136"/>
                  <a:pt x="3" y="132"/>
                </a:cubicBezTo>
                <a:cubicBezTo>
                  <a:pt x="5" y="128"/>
                  <a:pt x="53" y="19"/>
                  <a:pt x="96" y="3"/>
                </a:cubicBezTo>
                <a:cubicBezTo>
                  <a:pt x="105" y="0"/>
                  <a:pt x="113" y="0"/>
                  <a:pt x="121" y="4"/>
                </a:cubicBezTo>
                <a:cubicBezTo>
                  <a:pt x="153" y="21"/>
                  <a:pt x="121" y="98"/>
                  <a:pt x="111" y="122"/>
                </a:cubicBezTo>
                <a:cubicBezTo>
                  <a:pt x="90" y="167"/>
                  <a:pt x="52" y="229"/>
                  <a:pt x="23" y="229"/>
                </a:cubicBez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37" name="Freeform: Shape 50">
            <a:extLst>
              <a:ext uri="{FF2B5EF4-FFF2-40B4-BE49-F238E27FC236}">
                <a16:creationId xmlns:a16="http://schemas.microsoft.com/office/drawing/2014/main" id="{F5B2337D-EA64-4F5D-A873-2389EB7099C2}"/>
              </a:ext>
            </a:extLst>
          </p:cNvPr>
          <p:cNvSpPr>
            <a:spLocks/>
          </p:cNvSpPr>
          <p:nvPr/>
        </p:nvSpPr>
        <p:spPr bwMode="auto">
          <a:xfrm>
            <a:off x="10205567" y="4036913"/>
            <a:ext cx="338138" cy="312738"/>
          </a:xfrm>
          <a:custGeom>
            <a:avLst/>
            <a:gdLst>
              <a:gd name="T0" fmla="*/ 15 w 211"/>
              <a:gd name="T1" fmla="*/ 185 h 195"/>
              <a:gd name="T2" fmla="*/ 9 w 211"/>
              <a:gd name="T3" fmla="*/ 181 h 195"/>
              <a:gd name="T4" fmla="*/ 4 w 211"/>
              <a:gd name="T5" fmla="*/ 156 h 195"/>
              <a:gd name="T6" fmla="*/ 128 w 211"/>
              <a:gd name="T7" fmla="*/ 44 h 195"/>
              <a:gd name="T8" fmla="*/ 146 w 211"/>
              <a:gd name="T9" fmla="*/ 50 h 195"/>
              <a:gd name="T10" fmla="*/ 149 w 211"/>
              <a:gd name="T11" fmla="*/ 66 h 195"/>
              <a:gd name="T12" fmla="*/ 54 w 211"/>
              <a:gd name="T13" fmla="*/ 149 h 195"/>
              <a:gd name="T14" fmla="*/ 45 w 211"/>
              <a:gd name="T15" fmla="*/ 147 h 195"/>
              <a:gd name="T16" fmla="*/ 47 w 211"/>
              <a:gd name="T17" fmla="*/ 138 h 195"/>
              <a:gd name="T18" fmla="*/ 136 w 211"/>
              <a:gd name="T19" fmla="*/ 63 h 195"/>
              <a:gd name="T20" fmla="*/ 136 w 211"/>
              <a:gd name="T21" fmla="*/ 58 h 195"/>
              <a:gd name="T22" fmla="*/ 130 w 211"/>
              <a:gd name="T23" fmla="*/ 57 h 195"/>
              <a:gd name="T24" fmla="*/ 17 w 211"/>
              <a:gd name="T25" fmla="*/ 160 h 195"/>
              <a:gd name="T26" fmla="*/ 18 w 211"/>
              <a:gd name="T27" fmla="*/ 172 h 195"/>
              <a:gd name="T28" fmla="*/ 126 w 211"/>
              <a:gd name="T29" fmla="*/ 107 h 195"/>
              <a:gd name="T30" fmla="*/ 177 w 211"/>
              <a:gd name="T31" fmla="*/ 19 h 195"/>
              <a:gd name="T32" fmla="*/ 164 w 211"/>
              <a:gd name="T33" fmla="*/ 14 h 195"/>
              <a:gd name="T34" fmla="*/ 40 w 211"/>
              <a:gd name="T35" fmla="*/ 97 h 195"/>
              <a:gd name="T36" fmla="*/ 31 w 211"/>
              <a:gd name="T37" fmla="*/ 97 h 195"/>
              <a:gd name="T38" fmla="*/ 31 w 211"/>
              <a:gd name="T39" fmla="*/ 88 h 195"/>
              <a:gd name="T40" fmla="*/ 165 w 211"/>
              <a:gd name="T41" fmla="*/ 1 h 195"/>
              <a:gd name="T42" fmla="*/ 187 w 211"/>
              <a:gd name="T43" fmla="*/ 11 h 195"/>
              <a:gd name="T44" fmla="*/ 135 w 211"/>
              <a:gd name="T45" fmla="*/ 117 h 195"/>
              <a:gd name="T46" fmla="*/ 15 w 211"/>
              <a:gd name="T47" fmla="*/ 185 h 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11" h="195">
                <a:moveTo>
                  <a:pt x="15" y="185"/>
                </a:moveTo>
                <a:cubicBezTo>
                  <a:pt x="13" y="184"/>
                  <a:pt x="11" y="183"/>
                  <a:pt x="9" y="181"/>
                </a:cubicBezTo>
                <a:cubicBezTo>
                  <a:pt x="5" y="177"/>
                  <a:pt x="0" y="170"/>
                  <a:pt x="4" y="156"/>
                </a:cubicBezTo>
                <a:cubicBezTo>
                  <a:pt x="16" y="116"/>
                  <a:pt x="94" y="50"/>
                  <a:pt x="128" y="44"/>
                </a:cubicBezTo>
                <a:cubicBezTo>
                  <a:pt x="138" y="42"/>
                  <a:pt x="144" y="47"/>
                  <a:pt x="146" y="50"/>
                </a:cubicBezTo>
                <a:cubicBezTo>
                  <a:pt x="149" y="55"/>
                  <a:pt x="150" y="60"/>
                  <a:pt x="149" y="66"/>
                </a:cubicBezTo>
                <a:cubicBezTo>
                  <a:pt x="142" y="97"/>
                  <a:pt x="63" y="144"/>
                  <a:pt x="54" y="149"/>
                </a:cubicBezTo>
                <a:cubicBezTo>
                  <a:pt x="51" y="151"/>
                  <a:pt x="47" y="150"/>
                  <a:pt x="45" y="147"/>
                </a:cubicBezTo>
                <a:cubicBezTo>
                  <a:pt x="43" y="144"/>
                  <a:pt x="44" y="140"/>
                  <a:pt x="47" y="138"/>
                </a:cubicBezTo>
                <a:cubicBezTo>
                  <a:pt x="79" y="119"/>
                  <a:pt x="132" y="82"/>
                  <a:pt x="136" y="63"/>
                </a:cubicBezTo>
                <a:cubicBezTo>
                  <a:pt x="137" y="60"/>
                  <a:pt x="136" y="59"/>
                  <a:pt x="136" y="58"/>
                </a:cubicBezTo>
                <a:cubicBezTo>
                  <a:pt x="135" y="56"/>
                  <a:pt x="131" y="57"/>
                  <a:pt x="130" y="57"/>
                </a:cubicBezTo>
                <a:cubicBezTo>
                  <a:pt x="101" y="62"/>
                  <a:pt x="27" y="125"/>
                  <a:pt x="17" y="160"/>
                </a:cubicBezTo>
                <a:cubicBezTo>
                  <a:pt x="14" y="168"/>
                  <a:pt x="17" y="171"/>
                  <a:pt x="18" y="172"/>
                </a:cubicBezTo>
                <a:cubicBezTo>
                  <a:pt x="28" y="181"/>
                  <a:pt x="77" y="155"/>
                  <a:pt x="126" y="107"/>
                </a:cubicBezTo>
                <a:cubicBezTo>
                  <a:pt x="167" y="68"/>
                  <a:pt x="188" y="31"/>
                  <a:pt x="177" y="19"/>
                </a:cubicBezTo>
                <a:cubicBezTo>
                  <a:pt x="174" y="16"/>
                  <a:pt x="170" y="14"/>
                  <a:pt x="164" y="14"/>
                </a:cubicBezTo>
                <a:cubicBezTo>
                  <a:pt x="130" y="13"/>
                  <a:pt x="63" y="73"/>
                  <a:pt x="40" y="97"/>
                </a:cubicBezTo>
                <a:cubicBezTo>
                  <a:pt x="38" y="99"/>
                  <a:pt x="34" y="100"/>
                  <a:pt x="31" y="97"/>
                </a:cubicBezTo>
                <a:cubicBezTo>
                  <a:pt x="29" y="95"/>
                  <a:pt x="29" y="90"/>
                  <a:pt x="31" y="88"/>
                </a:cubicBezTo>
                <a:cubicBezTo>
                  <a:pt x="35" y="84"/>
                  <a:pt x="118" y="0"/>
                  <a:pt x="165" y="1"/>
                </a:cubicBezTo>
                <a:cubicBezTo>
                  <a:pt x="174" y="1"/>
                  <a:pt x="181" y="4"/>
                  <a:pt x="187" y="11"/>
                </a:cubicBezTo>
                <a:cubicBezTo>
                  <a:pt x="211" y="38"/>
                  <a:pt x="153" y="99"/>
                  <a:pt x="135" y="117"/>
                </a:cubicBezTo>
                <a:cubicBezTo>
                  <a:pt x="100" y="151"/>
                  <a:pt x="41" y="195"/>
                  <a:pt x="15" y="185"/>
                </a:cubicBez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38" name="Freeform: Shape 51">
            <a:extLst>
              <a:ext uri="{FF2B5EF4-FFF2-40B4-BE49-F238E27FC236}">
                <a16:creationId xmlns:a16="http://schemas.microsoft.com/office/drawing/2014/main" id="{319F7E68-3A41-46C0-B986-F17DA3C54221}"/>
              </a:ext>
            </a:extLst>
          </p:cNvPr>
          <p:cNvSpPr>
            <a:spLocks/>
          </p:cNvSpPr>
          <p:nvPr/>
        </p:nvSpPr>
        <p:spPr bwMode="auto">
          <a:xfrm>
            <a:off x="10650067" y="2720875"/>
            <a:ext cx="238125" cy="395288"/>
          </a:xfrm>
          <a:custGeom>
            <a:avLst/>
            <a:gdLst>
              <a:gd name="T0" fmla="*/ 128 w 148"/>
              <a:gd name="T1" fmla="*/ 239 h 246"/>
              <a:gd name="T2" fmla="*/ 123 w 148"/>
              <a:gd name="T3" fmla="*/ 242 h 246"/>
              <a:gd name="T4" fmla="*/ 98 w 148"/>
              <a:gd name="T5" fmla="*/ 236 h 246"/>
              <a:gd name="T6" fmla="*/ 45 w 148"/>
              <a:gd name="T7" fmla="*/ 79 h 246"/>
              <a:gd name="T8" fmla="*/ 58 w 148"/>
              <a:gd name="T9" fmla="*/ 64 h 246"/>
              <a:gd name="T10" fmla="*/ 73 w 148"/>
              <a:gd name="T11" fmla="*/ 68 h 246"/>
              <a:gd name="T12" fmla="*/ 111 w 148"/>
              <a:gd name="T13" fmla="*/ 189 h 246"/>
              <a:gd name="T14" fmla="*/ 106 w 148"/>
              <a:gd name="T15" fmla="*/ 196 h 246"/>
              <a:gd name="T16" fmla="*/ 99 w 148"/>
              <a:gd name="T17" fmla="*/ 190 h 246"/>
              <a:gd name="T18" fmla="*/ 66 w 148"/>
              <a:gd name="T19" fmla="*/ 78 h 246"/>
              <a:gd name="T20" fmla="*/ 61 w 148"/>
              <a:gd name="T21" fmla="*/ 76 h 246"/>
              <a:gd name="T22" fmla="*/ 58 w 148"/>
              <a:gd name="T23" fmla="*/ 82 h 246"/>
              <a:gd name="T24" fmla="*/ 106 w 148"/>
              <a:gd name="T25" fmla="*/ 227 h 246"/>
              <a:gd name="T26" fmla="*/ 118 w 148"/>
              <a:gd name="T27" fmla="*/ 231 h 246"/>
              <a:gd name="T28" fmla="*/ 102 w 148"/>
              <a:gd name="T29" fmla="*/ 105 h 246"/>
              <a:gd name="T30" fmla="*/ 42 w 148"/>
              <a:gd name="T31" fmla="*/ 23 h 246"/>
              <a:gd name="T32" fmla="*/ 32 w 148"/>
              <a:gd name="T33" fmla="*/ 33 h 246"/>
              <a:gd name="T34" fmla="*/ 58 w 148"/>
              <a:gd name="T35" fmla="*/ 180 h 246"/>
              <a:gd name="T36" fmla="*/ 54 w 148"/>
              <a:gd name="T37" fmla="*/ 188 h 246"/>
              <a:gd name="T38" fmla="*/ 46 w 148"/>
              <a:gd name="T39" fmla="*/ 184 h 246"/>
              <a:gd name="T40" fmla="*/ 20 w 148"/>
              <a:gd name="T41" fmla="*/ 27 h 246"/>
              <a:gd name="T42" fmla="*/ 38 w 148"/>
              <a:gd name="T43" fmla="*/ 11 h 246"/>
              <a:gd name="T44" fmla="*/ 114 w 148"/>
              <a:gd name="T45" fmla="*/ 101 h 246"/>
              <a:gd name="T46" fmla="*/ 128 w 148"/>
              <a:gd name="T47" fmla="*/ 239 h 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48" h="246">
                <a:moveTo>
                  <a:pt x="128" y="239"/>
                </a:moveTo>
                <a:cubicBezTo>
                  <a:pt x="127" y="240"/>
                  <a:pt x="125" y="241"/>
                  <a:pt x="123" y="242"/>
                </a:cubicBezTo>
                <a:cubicBezTo>
                  <a:pt x="117" y="245"/>
                  <a:pt x="108" y="246"/>
                  <a:pt x="98" y="236"/>
                </a:cubicBezTo>
                <a:cubicBezTo>
                  <a:pt x="66" y="209"/>
                  <a:pt x="37" y="111"/>
                  <a:pt x="45" y="79"/>
                </a:cubicBezTo>
                <a:cubicBezTo>
                  <a:pt x="48" y="68"/>
                  <a:pt x="54" y="65"/>
                  <a:pt x="58" y="64"/>
                </a:cubicBezTo>
                <a:cubicBezTo>
                  <a:pt x="63" y="63"/>
                  <a:pt x="69" y="64"/>
                  <a:pt x="73" y="68"/>
                </a:cubicBezTo>
                <a:cubicBezTo>
                  <a:pt x="99" y="87"/>
                  <a:pt x="110" y="178"/>
                  <a:pt x="111" y="189"/>
                </a:cubicBezTo>
                <a:cubicBezTo>
                  <a:pt x="112" y="192"/>
                  <a:pt x="109" y="195"/>
                  <a:pt x="106" y="196"/>
                </a:cubicBezTo>
                <a:cubicBezTo>
                  <a:pt x="102" y="196"/>
                  <a:pt x="99" y="194"/>
                  <a:pt x="99" y="190"/>
                </a:cubicBezTo>
                <a:cubicBezTo>
                  <a:pt x="94" y="153"/>
                  <a:pt x="82" y="90"/>
                  <a:pt x="66" y="78"/>
                </a:cubicBezTo>
                <a:cubicBezTo>
                  <a:pt x="63" y="76"/>
                  <a:pt x="62" y="76"/>
                  <a:pt x="61" y="76"/>
                </a:cubicBezTo>
                <a:cubicBezTo>
                  <a:pt x="59" y="77"/>
                  <a:pt x="58" y="81"/>
                  <a:pt x="58" y="82"/>
                </a:cubicBezTo>
                <a:cubicBezTo>
                  <a:pt x="50" y="110"/>
                  <a:pt x="78" y="203"/>
                  <a:pt x="106" y="227"/>
                </a:cubicBezTo>
                <a:cubicBezTo>
                  <a:pt x="113" y="233"/>
                  <a:pt x="117" y="231"/>
                  <a:pt x="118" y="231"/>
                </a:cubicBezTo>
                <a:cubicBezTo>
                  <a:pt x="130" y="225"/>
                  <a:pt x="126" y="169"/>
                  <a:pt x="102" y="105"/>
                </a:cubicBezTo>
                <a:cubicBezTo>
                  <a:pt x="82" y="52"/>
                  <a:pt x="58" y="18"/>
                  <a:pt x="42" y="23"/>
                </a:cubicBezTo>
                <a:cubicBezTo>
                  <a:pt x="38" y="25"/>
                  <a:pt x="34" y="28"/>
                  <a:pt x="32" y="33"/>
                </a:cubicBezTo>
                <a:cubicBezTo>
                  <a:pt x="17" y="64"/>
                  <a:pt x="46" y="149"/>
                  <a:pt x="58" y="180"/>
                </a:cubicBezTo>
                <a:cubicBezTo>
                  <a:pt x="59" y="183"/>
                  <a:pt x="58" y="187"/>
                  <a:pt x="54" y="188"/>
                </a:cubicBezTo>
                <a:cubicBezTo>
                  <a:pt x="51" y="189"/>
                  <a:pt x="47" y="188"/>
                  <a:pt x="46" y="184"/>
                </a:cubicBezTo>
                <a:cubicBezTo>
                  <a:pt x="44" y="180"/>
                  <a:pt x="0" y="69"/>
                  <a:pt x="20" y="27"/>
                </a:cubicBezTo>
                <a:cubicBezTo>
                  <a:pt x="24" y="19"/>
                  <a:pt x="30" y="13"/>
                  <a:pt x="38" y="11"/>
                </a:cubicBezTo>
                <a:cubicBezTo>
                  <a:pt x="74" y="0"/>
                  <a:pt x="105" y="77"/>
                  <a:pt x="114" y="101"/>
                </a:cubicBezTo>
                <a:cubicBezTo>
                  <a:pt x="132" y="147"/>
                  <a:pt x="148" y="219"/>
                  <a:pt x="128" y="239"/>
                </a:cubicBez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39" name="Freeform: Shape 52">
            <a:extLst>
              <a:ext uri="{FF2B5EF4-FFF2-40B4-BE49-F238E27FC236}">
                <a16:creationId xmlns:a16="http://schemas.microsoft.com/office/drawing/2014/main" id="{198B8CB2-13F6-44DF-AF94-5EBF24897183}"/>
              </a:ext>
            </a:extLst>
          </p:cNvPr>
          <p:cNvSpPr>
            <a:spLocks/>
          </p:cNvSpPr>
          <p:nvPr/>
        </p:nvSpPr>
        <p:spPr bwMode="auto">
          <a:xfrm>
            <a:off x="7960842" y="1535013"/>
            <a:ext cx="73025" cy="73025"/>
          </a:xfrm>
          <a:custGeom>
            <a:avLst/>
            <a:gdLst>
              <a:gd name="T0" fmla="*/ 42 w 45"/>
              <a:gd name="T1" fmla="*/ 27 h 45"/>
              <a:gd name="T2" fmla="*/ 17 w 45"/>
              <a:gd name="T3" fmla="*/ 42 h 45"/>
              <a:gd name="T4" fmla="*/ 2 w 45"/>
              <a:gd name="T5" fmla="*/ 18 h 45"/>
              <a:gd name="T6" fmla="*/ 27 w 45"/>
              <a:gd name="T7" fmla="*/ 2 h 45"/>
              <a:gd name="T8" fmla="*/ 42 w 45"/>
              <a:gd name="T9" fmla="*/ 27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" h="45">
                <a:moveTo>
                  <a:pt x="42" y="27"/>
                </a:moveTo>
                <a:cubicBezTo>
                  <a:pt x="39" y="38"/>
                  <a:pt x="28" y="45"/>
                  <a:pt x="17" y="42"/>
                </a:cubicBezTo>
                <a:cubicBezTo>
                  <a:pt x="6" y="40"/>
                  <a:pt x="0" y="29"/>
                  <a:pt x="2" y="18"/>
                </a:cubicBezTo>
                <a:cubicBezTo>
                  <a:pt x="5" y="7"/>
                  <a:pt x="16" y="0"/>
                  <a:pt x="27" y="2"/>
                </a:cubicBezTo>
                <a:cubicBezTo>
                  <a:pt x="38" y="5"/>
                  <a:pt x="45" y="16"/>
                  <a:pt x="42" y="27"/>
                </a:cubicBez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40" name="Freeform: Shape 53">
            <a:extLst>
              <a:ext uri="{FF2B5EF4-FFF2-40B4-BE49-F238E27FC236}">
                <a16:creationId xmlns:a16="http://schemas.microsoft.com/office/drawing/2014/main" id="{52EF69CD-556A-430D-90C7-1286278FD1C9}"/>
              </a:ext>
            </a:extLst>
          </p:cNvPr>
          <p:cNvSpPr>
            <a:spLocks/>
          </p:cNvSpPr>
          <p:nvPr/>
        </p:nvSpPr>
        <p:spPr bwMode="auto">
          <a:xfrm>
            <a:off x="8008467" y="1412775"/>
            <a:ext cx="158750" cy="214313"/>
          </a:xfrm>
          <a:custGeom>
            <a:avLst/>
            <a:gdLst>
              <a:gd name="T0" fmla="*/ 68 w 99"/>
              <a:gd name="T1" fmla="*/ 129 h 133"/>
              <a:gd name="T2" fmla="*/ 85 w 99"/>
              <a:gd name="T3" fmla="*/ 133 h 133"/>
              <a:gd name="T4" fmla="*/ 4 w 99"/>
              <a:gd name="T5" fmla="*/ 0 h 133"/>
              <a:gd name="T6" fmla="*/ 0 w 99"/>
              <a:gd name="T7" fmla="*/ 18 h 133"/>
              <a:gd name="T8" fmla="*/ 68 w 99"/>
              <a:gd name="T9" fmla="*/ 129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9" h="133">
                <a:moveTo>
                  <a:pt x="68" y="129"/>
                </a:moveTo>
                <a:cubicBezTo>
                  <a:pt x="85" y="133"/>
                  <a:pt x="85" y="133"/>
                  <a:pt x="85" y="133"/>
                </a:cubicBezTo>
                <a:cubicBezTo>
                  <a:pt x="99" y="74"/>
                  <a:pt x="63" y="14"/>
                  <a:pt x="4" y="0"/>
                </a:cubicBezTo>
                <a:cubicBezTo>
                  <a:pt x="0" y="18"/>
                  <a:pt x="0" y="18"/>
                  <a:pt x="0" y="18"/>
                </a:cubicBezTo>
                <a:cubicBezTo>
                  <a:pt x="49" y="30"/>
                  <a:pt x="80" y="79"/>
                  <a:pt x="68" y="129"/>
                </a:cubicBez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41" name="Freeform: Shape 54">
            <a:extLst>
              <a:ext uri="{FF2B5EF4-FFF2-40B4-BE49-F238E27FC236}">
                <a16:creationId xmlns:a16="http://schemas.microsoft.com/office/drawing/2014/main" id="{8F8CB706-3582-4CED-9F0A-DB75627AE178}"/>
              </a:ext>
            </a:extLst>
          </p:cNvPr>
          <p:cNvSpPr>
            <a:spLocks/>
          </p:cNvSpPr>
          <p:nvPr/>
        </p:nvSpPr>
        <p:spPr bwMode="auto">
          <a:xfrm>
            <a:off x="7994180" y="1471513"/>
            <a:ext cx="109538" cy="141288"/>
          </a:xfrm>
          <a:custGeom>
            <a:avLst/>
            <a:gdLst>
              <a:gd name="T0" fmla="*/ 4 w 68"/>
              <a:gd name="T1" fmla="*/ 0 h 88"/>
              <a:gd name="T2" fmla="*/ 0 w 68"/>
              <a:gd name="T3" fmla="*/ 18 h 88"/>
              <a:gd name="T4" fmla="*/ 41 w 68"/>
              <a:gd name="T5" fmla="*/ 84 h 88"/>
              <a:gd name="T6" fmla="*/ 59 w 68"/>
              <a:gd name="T7" fmla="*/ 88 h 88"/>
              <a:gd name="T8" fmla="*/ 4 w 68"/>
              <a:gd name="T9" fmla="*/ 0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8" h="88">
                <a:moveTo>
                  <a:pt x="4" y="0"/>
                </a:moveTo>
                <a:cubicBezTo>
                  <a:pt x="0" y="18"/>
                  <a:pt x="0" y="18"/>
                  <a:pt x="0" y="18"/>
                </a:cubicBezTo>
                <a:cubicBezTo>
                  <a:pt x="30" y="25"/>
                  <a:pt x="48" y="55"/>
                  <a:pt x="41" y="84"/>
                </a:cubicBezTo>
                <a:cubicBezTo>
                  <a:pt x="59" y="88"/>
                  <a:pt x="59" y="88"/>
                  <a:pt x="59" y="88"/>
                </a:cubicBezTo>
                <a:cubicBezTo>
                  <a:pt x="68" y="49"/>
                  <a:pt x="44" y="10"/>
                  <a:pt x="4" y="0"/>
                </a:cubicBez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42" name="Freeform: Shape 55">
            <a:extLst>
              <a:ext uri="{FF2B5EF4-FFF2-40B4-BE49-F238E27FC236}">
                <a16:creationId xmlns:a16="http://schemas.microsoft.com/office/drawing/2014/main" id="{06312A0F-728C-4286-9CE2-3E6CE68E5B51}"/>
              </a:ext>
            </a:extLst>
          </p:cNvPr>
          <p:cNvSpPr>
            <a:spLocks/>
          </p:cNvSpPr>
          <p:nvPr/>
        </p:nvSpPr>
        <p:spPr bwMode="auto">
          <a:xfrm>
            <a:off x="10443692" y="2287488"/>
            <a:ext cx="71438" cy="71438"/>
          </a:xfrm>
          <a:custGeom>
            <a:avLst/>
            <a:gdLst>
              <a:gd name="T0" fmla="*/ 42 w 45"/>
              <a:gd name="T1" fmla="*/ 28 h 45"/>
              <a:gd name="T2" fmla="*/ 18 w 45"/>
              <a:gd name="T3" fmla="*/ 43 h 45"/>
              <a:gd name="T4" fmla="*/ 3 w 45"/>
              <a:gd name="T5" fmla="*/ 18 h 45"/>
              <a:gd name="T6" fmla="*/ 27 w 45"/>
              <a:gd name="T7" fmla="*/ 3 h 45"/>
              <a:gd name="T8" fmla="*/ 42 w 45"/>
              <a:gd name="T9" fmla="*/ 28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" h="45">
                <a:moveTo>
                  <a:pt x="42" y="28"/>
                </a:moveTo>
                <a:cubicBezTo>
                  <a:pt x="40" y="39"/>
                  <a:pt x="29" y="45"/>
                  <a:pt x="18" y="43"/>
                </a:cubicBezTo>
                <a:cubicBezTo>
                  <a:pt x="7" y="40"/>
                  <a:pt x="0" y="29"/>
                  <a:pt x="3" y="18"/>
                </a:cubicBezTo>
                <a:cubicBezTo>
                  <a:pt x="5" y="7"/>
                  <a:pt x="16" y="0"/>
                  <a:pt x="27" y="3"/>
                </a:cubicBezTo>
                <a:cubicBezTo>
                  <a:pt x="38" y="6"/>
                  <a:pt x="45" y="17"/>
                  <a:pt x="42" y="28"/>
                </a:cubicBez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43" name="Freeform: Shape 56">
            <a:extLst>
              <a:ext uri="{FF2B5EF4-FFF2-40B4-BE49-F238E27FC236}">
                <a16:creationId xmlns:a16="http://schemas.microsoft.com/office/drawing/2014/main" id="{66228FDA-E2AB-4078-8D09-E93BBFF68279}"/>
              </a:ext>
            </a:extLst>
          </p:cNvPr>
          <p:cNvSpPr>
            <a:spLocks/>
          </p:cNvSpPr>
          <p:nvPr/>
        </p:nvSpPr>
        <p:spPr bwMode="auto">
          <a:xfrm>
            <a:off x="10489730" y="2166838"/>
            <a:ext cx="160338" cy="211138"/>
          </a:xfrm>
          <a:custGeom>
            <a:avLst/>
            <a:gdLst>
              <a:gd name="T0" fmla="*/ 68 w 100"/>
              <a:gd name="T1" fmla="*/ 128 h 132"/>
              <a:gd name="T2" fmla="*/ 86 w 100"/>
              <a:gd name="T3" fmla="*/ 132 h 132"/>
              <a:gd name="T4" fmla="*/ 4 w 100"/>
              <a:gd name="T5" fmla="*/ 0 h 132"/>
              <a:gd name="T6" fmla="*/ 0 w 100"/>
              <a:gd name="T7" fmla="*/ 17 h 132"/>
              <a:gd name="T8" fmla="*/ 68 w 100"/>
              <a:gd name="T9" fmla="*/ 128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0" h="132">
                <a:moveTo>
                  <a:pt x="68" y="128"/>
                </a:moveTo>
                <a:cubicBezTo>
                  <a:pt x="86" y="132"/>
                  <a:pt x="86" y="132"/>
                  <a:pt x="86" y="132"/>
                </a:cubicBezTo>
                <a:cubicBezTo>
                  <a:pt x="100" y="73"/>
                  <a:pt x="63" y="14"/>
                  <a:pt x="4" y="0"/>
                </a:cubicBezTo>
                <a:cubicBezTo>
                  <a:pt x="0" y="17"/>
                  <a:pt x="0" y="17"/>
                  <a:pt x="0" y="17"/>
                </a:cubicBezTo>
                <a:cubicBezTo>
                  <a:pt x="49" y="29"/>
                  <a:pt x="80" y="79"/>
                  <a:pt x="68" y="128"/>
                </a:cubicBez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44" name="Freeform: Shape 57">
            <a:extLst>
              <a:ext uri="{FF2B5EF4-FFF2-40B4-BE49-F238E27FC236}">
                <a16:creationId xmlns:a16="http://schemas.microsoft.com/office/drawing/2014/main" id="{B9BBC114-C990-4050-BAB2-52209A2180CB}"/>
              </a:ext>
            </a:extLst>
          </p:cNvPr>
          <p:cNvSpPr>
            <a:spLocks/>
          </p:cNvSpPr>
          <p:nvPr/>
        </p:nvSpPr>
        <p:spPr bwMode="auto">
          <a:xfrm>
            <a:off x="10475442" y="2223988"/>
            <a:ext cx="109538" cy="141288"/>
          </a:xfrm>
          <a:custGeom>
            <a:avLst/>
            <a:gdLst>
              <a:gd name="T0" fmla="*/ 5 w 68"/>
              <a:gd name="T1" fmla="*/ 0 h 88"/>
              <a:gd name="T2" fmla="*/ 0 w 68"/>
              <a:gd name="T3" fmla="*/ 17 h 88"/>
              <a:gd name="T4" fmla="*/ 41 w 68"/>
              <a:gd name="T5" fmla="*/ 84 h 88"/>
              <a:gd name="T6" fmla="*/ 59 w 68"/>
              <a:gd name="T7" fmla="*/ 88 h 88"/>
              <a:gd name="T8" fmla="*/ 5 w 68"/>
              <a:gd name="T9" fmla="*/ 0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8" h="88">
                <a:moveTo>
                  <a:pt x="5" y="0"/>
                </a:moveTo>
                <a:cubicBezTo>
                  <a:pt x="0" y="17"/>
                  <a:pt x="0" y="17"/>
                  <a:pt x="0" y="17"/>
                </a:cubicBezTo>
                <a:cubicBezTo>
                  <a:pt x="30" y="24"/>
                  <a:pt x="49" y="54"/>
                  <a:pt x="41" y="84"/>
                </a:cubicBezTo>
                <a:cubicBezTo>
                  <a:pt x="59" y="88"/>
                  <a:pt x="59" y="88"/>
                  <a:pt x="59" y="88"/>
                </a:cubicBezTo>
                <a:cubicBezTo>
                  <a:pt x="68" y="49"/>
                  <a:pt x="44" y="9"/>
                  <a:pt x="5" y="0"/>
                </a:cubicBez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45" name="Freeform: Shape 58">
            <a:extLst>
              <a:ext uri="{FF2B5EF4-FFF2-40B4-BE49-F238E27FC236}">
                <a16:creationId xmlns:a16="http://schemas.microsoft.com/office/drawing/2014/main" id="{8D042C9C-7209-4107-8416-578D10AC1BCA}"/>
              </a:ext>
            </a:extLst>
          </p:cNvPr>
          <p:cNvSpPr>
            <a:spLocks/>
          </p:cNvSpPr>
          <p:nvPr/>
        </p:nvSpPr>
        <p:spPr bwMode="auto">
          <a:xfrm>
            <a:off x="9057805" y="2725638"/>
            <a:ext cx="212725" cy="174625"/>
          </a:xfrm>
          <a:custGeom>
            <a:avLst/>
            <a:gdLst>
              <a:gd name="T0" fmla="*/ 127 w 132"/>
              <a:gd name="T1" fmla="*/ 18 h 108"/>
              <a:gd name="T2" fmla="*/ 33 w 132"/>
              <a:gd name="T3" fmla="*/ 1 h 108"/>
              <a:gd name="T4" fmla="*/ 26 w 132"/>
              <a:gd name="T5" fmla="*/ 6 h 108"/>
              <a:gd name="T6" fmla="*/ 31 w 132"/>
              <a:gd name="T7" fmla="*/ 12 h 108"/>
              <a:gd name="T8" fmla="*/ 106 w 132"/>
              <a:gd name="T9" fmla="*/ 26 h 108"/>
              <a:gd name="T10" fmla="*/ 4 w 132"/>
              <a:gd name="T11" fmla="*/ 67 h 108"/>
              <a:gd name="T12" fmla="*/ 1 w 132"/>
              <a:gd name="T13" fmla="*/ 75 h 108"/>
              <a:gd name="T14" fmla="*/ 9 w 132"/>
              <a:gd name="T15" fmla="*/ 78 h 108"/>
              <a:gd name="T16" fmla="*/ 110 w 132"/>
              <a:gd name="T17" fmla="*/ 36 h 108"/>
              <a:gd name="T18" fmla="*/ 66 w 132"/>
              <a:gd name="T19" fmla="*/ 98 h 108"/>
              <a:gd name="T20" fmla="*/ 67 w 132"/>
              <a:gd name="T21" fmla="*/ 106 h 108"/>
              <a:gd name="T22" fmla="*/ 73 w 132"/>
              <a:gd name="T23" fmla="*/ 107 h 108"/>
              <a:gd name="T24" fmla="*/ 75 w 132"/>
              <a:gd name="T25" fmla="*/ 105 h 108"/>
              <a:gd name="T26" fmla="*/ 130 w 132"/>
              <a:gd name="T27" fmla="*/ 27 h 108"/>
              <a:gd name="T28" fmla="*/ 131 w 132"/>
              <a:gd name="T29" fmla="*/ 22 h 108"/>
              <a:gd name="T30" fmla="*/ 127 w 132"/>
              <a:gd name="T31" fmla="*/ 18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32" h="108">
                <a:moveTo>
                  <a:pt x="127" y="18"/>
                </a:moveTo>
                <a:cubicBezTo>
                  <a:pt x="33" y="1"/>
                  <a:pt x="33" y="1"/>
                  <a:pt x="33" y="1"/>
                </a:cubicBezTo>
                <a:cubicBezTo>
                  <a:pt x="30" y="0"/>
                  <a:pt x="27" y="2"/>
                  <a:pt x="26" y="6"/>
                </a:cubicBezTo>
                <a:cubicBezTo>
                  <a:pt x="26" y="9"/>
                  <a:pt x="28" y="12"/>
                  <a:pt x="31" y="12"/>
                </a:cubicBezTo>
                <a:cubicBezTo>
                  <a:pt x="106" y="26"/>
                  <a:pt x="106" y="26"/>
                  <a:pt x="106" y="26"/>
                </a:cubicBezTo>
                <a:cubicBezTo>
                  <a:pt x="4" y="67"/>
                  <a:pt x="4" y="67"/>
                  <a:pt x="4" y="67"/>
                </a:cubicBezTo>
                <a:cubicBezTo>
                  <a:pt x="1" y="68"/>
                  <a:pt x="0" y="72"/>
                  <a:pt x="1" y="75"/>
                </a:cubicBezTo>
                <a:cubicBezTo>
                  <a:pt x="2" y="77"/>
                  <a:pt x="6" y="79"/>
                  <a:pt x="9" y="78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66" y="98"/>
                  <a:pt x="66" y="98"/>
                  <a:pt x="66" y="98"/>
                </a:cubicBezTo>
                <a:cubicBezTo>
                  <a:pt x="64" y="101"/>
                  <a:pt x="65" y="105"/>
                  <a:pt x="67" y="106"/>
                </a:cubicBezTo>
                <a:cubicBezTo>
                  <a:pt x="69" y="108"/>
                  <a:pt x="71" y="108"/>
                  <a:pt x="73" y="107"/>
                </a:cubicBezTo>
                <a:cubicBezTo>
                  <a:pt x="74" y="107"/>
                  <a:pt x="74" y="106"/>
                  <a:pt x="75" y="105"/>
                </a:cubicBezTo>
                <a:cubicBezTo>
                  <a:pt x="130" y="27"/>
                  <a:pt x="130" y="27"/>
                  <a:pt x="130" y="27"/>
                </a:cubicBezTo>
                <a:cubicBezTo>
                  <a:pt x="132" y="25"/>
                  <a:pt x="132" y="23"/>
                  <a:pt x="131" y="22"/>
                </a:cubicBezTo>
                <a:cubicBezTo>
                  <a:pt x="130" y="20"/>
                  <a:pt x="129" y="19"/>
                  <a:pt x="127" y="18"/>
                </a:cubicBez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46" name="Freeform: Shape 59">
            <a:extLst>
              <a:ext uri="{FF2B5EF4-FFF2-40B4-BE49-F238E27FC236}">
                <a16:creationId xmlns:a16="http://schemas.microsoft.com/office/drawing/2014/main" id="{B02E8340-F70C-419F-8488-8B58F52EF023}"/>
              </a:ext>
            </a:extLst>
          </p:cNvPr>
          <p:cNvSpPr>
            <a:spLocks/>
          </p:cNvSpPr>
          <p:nvPr/>
        </p:nvSpPr>
        <p:spPr bwMode="auto">
          <a:xfrm>
            <a:off x="8521230" y="2909788"/>
            <a:ext cx="171450" cy="209550"/>
          </a:xfrm>
          <a:custGeom>
            <a:avLst/>
            <a:gdLst>
              <a:gd name="T0" fmla="*/ 90 w 107"/>
              <a:gd name="T1" fmla="*/ 126 h 131"/>
              <a:gd name="T2" fmla="*/ 106 w 107"/>
              <a:gd name="T3" fmla="*/ 32 h 131"/>
              <a:gd name="T4" fmla="*/ 102 w 107"/>
              <a:gd name="T5" fmla="*/ 26 h 131"/>
              <a:gd name="T6" fmla="*/ 95 w 107"/>
              <a:gd name="T7" fmla="*/ 30 h 131"/>
              <a:gd name="T8" fmla="*/ 82 w 107"/>
              <a:gd name="T9" fmla="*/ 105 h 131"/>
              <a:gd name="T10" fmla="*/ 40 w 107"/>
              <a:gd name="T11" fmla="*/ 5 h 131"/>
              <a:gd name="T12" fmla="*/ 32 w 107"/>
              <a:gd name="T13" fmla="*/ 1 h 131"/>
              <a:gd name="T14" fmla="*/ 29 w 107"/>
              <a:gd name="T15" fmla="*/ 9 h 131"/>
              <a:gd name="T16" fmla="*/ 72 w 107"/>
              <a:gd name="T17" fmla="*/ 110 h 131"/>
              <a:gd name="T18" fmla="*/ 9 w 107"/>
              <a:gd name="T19" fmla="*/ 67 h 131"/>
              <a:gd name="T20" fmla="*/ 1 w 107"/>
              <a:gd name="T21" fmla="*/ 68 h 131"/>
              <a:gd name="T22" fmla="*/ 1 w 107"/>
              <a:gd name="T23" fmla="*/ 73 h 131"/>
              <a:gd name="T24" fmla="*/ 3 w 107"/>
              <a:gd name="T25" fmla="*/ 76 h 131"/>
              <a:gd name="T26" fmla="*/ 81 w 107"/>
              <a:gd name="T27" fmla="*/ 130 h 131"/>
              <a:gd name="T28" fmla="*/ 87 w 107"/>
              <a:gd name="T29" fmla="*/ 131 h 131"/>
              <a:gd name="T30" fmla="*/ 90 w 107"/>
              <a:gd name="T31" fmla="*/ 126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07" h="131">
                <a:moveTo>
                  <a:pt x="90" y="126"/>
                </a:moveTo>
                <a:cubicBezTo>
                  <a:pt x="106" y="32"/>
                  <a:pt x="106" y="32"/>
                  <a:pt x="106" y="32"/>
                </a:cubicBezTo>
                <a:cubicBezTo>
                  <a:pt x="107" y="29"/>
                  <a:pt x="105" y="26"/>
                  <a:pt x="102" y="26"/>
                </a:cubicBezTo>
                <a:cubicBezTo>
                  <a:pt x="98" y="25"/>
                  <a:pt x="96" y="27"/>
                  <a:pt x="95" y="30"/>
                </a:cubicBezTo>
                <a:cubicBezTo>
                  <a:pt x="82" y="105"/>
                  <a:pt x="82" y="105"/>
                  <a:pt x="82" y="105"/>
                </a:cubicBezTo>
                <a:cubicBezTo>
                  <a:pt x="40" y="5"/>
                  <a:pt x="40" y="5"/>
                  <a:pt x="40" y="5"/>
                </a:cubicBezTo>
                <a:cubicBezTo>
                  <a:pt x="38" y="2"/>
                  <a:pt x="35" y="0"/>
                  <a:pt x="32" y="1"/>
                </a:cubicBezTo>
                <a:cubicBezTo>
                  <a:pt x="29" y="3"/>
                  <a:pt x="28" y="6"/>
                  <a:pt x="29" y="9"/>
                </a:cubicBezTo>
                <a:cubicBezTo>
                  <a:pt x="72" y="110"/>
                  <a:pt x="72" y="110"/>
                  <a:pt x="72" y="110"/>
                </a:cubicBezTo>
                <a:cubicBezTo>
                  <a:pt x="9" y="67"/>
                  <a:pt x="9" y="67"/>
                  <a:pt x="9" y="67"/>
                </a:cubicBezTo>
                <a:cubicBezTo>
                  <a:pt x="7" y="65"/>
                  <a:pt x="3" y="65"/>
                  <a:pt x="1" y="68"/>
                </a:cubicBezTo>
                <a:cubicBezTo>
                  <a:pt x="0" y="70"/>
                  <a:pt x="0" y="72"/>
                  <a:pt x="1" y="73"/>
                </a:cubicBezTo>
                <a:cubicBezTo>
                  <a:pt x="1" y="74"/>
                  <a:pt x="2" y="75"/>
                  <a:pt x="3" y="76"/>
                </a:cubicBezTo>
                <a:cubicBezTo>
                  <a:pt x="81" y="130"/>
                  <a:pt x="81" y="130"/>
                  <a:pt x="81" y="130"/>
                </a:cubicBezTo>
                <a:cubicBezTo>
                  <a:pt x="83" y="131"/>
                  <a:pt x="85" y="131"/>
                  <a:pt x="87" y="131"/>
                </a:cubicBezTo>
                <a:cubicBezTo>
                  <a:pt x="89" y="130"/>
                  <a:pt x="90" y="128"/>
                  <a:pt x="90" y="126"/>
                </a:cubicBez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47" name="Freeform: Shape 60">
            <a:extLst>
              <a:ext uri="{FF2B5EF4-FFF2-40B4-BE49-F238E27FC236}">
                <a16:creationId xmlns:a16="http://schemas.microsoft.com/office/drawing/2014/main" id="{047BFD82-5F0F-40CC-B77E-7538FA4AB2E5}"/>
              </a:ext>
            </a:extLst>
          </p:cNvPr>
          <p:cNvSpPr>
            <a:spLocks/>
          </p:cNvSpPr>
          <p:nvPr/>
        </p:nvSpPr>
        <p:spPr bwMode="auto">
          <a:xfrm>
            <a:off x="9915055" y="3459063"/>
            <a:ext cx="173038" cy="212725"/>
          </a:xfrm>
          <a:custGeom>
            <a:avLst/>
            <a:gdLst>
              <a:gd name="T0" fmla="*/ 89 w 107"/>
              <a:gd name="T1" fmla="*/ 127 h 132"/>
              <a:gd name="T2" fmla="*/ 106 w 107"/>
              <a:gd name="T3" fmla="*/ 33 h 132"/>
              <a:gd name="T4" fmla="*/ 102 w 107"/>
              <a:gd name="T5" fmla="*/ 27 h 132"/>
              <a:gd name="T6" fmla="*/ 95 w 107"/>
              <a:gd name="T7" fmla="*/ 31 h 132"/>
              <a:gd name="T8" fmla="*/ 82 w 107"/>
              <a:gd name="T9" fmla="*/ 106 h 132"/>
              <a:gd name="T10" fmla="*/ 40 w 107"/>
              <a:gd name="T11" fmla="*/ 5 h 132"/>
              <a:gd name="T12" fmla="*/ 33 w 107"/>
              <a:gd name="T13" fmla="*/ 2 h 132"/>
              <a:gd name="T14" fmla="*/ 30 w 107"/>
              <a:gd name="T15" fmla="*/ 9 h 132"/>
              <a:gd name="T16" fmla="*/ 71 w 107"/>
              <a:gd name="T17" fmla="*/ 111 h 132"/>
              <a:gd name="T18" fmla="*/ 9 w 107"/>
              <a:gd name="T19" fmla="*/ 66 h 132"/>
              <a:gd name="T20" fmla="*/ 1 w 107"/>
              <a:gd name="T21" fmla="*/ 68 h 132"/>
              <a:gd name="T22" fmla="*/ 0 w 107"/>
              <a:gd name="T23" fmla="*/ 73 h 132"/>
              <a:gd name="T24" fmla="*/ 2 w 107"/>
              <a:gd name="T25" fmla="*/ 76 h 132"/>
              <a:gd name="T26" fmla="*/ 80 w 107"/>
              <a:gd name="T27" fmla="*/ 131 h 132"/>
              <a:gd name="T28" fmla="*/ 86 w 107"/>
              <a:gd name="T29" fmla="*/ 132 h 132"/>
              <a:gd name="T30" fmla="*/ 89 w 107"/>
              <a:gd name="T31" fmla="*/ 127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07" h="132">
                <a:moveTo>
                  <a:pt x="89" y="127"/>
                </a:moveTo>
                <a:cubicBezTo>
                  <a:pt x="106" y="33"/>
                  <a:pt x="106" y="33"/>
                  <a:pt x="106" y="33"/>
                </a:cubicBezTo>
                <a:cubicBezTo>
                  <a:pt x="107" y="30"/>
                  <a:pt x="105" y="27"/>
                  <a:pt x="102" y="27"/>
                </a:cubicBezTo>
                <a:cubicBezTo>
                  <a:pt x="99" y="26"/>
                  <a:pt x="96" y="28"/>
                  <a:pt x="95" y="31"/>
                </a:cubicBezTo>
                <a:cubicBezTo>
                  <a:pt x="82" y="106"/>
                  <a:pt x="82" y="106"/>
                  <a:pt x="82" y="106"/>
                </a:cubicBezTo>
                <a:cubicBezTo>
                  <a:pt x="40" y="5"/>
                  <a:pt x="40" y="5"/>
                  <a:pt x="40" y="5"/>
                </a:cubicBezTo>
                <a:cubicBezTo>
                  <a:pt x="39" y="2"/>
                  <a:pt x="36" y="0"/>
                  <a:pt x="33" y="2"/>
                </a:cubicBezTo>
                <a:cubicBezTo>
                  <a:pt x="30" y="3"/>
                  <a:pt x="29" y="6"/>
                  <a:pt x="30" y="9"/>
                </a:cubicBezTo>
                <a:cubicBezTo>
                  <a:pt x="71" y="111"/>
                  <a:pt x="71" y="111"/>
                  <a:pt x="71" y="111"/>
                </a:cubicBezTo>
                <a:cubicBezTo>
                  <a:pt x="9" y="66"/>
                  <a:pt x="9" y="66"/>
                  <a:pt x="9" y="66"/>
                </a:cubicBezTo>
                <a:cubicBezTo>
                  <a:pt x="6" y="65"/>
                  <a:pt x="3" y="65"/>
                  <a:pt x="1" y="68"/>
                </a:cubicBezTo>
                <a:cubicBezTo>
                  <a:pt x="0" y="69"/>
                  <a:pt x="0" y="71"/>
                  <a:pt x="0" y="73"/>
                </a:cubicBezTo>
                <a:cubicBezTo>
                  <a:pt x="1" y="74"/>
                  <a:pt x="1" y="75"/>
                  <a:pt x="2" y="76"/>
                </a:cubicBezTo>
                <a:cubicBezTo>
                  <a:pt x="80" y="131"/>
                  <a:pt x="80" y="131"/>
                  <a:pt x="80" y="131"/>
                </a:cubicBezTo>
                <a:cubicBezTo>
                  <a:pt x="82" y="132"/>
                  <a:pt x="84" y="132"/>
                  <a:pt x="86" y="132"/>
                </a:cubicBezTo>
                <a:cubicBezTo>
                  <a:pt x="88" y="131"/>
                  <a:pt x="89" y="129"/>
                  <a:pt x="89" y="127"/>
                </a:cubicBez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48" name="Freeform: Shape 61">
            <a:extLst>
              <a:ext uri="{FF2B5EF4-FFF2-40B4-BE49-F238E27FC236}">
                <a16:creationId xmlns:a16="http://schemas.microsoft.com/office/drawing/2014/main" id="{BCDFE35F-F109-4D98-8CDC-EA5B90619D65}"/>
              </a:ext>
            </a:extLst>
          </p:cNvPr>
          <p:cNvSpPr>
            <a:spLocks/>
          </p:cNvSpPr>
          <p:nvPr/>
        </p:nvSpPr>
        <p:spPr bwMode="auto">
          <a:xfrm>
            <a:off x="9337205" y="3351113"/>
            <a:ext cx="161925" cy="163513"/>
          </a:xfrm>
          <a:custGeom>
            <a:avLst/>
            <a:gdLst>
              <a:gd name="T0" fmla="*/ 97 w 101"/>
              <a:gd name="T1" fmla="*/ 83 h 101"/>
              <a:gd name="T2" fmla="*/ 64 w 101"/>
              <a:gd name="T3" fmla="*/ 50 h 101"/>
              <a:gd name="T4" fmla="*/ 97 w 101"/>
              <a:gd name="T5" fmla="*/ 17 h 101"/>
              <a:gd name="T6" fmla="*/ 97 w 101"/>
              <a:gd name="T7" fmla="*/ 4 h 101"/>
              <a:gd name="T8" fmla="*/ 84 w 101"/>
              <a:gd name="T9" fmla="*/ 4 h 101"/>
              <a:gd name="T10" fmla="*/ 51 w 101"/>
              <a:gd name="T11" fmla="*/ 37 h 101"/>
              <a:gd name="T12" fmla="*/ 17 w 101"/>
              <a:gd name="T13" fmla="*/ 4 h 101"/>
              <a:gd name="T14" fmla="*/ 4 w 101"/>
              <a:gd name="T15" fmla="*/ 4 h 101"/>
              <a:gd name="T16" fmla="*/ 4 w 101"/>
              <a:gd name="T17" fmla="*/ 17 h 101"/>
              <a:gd name="T18" fmla="*/ 37 w 101"/>
              <a:gd name="T19" fmla="*/ 50 h 101"/>
              <a:gd name="T20" fmla="*/ 4 w 101"/>
              <a:gd name="T21" fmla="*/ 83 h 101"/>
              <a:gd name="T22" fmla="*/ 4 w 101"/>
              <a:gd name="T23" fmla="*/ 97 h 101"/>
              <a:gd name="T24" fmla="*/ 17 w 101"/>
              <a:gd name="T25" fmla="*/ 97 h 101"/>
              <a:gd name="T26" fmla="*/ 51 w 101"/>
              <a:gd name="T27" fmla="*/ 64 h 101"/>
              <a:gd name="T28" fmla="*/ 84 w 101"/>
              <a:gd name="T29" fmla="*/ 97 h 101"/>
              <a:gd name="T30" fmla="*/ 97 w 101"/>
              <a:gd name="T31" fmla="*/ 97 h 101"/>
              <a:gd name="T32" fmla="*/ 97 w 101"/>
              <a:gd name="T33" fmla="*/ 83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01" h="101">
                <a:moveTo>
                  <a:pt x="97" y="83"/>
                </a:moveTo>
                <a:cubicBezTo>
                  <a:pt x="64" y="50"/>
                  <a:pt x="64" y="50"/>
                  <a:pt x="64" y="50"/>
                </a:cubicBezTo>
                <a:cubicBezTo>
                  <a:pt x="97" y="17"/>
                  <a:pt x="97" y="17"/>
                  <a:pt x="97" y="17"/>
                </a:cubicBezTo>
                <a:cubicBezTo>
                  <a:pt x="101" y="14"/>
                  <a:pt x="101" y="8"/>
                  <a:pt x="97" y="4"/>
                </a:cubicBezTo>
                <a:cubicBezTo>
                  <a:pt x="93" y="0"/>
                  <a:pt x="87" y="0"/>
                  <a:pt x="84" y="4"/>
                </a:cubicBezTo>
                <a:cubicBezTo>
                  <a:pt x="51" y="37"/>
                  <a:pt x="51" y="37"/>
                  <a:pt x="51" y="37"/>
                </a:cubicBezTo>
                <a:cubicBezTo>
                  <a:pt x="17" y="4"/>
                  <a:pt x="17" y="4"/>
                  <a:pt x="17" y="4"/>
                </a:cubicBezTo>
                <a:cubicBezTo>
                  <a:pt x="14" y="0"/>
                  <a:pt x="8" y="0"/>
                  <a:pt x="4" y="4"/>
                </a:cubicBezTo>
                <a:cubicBezTo>
                  <a:pt x="0" y="8"/>
                  <a:pt x="0" y="14"/>
                  <a:pt x="4" y="17"/>
                </a:cubicBezTo>
                <a:cubicBezTo>
                  <a:pt x="37" y="50"/>
                  <a:pt x="37" y="50"/>
                  <a:pt x="37" y="50"/>
                </a:cubicBezTo>
                <a:cubicBezTo>
                  <a:pt x="4" y="83"/>
                  <a:pt x="4" y="83"/>
                  <a:pt x="4" y="83"/>
                </a:cubicBezTo>
                <a:cubicBezTo>
                  <a:pt x="0" y="87"/>
                  <a:pt x="0" y="93"/>
                  <a:pt x="4" y="97"/>
                </a:cubicBezTo>
                <a:cubicBezTo>
                  <a:pt x="8" y="101"/>
                  <a:pt x="14" y="101"/>
                  <a:pt x="17" y="97"/>
                </a:cubicBezTo>
                <a:cubicBezTo>
                  <a:pt x="51" y="64"/>
                  <a:pt x="51" y="64"/>
                  <a:pt x="51" y="64"/>
                </a:cubicBezTo>
                <a:cubicBezTo>
                  <a:pt x="84" y="97"/>
                  <a:pt x="84" y="97"/>
                  <a:pt x="84" y="97"/>
                </a:cubicBezTo>
                <a:cubicBezTo>
                  <a:pt x="87" y="101"/>
                  <a:pt x="93" y="101"/>
                  <a:pt x="97" y="97"/>
                </a:cubicBezTo>
                <a:cubicBezTo>
                  <a:pt x="101" y="93"/>
                  <a:pt x="101" y="87"/>
                  <a:pt x="97" y="83"/>
                </a:cubicBez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49" name="Freeform: Shape 62">
            <a:extLst>
              <a:ext uri="{FF2B5EF4-FFF2-40B4-BE49-F238E27FC236}">
                <a16:creationId xmlns:a16="http://schemas.microsoft.com/office/drawing/2014/main" id="{4497422F-3153-4C86-9453-6568112BDBC1}"/>
              </a:ext>
            </a:extLst>
          </p:cNvPr>
          <p:cNvSpPr>
            <a:spLocks/>
          </p:cNvSpPr>
          <p:nvPr/>
        </p:nvSpPr>
        <p:spPr bwMode="auto">
          <a:xfrm>
            <a:off x="10038880" y="2785963"/>
            <a:ext cx="211138" cy="209550"/>
          </a:xfrm>
          <a:custGeom>
            <a:avLst/>
            <a:gdLst>
              <a:gd name="T0" fmla="*/ 122 w 131"/>
              <a:gd name="T1" fmla="*/ 71 h 131"/>
              <a:gd name="T2" fmla="*/ 77 w 131"/>
              <a:gd name="T3" fmla="*/ 59 h 131"/>
              <a:gd name="T4" fmla="*/ 89 w 131"/>
              <a:gd name="T5" fmla="*/ 14 h 131"/>
              <a:gd name="T6" fmla="*/ 82 w 131"/>
              <a:gd name="T7" fmla="*/ 2 h 131"/>
              <a:gd name="T8" fmla="*/ 70 w 131"/>
              <a:gd name="T9" fmla="*/ 9 h 131"/>
              <a:gd name="T10" fmla="*/ 59 w 131"/>
              <a:gd name="T11" fmla="*/ 54 h 131"/>
              <a:gd name="T12" fmla="*/ 13 w 131"/>
              <a:gd name="T13" fmla="*/ 42 h 131"/>
              <a:gd name="T14" fmla="*/ 2 w 131"/>
              <a:gd name="T15" fmla="*/ 49 h 131"/>
              <a:gd name="T16" fmla="*/ 9 w 131"/>
              <a:gd name="T17" fmla="*/ 61 h 131"/>
              <a:gd name="T18" fmla="*/ 54 w 131"/>
              <a:gd name="T19" fmla="*/ 72 h 131"/>
              <a:gd name="T20" fmla="*/ 42 w 131"/>
              <a:gd name="T21" fmla="*/ 118 h 131"/>
              <a:gd name="T22" fmla="*/ 49 w 131"/>
              <a:gd name="T23" fmla="*/ 129 h 131"/>
              <a:gd name="T24" fmla="*/ 61 w 131"/>
              <a:gd name="T25" fmla="*/ 122 h 131"/>
              <a:gd name="T26" fmla="*/ 72 w 131"/>
              <a:gd name="T27" fmla="*/ 77 h 131"/>
              <a:gd name="T28" fmla="*/ 118 w 131"/>
              <a:gd name="T29" fmla="*/ 89 h 131"/>
              <a:gd name="T30" fmla="*/ 129 w 131"/>
              <a:gd name="T31" fmla="*/ 82 h 131"/>
              <a:gd name="T32" fmla="*/ 122 w 131"/>
              <a:gd name="T33" fmla="*/ 71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31" h="131">
                <a:moveTo>
                  <a:pt x="122" y="71"/>
                </a:moveTo>
                <a:cubicBezTo>
                  <a:pt x="77" y="59"/>
                  <a:pt x="77" y="59"/>
                  <a:pt x="77" y="59"/>
                </a:cubicBezTo>
                <a:cubicBezTo>
                  <a:pt x="89" y="14"/>
                  <a:pt x="89" y="14"/>
                  <a:pt x="89" y="14"/>
                </a:cubicBezTo>
                <a:cubicBezTo>
                  <a:pt x="90" y="8"/>
                  <a:pt x="87" y="3"/>
                  <a:pt x="82" y="2"/>
                </a:cubicBezTo>
                <a:cubicBezTo>
                  <a:pt x="77" y="0"/>
                  <a:pt x="72" y="4"/>
                  <a:pt x="70" y="9"/>
                </a:cubicBezTo>
                <a:cubicBezTo>
                  <a:pt x="59" y="54"/>
                  <a:pt x="59" y="54"/>
                  <a:pt x="59" y="54"/>
                </a:cubicBezTo>
                <a:cubicBezTo>
                  <a:pt x="13" y="42"/>
                  <a:pt x="13" y="42"/>
                  <a:pt x="13" y="42"/>
                </a:cubicBezTo>
                <a:cubicBezTo>
                  <a:pt x="8" y="41"/>
                  <a:pt x="3" y="44"/>
                  <a:pt x="2" y="49"/>
                </a:cubicBezTo>
                <a:cubicBezTo>
                  <a:pt x="0" y="54"/>
                  <a:pt x="3" y="59"/>
                  <a:pt x="9" y="61"/>
                </a:cubicBezTo>
                <a:cubicBezTo>
                  <a:pt x="54" y="72"/>
                  <a:pt x="54" y="72"/>
                  <a:pt x="54" y="72"/>
                </a:cubicBezTo>
                <a:cubicBezTo>
                  <a:pt x="42" y="118"/>
                  <a:pt x="42" y="118"/>
                  <a:pt x="42" y="118"/>
                </a:cubicBezTo>
                <a:cubicBezTo>
                  <a:pt x="41" y="123"/>
                  <a:pt x="44" y="128"/>
                  <a:pt x="49" y="129"/>
                </a:cubicBezTo>
                <a:cubicBezTo>
                  <a:pt x="54" y="131"/>
                  <a:pt x="59" y="128"/>
                  <a:pt x="61" y="122"/>
                </a:cubicBezTo>
                <a:cubicBezTo>
                  <a:pt x="72" y="77"/>
                  <a:pt x="72" y="77"/>
                  <a:pt x="72" y="77"/>
                </a:cubicBezTo>
                <a:cubicBezTo>
                  <a:pt x="118" y="89"/>
                  <a:pt x="118" y="89"/>
                  <a:pt x="118" y="89"/>
                </a:cubicBezTo>
                <a:cubicBezTo>
                  <a:pt x="123" y="90"/>
                  <a:pt x="128" y="87"/>
                  <a:pt x="129" y="82"/>
                </a:cubicBezTo>
                <a:cubicBezTo>
                  <a:pt x="131" y="77"/>
                  <a:pt x="128" y="72"/>
                  <a:pt x="122" y="71"/>
                </a:cubicBez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50" name="Freeform: Shape 63">
            <a:extLst>
              <a:ext uri="{FF2B5EF4-FFF2-40B4-BE49-F238E27FC236}">
                <a16:creationId xmlns:a16="http://schemas.microsoft.com/office/drawing/2014/main" id="{81CF8463-2933-43A7-8204-CFC8C75EFCFD}"/>
              </a:ext>
            </a:extLst>
          </p:cNvPr>
          <p:cNvSpPr>
            <a:spLocks/>
          </p:cNvSpPr>
          <p:nvPr/>
        </p:nvSpPr>
        <p:spPr bwMode="auto">
          <a:xfrm>
            <a:off x="10381780" y="2558950"/>
            <a:ext cx="134938" cy="155575"/>
          </a:xfrm>
          <a:custGeom>
            <a:avLst/>
            <a:gdLst>
              <a:gd name="T0" fmla="*/ 0 w 85"/>
              <a:gd name="T1" fmla="*/ 0 h 98"/>
              <a:gd name="T2" fmla="*/ 85 w 85"/>
              <a:gd name="T3" fmla="*/ 49 h 98"/>
              <a:gd name="T4" fmla="*/ 0 w 85"/>
              <a:gd name="T5" fmla="*/ 98 h 98"/>
              <a:gd name="T6" fmla="*/ 0 w 85"/>
              <a:gd name="T7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5" h="98">
                <a:moveTo>
                  <a:pt x="0" y="0"/>
                </a:moveTo>
                <a:lnTo>
                  <a:pt x="85" y="49"/>
                </a:lnTo>
                <a:lnTo>
                  <a:pt x="0" y="9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51" name="Freeform: Shape 64">
            <a:extLst>
              <a:ext uri="{FF2B5EF4-FFF2-40B4-BE49-F238E27FC236}">
                <a16:creationId xmlns:a16="http://schemas.microsoft.com/office/drawing/2014/main" id="{0704828C-3007-41C4-AD7A-F1832E0121CC}"/>
              </a:ext>
            </a:extLst>
          </p:cNvPr>
          <p:cNvSpPr>
            <a:spLocks/>
          </p:cNvSpPr>
          <p:nvPr/>
        </p:nvSpPr>
        <p:spPr bwMode="auto">
          <a:xfrm>
            <a:off x="10305580" y="2511325"/>
            <a:ext cx="252413" cy="249238"/>
          </a:xfrm>
          <a:custGeom>
            <a:avLst/>
            <a:gdLst>
              <a:gd name="T0" fmla="*/ 78 w 156"/>
              <a:gd name="T1" fmla="*/ 14 h 155"/>
              <a:gd name="T2" fmla="*/ 141 w 156"/>
              <a:gd name="T3" fmla="*/ 78 h 155"/>
              <a:gd name="T4" fmla="*/ 78 w 156"/>
              <a:gd name="T5" fmla="*/ 141 h 155"/>
              <a:gd name="T6" fmla="*/ 15 w 156"/>
              <a:gd name="T7" fmla="*/ 78 h 155"/>
              <a:gd name="T8" fmla="*/ 78 w 156"/>
              <a:gd name="T9" fmla="*/ 14 h 155"/>
              <a:gd name="T10" fmla="*/ 78 w 156"/>
              <a:gd name="T11" fmla="*/ 0 h 155"/>
              <a:gd name="T12" fmla="*/ 0 w 156"/>
              <a:gd name="T13" fmla="*/ 78 h 155"/>
              <a:gd name="T14" fmla="*/ 78 w 156"/>
              <a:gd name="T15" fmla="*/ 155 h 155"/>
              <a:gd name="T16" fmla="*/ 156 w 156"/>
              <a:gd name="T17" fmla="*/ 78 h 155"/>
              <a:gd name="T18" fmla="*/ 78 w 156"/>
              <a:gd name="T19" fmla="*/ 0 h 1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56" h="155">
                <a:moveTo>
                  <a:pt x="78" y="14"/>
                </a:moveTo>
                <a:cubicBezTo>
                  <a:pt x="113" y="14"/>
                  <a:pt x="141" y="43"/>
                  <a:pt x="141" y="78"/>
                </a:cubicBezTo>
                <a:cubicBezTo>
                  <a:pt x="141" y="113"/>
                  <a:pt x="113" y="141"/>
                  <a:pt x="78" y="141"/>
                </a:cubicBezTo>
                <a:cubicBezTo>
                  <a:pt x="43" y="141"/>
                  <a:pt x="15" y="113"/>
                  <a:pt x="15" y="78"/>
                </a:cubicBezTo>
                <a:cubicBezTo>
                  <a:pt x="15" y="43"/>
                  <a:pt x="43" y="14"/>
                  <a:pt x="78" y="14"/>
                </a:cubicBezTo>
                <a:moveTo>
                  <a:pt x="78" y="0"/>
                </a:moveTo>
                <a:cubicBezTo>
                  <a:pt x="35" y="0"/>
                  <a:pt x="0" y="35"/>
                  <a:pt x="0" y="78"/>
                </a:cubicBezTo>
                <a:cubicBezTo>
                  <a:pt x="0" y="121"/>
                  <a:pt x="35" y="155"/>
                  <a:pt x="78" y="155"/>
                </a:cubicBezTo>
                <a:cubicBezTo>
                  <a:pt x="121" y="155"/>
                  <a:pt x="156" y="121"/>
                  <a:pt x="156" y="78"/>
                </a:cubicBezTo>
                <a:cubicBezTo>
                  <a:pt x="156" y="35"/>
                  <a:pt x="121" y="0"/>
                  <a:pt x="78" y="0"/>
                </a:cubicBez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52" name="Freeform: Shape 65">
            <a:extLst>
              <a:ext uri="{FF2B5EF4-FFF2-40B4-BE49-F238E27FC236}">
                <a16:creationId xmlns:a16="http://schemas.microsoft.com/office/drawing/2014/main" id="{8CFDB438-5531-410E-A4D3-00FE9311FA05}"/>
              </a:ext>
            </a:extLst>
          </p:cNvPr>
          <p:cNvSpPr>
            <a:spLocks/>
          </p:cNvSpPr>
          <p:nvPr/>
        </p:nvSpPr>
        <p:spPr bwMode="auto">
          <a:xfrm>
            <a:off x="7978305" y="2387500"/>
            <a:ext cx="157163" cy="142875"/>
          </a:xfrm>
          <a:custGeom>
            <a:avLst/>
            <a:gdLst>
              <a:gd name="T0" fmla="*/ 57 w 99"/>
              <a:gd name="T1" fmla="*/ 0 h 90"/>
              <a:gd name="T2" fmla="*/ 99 w 99"/>
              <a:gd name="T3" fmla="*/ 90 h 90"/>
              <a:gd name="T4" fmla="*/ 0 w 99"/>
              <a:gd name="T5" fmla="*/ 81 h 90"/>
              <a:gd name="T6" fmla="*/ 57 w 99"/>
              <a:gd name="T7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9" h="90">
                <a:moveTo>
                  <a:pt x="57" y="0"/>
                </a:moveTo>
                <a:lnTo>
                  <a:pt x="99" y="90"/>
                </a:lnTo>
                <a:lnTo>
                  <a:pt x="0" y="81"/>
                </a:lnTo>
                <a:lnTo>
                  <a:pt x="57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53" name="Freeform: Shape 66">
            <a:extLst>
              <a:ext uri="{FF2B5EF4-FFF2-40B4-BE49-F238E27FC236}">
                <a16:creationId xmlns:a16="http://schemas.microsoft.com/office/drawing/2014/main" id="{5EC0DF4E-76DB-459E-8B06-7C86591E4937}"/>
              </a:ext>
            </a:extLst>
          </p:cNvPr>
          <p:cNvSpPr>
            <a:spLocks/>
          </p:cNvSpPr>
          <p:nvPr/>
        </p:nvSpPr>
        <p:spPr bwMode="auto">
          <a:xfrm>
            <a:off x="7922742" y="2339875"/>
            <a:ext cx="284163" cy="282575"/>
          </a:xfrm>
          <a:custGeom>
            <a:avLst/>
            <a:gdLst>
              <a:gd name="T0" fmla="*/ 125 w 177"/>
              <a:gd name="T1" fmla="*/ 36 h 176"/>
              <a:gd name="T2" fmla="*/ 141 w 177"/>
              <a:gd name="T3" fmla="*/ 124 h 176"/>
              <a:gd name="T4" fmla="*/ 52 w 177"/>
              <a:gd name="T5" fmla="*/ 140 h 176"/>
              <a:gd name="T6" fmla="*/ 37 w 177"/>
              <a:gd name="T7" fmla="*/ 52 h 176"/>
              <a:gd name="T8" fmla="*/ 125 w 177"/>
              <a:gd name="T9" fmla="*/ 36 h 176"/>
              <a:gd name="T10" fmla="*/ 133 w 177"/>
              <a:gd name="T11" fmla="*/ 24 h 176"/>
              <a:gd name="T12" fmla="*/ 25 w 177"/>
              <a:gd name="T13" fmla="*/ 43 h 176"/>
              <a:gd name="T14" fmla="*/ 44 w 177"/>
              <a:gd name="T15" fmla="*/ 152 h 176"/>
              <a:gd name="T16" fmla="*/ 152 w 177"/>
              <a:gd name="T17" fmla="*/ 133 h 176"/>
              <a:gd name="T18" fmla="*/ 133 w 177"/>
              <a:gd name="T19" fmla="*/ 2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7" h="176">
                <a:moveTo>
                  <a:pt x="125" y="36"/>
                </a:moveTo>
                <a:cubicBezTo>
                  <a:pt x="154" y="56"/>
                  <a:pt x="161" y="96"/>
                  <a:pt x="141" y="124"/>
                </a:cubicBezTo>
                <a:cubicBezTo>
                  <a:pt x="121" y="153"/>
                  <a:pt x="81" y="160"/>
                  <a:pt x="52" y="140"/>
                </a:cubicBezTo>
                <a:cubicBezTo>
                  <a:pt x="24" y="120"/>
                  <a:pt x="17" y="80"/>
                  <a:pt x="37" y="52"/>
                </a:cubicBezTo>
                <a:cubicBezTo>
                  <a:pt x="57" y="23"/>
                  <a:pt x="96" y="16"/>
                  <a:pt x="125" y="36"/>
                </a:cubicBezTo>
                <a:moveTo>
                  <a:pt x="133" y="24"/>
                </a:moveTo>
                <a:cubicBezTo>
                  <a:pt x="98" y="0"/>
                  <a:pt x="50" y="8"/>
                  <a:pt x="25" y="43"/>
                </a:cubicBezTo>
                <a:cubicBezTo>
                  <a:pt x="0" y="79"/>
                  <a:pt x="9" y="127"/>
                  <a:pt x="44" y="152"/>
                </a:cubicBezTo>
                <a:cubicBezTo>
                  <a:pt x="79" y="176"/>
                  <a:pt x="128" y="168"/>
                  <a:pt x="152" y="133"/>
                </a:cubicBezTo>
                <a:cubicBezTo>
                  <a:pt x="177" y="97"/>
                  <a:pt x="169" y="49"/>
                  <a:pt x="133" y="24"/>
                </a:cubicBez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54" name="Freeform: Shape 67">
            <a:extLst>
              <a:ext uri="{FF2B5EF4-FFF2-40B4-BE49-F238E27FC236}">
                <a16:creationId xmlns:a16="http://schemas.microsoft.com/office/drawing/2014/main" id="{B499B2E3-CFED-4120-A933-BEF15E88B5F4}"/>
              </a:ext>
            </a:extLst>
          </p:cNvPr>
          <p:cNvSpPr>
            <a:spLocks/>
          </p:cNvSpPr>
          <p:nvPr/>
        </p:nvSpPr>
        <p:spPr bwMode="auto">
          <a:xfrm>
            <a:off x="10883430" y="3652738"/>
            <a:ext cx="212725" cy="315913"/>
          </a:xfrm>
          <a:custGeom>
            <a:avLst/>
            <a:gdLst>
              <a:gd name="T0" fmla="*/ 123 w 132"/>
              <a:gd name="T1" fmla="*/ 152 h 197"/>
              <a:gd name="T2" fmla="*/ 107 w 132"/>
              <a:gd name="T3" fmla="*/ 108 h 197"/>
              <a:gd name="T4" fmla="*/ 71 w 132"/>
              <a:gd name="T5" fmla="*/ 87 h 197"/>
              <a:gd name="T6" fmla="*/ 71 w 132"/>
              <a:gd name="T7" fmla="*/ 86 h 197"/>
              <a:gd name="T8" fmla="*/ 132 w 132"/>
              <a:gd name="T9" fmla="*/ 31 h 197"/>
              <a:gd name="T10" fmla="*/ 131 w 132"/>
              <a:gd name="T11" fmla="*/ 12 h 197"/>
              <a:gd name="T12" fmla="*/ 111 w 132"/>
              <a:gd name="T13" fmla="*/ 40 h 197"/>
              <a:gd name="T14" fmla="*/ 94 w 132"/>
              <a:gd name="T15" fmla="*/ 4 h 197"/>
              <a:gd name="T16" fmla="*/ 71 w 132"/>
              <a:gd name="T17" fmla="*/ 37 h 197"/>
              <a:gd name="T18" fmla="*/ 54 w 132"/>
              <a:gd name="T19" fmla="*/ 0 h 197"/>
              <a:gd name="T20" fmla="*/ 31 w 132"/>
              <a:gd name="T21" fmla="*/ 33 h 197"/>
              <a:gd name="T22" fmla="*/ 16 w 132"/>
              <a:gd name="T23" fmla="*/ 2 h 197"/>
              <a:gd name="T24" fmla="*/ 12 w 132"/>
              <a:gd name="T25" fmla="*/ 20 h 197"/>
              <a:gd name="T26" fmla="*/ 62 w 132"/>
              <a:gd name="T27" fmla="*/ 85 h 197"/>
              <a:gd name="T28" fmla="*/ 62 w 132"/>
              <a:gd name="T29" fmla="*/ 86 h 197"/>
              <a:gd name="T30" fmla="*/ 23 w 132"/>
              <a:gd name="T31" fmla="*/ 101 h 197"/>
              <a:gd name="T32" fmla="*/ 0 w 132"/>
              <a:gd name="T33" fmla="*/ 142 h 197"/>
              <a:gd name="T34" fmla="*/ 44 w 132"/>
              <a:gd name="T35" fmla="*/ 126 h 197"/>
              <a:gd name="T36" fmla="*/ 61 w 132"/>
              <a:gd name="T37" fmla="*/ 103 h 197"/>
              <a:gd name="T38" fmla="*/ 53 w 132"/>
              <a:gd name="T39" fmla="*/ 197 h 197"/>
              <a:gd name="T40" fmla="*/ 62 w 132"/>
              <a:gd name="T41" fmla="*/ 197 h 197"/>
              <a:gd name="T42" fmla="*/ 70 w 132"/>
              <a:gd name="T43" fmla="*/ 104 h 197"/>
              <a:gd name="T44" fmla="*/ 82 w 132"/>
              <a:gd name="T45" fmla="*/ 129 h 197"/>
              <a:gd name="T46" fmla="*/ 123 w 132"/>
              <a:gd name="T47" fmla="*/ 152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32" h="197">
                <a:moveTo>
                  <a:pt x="123" y="152"/>
                </a:moveTo>
                <a:cubicBezTo>
                  <a:pt x="123" y="152"/>
                  <a:pt x="123" y="127"/>
                  <a:pt x="107" y="108"/>
                </a:cubicBezTo>
                <a:cubicBezTo>
                  <a:pt x="96" y="95"/>
                  <a:pt x="79" y="89"/>
                  <a:pt x="71" y="87"/>
                </a:cubicBezTo>
                <a:cubicBezTo>
                  <a:pt x="71" y="86"/>
                  <a:pt x="71" y="86"/>
                  <a:pt x="71" y="86"/>
                </a:cubicBezTo>
                <a:cubicBezTo>
                  <a:pt x="102" y="86"/>
                  <a:pt x="129" y="62"/>
                  <a:pt x="132" y="31"/>
                </a:cubicBezTo>
                <a:cubicBezTo>
                  <a:pt x="132" y="24"/>
                  <a:pt x="132" y="18"/>
                  <a:pt x="131" y="12"/>
                </a:cubicBezTo>
                <a:cubicBezTo>
                  <a:pt x="111" y="40"/>
                  <a:pt x="111" y="40"/>
                  <a:pt x="111" y="40"/>
                </a:cubicBezTo>
                <a:cubicBezTo>
                  <a:pt x="94" y="4"/>
                  <a:pt x="94" y="4"/>
                  <a:pt x="94" y="4"/>
                </a:cubicBezTo>
                <a:cubicBezTo>
                  <a:pt x="71" y="37"/>
                  <a:pt x="71" y="37"/>
                  <a:pt x="71" y="37"/>
                </a:cubicBezTo>
                <a:cubicBezTo>
                  <a:pt x="54" y="0"/>
                  <a:pt x="54" y="0"/>
                  <a:pt x="54" y="0"/>
                </a:cubicBezTo>
                <a:cubicBezTo>
                  <a:pt x="31" y="33"/>
                  <a:pt x="31" y="33"/>
                  <a:pt x="31" y="33"/>
                </a:cubicBezTo>
                <a:cubicBezTo>
                  <a:pt x="16" y="2"/>
                  <a:pt x="16" y="2"/>
                  <a:pt x="16" y="2"/>
                </a:cubicBezTo>
                <a:cubicBezTo>
                  <a:pt x="14" y="8"/>
                  <a:pt x="12" y="14"/>
                  <a:pt x="12" y="20"/>
                </a:cubicBezTo>
                <a:cubicBezTo>
                  <a:pt x="9" y="52"/>
                  <a:pt x="31" y="80"/>
                  <a:pt x="62" y="85"/>
                </a:cubicBezTo>
                <a:cubicBezTo>
                  <a:pt x="62" y="86"/>
                  <a:pt x="62" y="86"/>
                  <a:pt x="62" y="86"/>
                </a:cubicBezTo>
                <a:cubicBezTo>
                  <a:pt x="54" y="87"/>
                  <a:pt x="36" y="90"/>
                  <a:pt x="23" y="101"/>
                </a:cubicBezTo>
                <a:cubicBezTo>
                  <a:pt x="4" y="117"/>
                  <a:pt x="0" y="142"/>
                  <a:pt x="0" y="142"/>
                </a:cubicBezTo>
                <a:cubicBezTo>
                  <a:pt x="0" y="142"/>
                  <a:pt x="25" y="142"/>
                  <a:pt x="44" y="126"/>
                </a:cubicBezTo>
                <a:cubicBezTo>
                  <a:pt x="52" y="119"/>
                  <a:pt x="57" y="111"/>
                  <a:pt x="61" y="103"/>
                </a:cubicBezTo>
                <a:cubicBezTo>
                  <a:pt x="53" y="197"/>
                  <a:pt x="53" y="197"/>
                  <a:pt x="53" y="197"/>
                </a:cubicBezTo>
                <a:cubicBezTo>
                  <a:pt x="62" y="197"/>
                  <a:pt x="62" y="197"/>
                  <a:pt x="62" y="197"/>
                </a:cubicBezTo>
                <a:cubicBezTo>
                  <a:pt x="70" y="104"/>
                  <a:pt x="70" y="104"/>
                  <a:pt x="70" y="104"/>
                </a:cubicBezTo>
                <a:cubicBezTo>
                  <a:pt x="72" y="112"/>
                  <a:pt x="76" y="121"/>
                  <a:pt x="82" y="129"/>
                </a:cubicBezTo>
                <a:cubicBezTo>
                  <a:pt x="98" y="148"/>
                  <a:pt x="123" y="152"/>
                  <a:pt x="123" y="152"/>
                </a:cubicBez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55" name="Freeform: Shape 68">
            <a:extLst>
              <a:ext uri="{FF2B5EF4-FFF2-40B4-BE49-F238E27FC236}">
                <a16:creationId xmlns:a16="http://schemas.microsoft.com/office/drawing/2014/main" id="{815E5862-B3CC-4D01-ACCF-D92F16E36B20}"/>
              </a:ext>
            </a:extLst>
          </p:cNvPr>
          <p:cNvSpPr>
            <a:spLocks/>
          </p:cNvSpPr>
          <p:nvPr/>
        </p:nvSpPr>
        <p:spPr bwMode="auto">
          <a:xfrm>
            <a:off x="8746655" y="2879625"/>
            <a:ext cx="246063" cy="363538"/>
          </a:xfrm>
          <a:custGeom>
            <a:avLst/>
            <a:gdLst>
              <a:gd name="T0" fmla="*/ 141 w 153"/>
              <a:gd name="T1" fmla="*/ 174 h 226"/>
              <a:gd name="T2" fmla="*/ 123 w 153"/>
              <a:gd name="T3" fmla="*/ 124 h 226"/>
              <a:gd name="T4" fmla="*/ 82 w 153"/>
              <a:gd name="T5" fmla="*/ 99 h 226"/>
              <a:gd name="T6" fmla="*/ 82 w 153"/>
              <a:gd name="T7" fmla="*/ 98 h 226"/>
              <a:gd name="T8" fmla="*/ 152 w 153"/>
              <a:gd name="T9" fmla="*/ 35 h 226"/>
              <a:gd name="T10" fmla="*/ 151 w 153"/>
              <a:gd name="T11" fmla="*/ 14 h 226"/>
              <a:gd name="T12" fmla="*/ 128 w 153"/>
              <a:gd name="T13" fmla="*/ 46 h 226"/>
              <a:gd name="T14" fmla="*/ 108 w 153"/>
              <a:gd name="T15" fmla="*/ 4 h 226"/>
              <a:gd name="T16" fmla="*/ 82 w 153"/>
              <a:gd name="T17" fmla="*/ 42 h 226"/>
              <a:gd name="T18" fmla="*/ 62 w 153"/>
              <a:gd name="T19" fmla="*/ 0 h 226"/>
              <a:gd name="T20" fmla="*/ 36 w 153"/>
              <a:gd name="T21" fmla="*/ 38 h 226"/>
              <a:gd name="T22" fmla="*/ 19 w 153"/>
              <a:gd name="T23" fmla="*/ 2 h 226"/>
              <a:gd name="T24" fmla="*/ 14 w 153"/>
              <a:gd name="T25" fmla="*/ 23 h 226"/>
              <a:gd name="T26" fmla="*/ 72 w 153"/>
              <a:gd name="T27" fmla="*/ 97 h 226"/>
              <a:gd name="T28" fmla="*/ 72 w 153"/>
              <a:gd name="T29" fmla="*/ 98 h 226"/>
              <a:gd name="T30" fmla="*/ 26 w 153"/>
              <a:gd name="T31" fmla="*/ 116 h 226"/>
              <a:gd name="T32" fmla="*/ 0 w 153"/>
              <a:gd name="T33" fmla="*/ 162 h 226"/>
              <a:gd name="T34" fmla="*/ 51 w 153"/>
              <a:gd name="T35" fmla="*/ 144 h 226"/>
              <a:gd name="T36" fmla="*/ 70 w 153"/>
              <a:gd name="T37" fmla="*/ 118 h 226"/>
              <a:gd name="T38" fmla="*/ 61 w 153"/>
              <a:gd name="T39" fmla="*/ 226 h 226"/>
              <a:gd name="T40" fmla="*/ 71 w 153"/>
              <a:gd name="T41" fmla="*/ 226 h 226"/>
              <a:gd name="T42" fmla="*/ 80 w 153"/>
              <a:gd name="T43" fmla="*/ 119 h 226"/>
              <a:gd name="T44" fmla="*/ 95 w 153"/>
              <a:gd name="T45" fmla="*/ 148 h 226"/>
              <a:gd name="T46" fmla="*/ 141 w 153"/>
              <a:gd name="T47" fmla="*/ 174 h 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53" h="226">
                <a:moveTo>
                  <a:pt x="141" y="174"/>
                </a:moveTo>
                <a:cubicBezTo>
                  <a:pt x="141" y="174"/>
                  <a:pt x="141" y="145"/>
                  <a:pt x="123" y="124"/>
                </a:cubicBezTo>
                <a:cubicBezTo>
                  <a:pt x="110" y="108"/>
                  <a:pt x="91" y="101"/>
                  <a:pt x="82" y="99"/>
                </a:cubicBezTo>
                <a:cubicBezTo>
                  <a:pt x="82" y="98"/>
                  <a:pt x="82" y="98"/>
                  <a:pt x="82" y="98"/>
                </a:cubicBezTo>
                <a:cubicBezTo>
                  <a:pt x="118" y="98"/>
                  <a:pt x="149" y="71"/>
                  <a:pt x="152" y="35"/>
                </a:cubicBezTo>
                <a:cubicBezTo>
                  <a:pt x="153" y="27"/>
                  <a:pt x="152" y="20"/>
                  <a:pt x="151" y="14"/>
                </a:cubicBezTo>
                <a:cubicBezTo>
                  <a:pt x="128" y="46"/>
                  <a:pt x="128" y="46"/>
                  <a:pt x="128" y="46"/>
                </a:cubicBezTo>
                <a:cubicBezTo>
                  <a:pt x="108" y="4"/>
                  <a:pt x="108" y="4"/>
                  <a:pt x="108" y="4"/>
                </a:cubicBezTo>
                <a:cubicBezTo>
                  <a:pt x="82" y="42"/>
                  <a:pt x="82" y="42"/>
                  <a:pt x="82" y="42"/>
                </a:cubicBezTo>
                <a:cubicBezTo>
                  <a:pt x="62" y="0"/>
                  <a:pt x="62" y="0"/>
                  <a:pt x="62" y="0"/>
                </a:cubicBezTo>
                <a:cubicBezTo>
                  <a:pt x="36" y="38"/>
                  <a:pt x="36" y="38"/>
                  <a:pt x="36" y="38"/>
                </a:cubicBezTo>
                <a:cubicBezTo>
                  <a:pt x="19" y="2"/>
                  <a:pt x="19" y="2"/>
                  <a:pt x="19" y="2"/>
                </a:cubicBezTo>
                <a:cubicBezTo>
                  <a:pt x="16" y="8"/>
                  <a:pt x="14" y="15"/>
                  <a:pt x="14" y="23"/>
                </a:cubicBezTo>
                <a:cubicBezTo>
                  <a:pt x="11" y="59"/>
                  <a:pt x="36" y="91"/>
                  <a:pt x="72" y="97"/>
                </a:cubicBezTo>
                <a:cubicBezTo>
                  <a:pt x="72" y="98"/>
                  <a:pt x="72" y="98"/>
                  <a:pt x="72" y="98"/>
                </a:cubicBezTo>
                <a:cubicBezTo>
                  <a:pt x="62" y="99"/>
                  <a:pt x="42" y="103"/>
                  <a:pt x="26" y="116"/>
                </a:cubicBezTo>
                <a:cubicBezTo>
                  <a:pt x="5" y="134"/>
                  <a:pt x="0" y="162"/>
                  <a:pt x="0" y="162"/>
                </a:cubicBezTo>
                <a:cubicBezTo>
                  <a:pt x="0" y="162"/>
                  <a:pt x="29" y="162"/>
                  <a:pt x="51" y="144"/>
                </a:cubicBezTo>
                <a:cubicBezTo>
                  <a:pt x="60" y="137"/>
                  <a:pt x="66" y="127"/>
                  <a:pt x="70" y="118"/>
                </a:cubicBezTo>
                <a:cubicBezTo>
                  <a:pt x="61" y="226"/>
                  <a:pt x="61" y="226"/>
                  <a:pt x="61" y="226"/>
                </a:cubicBezTo>
                <a:cubicBezTo>
                  <a:pt x="71" y="226"/>
                  <a:pt x="71" y="226"/>
                  <a:pt x="71" y="226"/>
                </a:cubicBezTo>
                <a:cubicBezTo>
                  <a:pt x="80" y="119"/>
                  <a:pt x="80" y="119"/>
                  <a:pt x="80" y="119"/>
                </a:cubicBezTo>
                <a:cubicBezTo>
                  <a:pt x="83" y="128"/>
                  <a:pt x="87" y="139"/>
                  <a:pt x="95" y="148"/>
                </a:cubicBezTo>
                <a:cubicBezTo>
                  <a:pt x="113" y="169"/>
                  <a:pt x="141" y="174"/>
                  <a:pt x="141" y="174"/>
                </a:cubicBez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56" name="Freeform: Shape 69">
            <a:extLst>
              <a:ext uri="{FF2B5EF4-FFF2-40B4-BE49-F238E27FC236}">
                <a16:creationId xmlns:a16="http://schemas.microsoft.com/office/drawing/2014/main" id="{D30B4368-975B-4FD4-80D2-D9A8F704CCBC}"/>
              </a:ext>
            </a:extLst>
          </p:cNvPr>
          <p:cNvSpPr>
            <a:spLocks/>
          </p:cNvSpPr>
          <p:nvPr/>
        </p:nvSpPr>
        <p:spPr bwMode="auto">
          <a:xfrm>
            <a:off x="10611967" y="3678138"/>
            <a:ext cx="247650" cy="328613"/>
          </a:xfrm>
          <a:custGeom>
            <a:avLst/>
            <a:gdLst>
              <a:gd name="T0" fmla="*/ 50 w 156"/>
              <a:gd name="T1" fmla="*/ 180 h 207"/>
              <a:gd name="T2" fmla="*/ 50 w 156"/>
              <a:gd name="T3" fmla="*/ 180 h 207"/>
              <a:gd name="T4" fmla="*/ 156 w 156"/>
              <a:gd name="T5" fmla="*/ 29 h 207"/>
              <a:gd name="T6" fmla="*/ 115 w 156"/>
              <a:gd name="T7" fmla="*/ 0 h 207"/>
              <a:gd name="T8" fmla="*/ 8 w 156"/>
              <a:gd name="T9" fmla="*/ 151 h 207"/>
              <a:gd name="T10" fmla="*/ 8 w 156"/>
              <a:gd name="T11" fmla="*/ 151 h 207"/>
              <a:gd name="T12" fmla="*/ 0 w 156"/>
              <a:gd name="T13" fmla="*/ 207 h 207"/>
              <a:gd name="T14" fmla="*/ 0 w 156"/>
              <a:gd name="T15" fmla="*/ 207 h 207"/>
              <a:gd name="T16" fmla="*/ 0 w 156"/>
              <a:gd name="T17" fmla="*/ 207 h 207"/>
              <a:gd name="T18" fmla="*/ 17 w 156"/>
              <a:gd name="T19" fmla="*/ 198 h 207"/>
              <a:gd name="T20" fmla="*/ 50 w 156"/>
              <a:gd name="T21" fmla="*/ 180 h 207"/>
              <a:gd name="T22" fmla="*/ 43 w 156"/>
              <a:gd name="T23" fmla="*/ 179 h 207"/>
              <a:gd name="T24" fmla="*/ 14 w 156"/>
              <a:gd name="T25" fmla="*/ 194 h 207"/>
              <a:gd name="T26" fmla="*/ 6 w 156"/>
              <a:gd name="T27" fmla="*/ 189 h 207"/>
              <a:gd name="T28" fmla="*/ 11 w 156"/>
              <a:gd name="T29" fmla="*/ 157 h 207"/>
              <a:gd name="T30" fmla="*/ 43 w 156"/>
              <a:gd name="T31" fmla="*/ 179 h 2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56" h="207">
                <a:moveTo>
                  <a:pt x="50" y="180"/>
                </a:moveTo>
                <a:lnTo>
                  <a:pt x="50" y="180"/>
                </a:lnTo>
                <a:lnTo>
                  <a:pt x="156" y="29"/>
                </a:lnTo>
                <a:lnTo>
                  <a:pt x="115" y="0"/>
                </a:lnTo>
                <a:lnTo>
                  <a:pt x="8" y="151"/>
                </a:lnTo>
                <a:lnTo>
                  <a:pt x="8" y="151"/>
                </a:lnTo>
                <a:lnTo>
                  <a:pt x="0" y="207"/>
                </a:lnTo>
                <a:lnTo>
                  <a:pt x="0" y="207"/>
                </a:lnTo>
                <a:lnTo>
                  <a:pt x="0" y="207"/>
                </a:lnTo>
                <a:lnTo>
                  <a:pt x="17" y="198"/>
                </a:lnTo>
                <a:lnTo>
                  <a:pt x="50" y="180"/>
                </a:lnTo>
                <a:close/>
                <a:moveTo>
                  <a:pt x="43" y="179"/>
                </a:moveTo>
                <a:lnTo>
                  <a:pt x="14" y="194"/>
                </a:lnTo>
                <a:lnTo>
                  <a:pt x="6" y="189"/>
                </a:lnTo>
                <a:lnTo>
                  <a:pt x="11" y="157"/>
                </a:lnTo>
                <a:lnTo>
                  <a:pt x="43" y="17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57" name="Freeform: Shape 70">
            <a:extLst>
              <a:ext uri="{FF2B5EF4-FFF2-40B4-BE49-F238E27FC236}">
                <a16:creationId xmlns:a16="http://schemas.microsoft.com/office/drawing/2014/main" id="{F1FDF9C2-FF47-4180-A43E-560A4D85E4D4}"/>
              </a:ext>
            </a:extLst>
          </p:cNvPr>
          <p:cNvSpPr>
            <a:spLocks/>
          </p:cNvSpPr>
          <p:nvPr/>
        </p:nvSpPr>
        <p:spPr bwMode="auto">
          <a:xfrm>
            <a:off x="9915055" y="3176488"/>
            <a:ext cx="138113" cy="158750"/>
          </a:xfrm>
          <a:custGeom>
            <a:avLst/>
            <a:gdLst>
              <a:gd name="T0" fmla="*/ 87 w 87"/>
              <a:gd name="T1" fmla="*/ 0 h 100"/>
              <a:gd name="T2" fmla="*/ 40 w 87"/>
              <a:gd name="T3" fmla="*/ 27 h 100"/>
              <a:gd name="T4" fmla="*/ 0 w 87"/>
              <a:gd name="T5" fmla="*/ 27 h 100"/>
              <a:gd name="T6" fmla="*/ 0 w 87"/>
              <a:gd name="T7" fmla="*/ 49 h 100"/>
              <a:gd name="T8" fmla="*/ 0 w 87"/>
              <a:gd name="T9" fmla="*/ 51 h 100"/>
              <a:gd name="T10" fmla="*/ 0 w 87"/>
              <a:gd name="T11" fmla="*/ 51 h 100"/>
              <a:gd name="T12" fmla="*/ 0 w 87"/>
              <a:gd name="T13" fmla="*/ 73 h 100"/>
              <a:gd name="T14" fmla="*/ 40 w 87"/>
              <a:gd name="T15" fmla="*/ 73 h 100"/>
              <a:gd name="T16" fmla="*/ 87 w 87"/>
              <a:gd name="T17" fmla="*/ 100 h 100"/>
              <a:gd name="T18" fmla="*/ 87 w 87"/>
              <a:gd name="T19" fmla="*/ 0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7" h="100">
                <a:moveTo>
                  <a:pt x="87" y="0"/>
                </a:moveTo>
                <a:lnTo>
                  <a:pt x="40" y="27"/>
                </a:lnTo>
                <a:lnTo>
                  <a:pt x="0" y="27"/>
                </a:lnTo>
                <a:lnTo>
                  <a:pt x="0" y="49"/>
                </a:lnTo>
                <a:lnTo>
                  <a:pt x="0" y="51"/>
                </a:lnTo>
                <a:lnTo>
                  <a:pt x="0" y="51"/>
                </a:lnTo>
                <a:lnTo>
                  <a:pt x="0" y="73"/>
                </a:lnTo>
                <a:lnTo>
                  <a:pt x="40" y="73"/>
                </a:lnTo>
                <a:lnTo>
                  <a:pt x="87" y="100"/>
                </a:lnTo>
                <a:lnTo>
                  <a:pt x="87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58" name="Freeform: Shape 71">
            <a:extLst>
              <a:ext uri="{FF2B5EF4-FFF2-40B4-BE49-F238E27FC236}">
                <a16:creationId xmlns:a16="http://schemas.microsoft.com/office/drawing/2014/main" id="{6415011A-CBC1-40F8-8DD8-0DB34A4D7864}"/>
              </a:ext>
            </a:extLst>
          </p:cNvPr>
          <p:cNvSpPr>
            <a:spLocks/>
          </p:cNvSpPr>
          <p:nvPr/>
        </p:nvSpPr>
        <p:spPr bwMode="auto">
          <a:xfrm>
            <a:off x="10065867" y="3181251"/>
            <a:ext cx="44450" cy="149225"/>
          </a:xfrm>
          <a:custGeom>
            <a:avLst/>
            <a:gdLst>
              <a:gd name="T0" fmla="*/ 0 w 27"/>
              <a:gd name="T1" fmla="*/ 0 h 93"/>
              <a:gd name="T2" fmla="*/ 0 w 27"/>
              <a:gd name="T3" fmla="*/ 6 h 93"/>
              <a:gd name="T4" fmla="*/ 22 w 27"/>
              <a:gd name="T5" fmla="*/ 47 h 93"/>
              <a:gd name="T6" fmla="*/ 0 w 27"/>
              <a:gd name="T7" fmla="*/ 87 h 93"/>
              <a:gd name="T8" fmla="*/ 0 w 27"/>
              <a:gd name="T9" fmla="*/ 93 h 93"/>
              <a:gd name="T10" fmla="*/ 27 w 27"/>
              <a:gd name="T11" fmla="*/ 47 h 93"/>
              <a:gd name="T12" fmla="*/ 0 w 27"/>
              <a:gd name="T13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7" h="93">
                <a:moveTo>
                  <a:pt x="0" y="0"/>
                </a:moveTo>
                <a:cubicBezTo>
                  <a:pt x="0" y="6"/>
                  <a:pt x="0" y="6"/>
                  <a:pt x="0" y="6"/>
                </a:cubicBezTo>
                <a:cubicBezTo>
                  <a:pt x="13" y="15"/>
                  <a:pt x="22" y="30"/>
                  <a:pt x="22" y="47"/>
                </a:cubicBezTo>
                <a:cubicBezTo>
                  <a:pt x="22" y="63"/>
                  <a:pt x="13" y="78"/>
                  <a:pt x="0" y="87"/>
                </a:cubicBezTo>
                <a:cubicBezTo>
                  <a:pt x="0" y="93"/>
                  <a:pt x="0" y="93"/>
                  <a:pt x="0" y="93"/>
                </a:cubicBezTo>
                <a:cubicBezTo>
                  <a:pt x="16" y="84"/>
                  <a:pt x="27" y="67"/>
                  <a:pt x="27" y="47"/>
                </a:cubicBezTo>
                <a:cubicBezTo>
                  <a:pt x="27" y="27"/>
                  <a:pt x="16" y="9"/>
                  <a:pt x="0" y="0"/>
                </a:cubicBez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59" name="Freeform: Shape 72">
            <a:extLst>
              <a:ext uri="{FF2B5EF4-FFF2-40B4-BE49-F238E27FC236}">
                <a16:creationId xmlns:a16="http://schemas.microsoft.com/office/drawing/2014/main" id="{A586D742-6ECF-4627-B9C1-0115675A85C5}"/>
              </a:ext>
            </a:extLst>
          </p:cNvPr>
          <p:cNvSpPr>
            <a:spLocks/>
          </p:cNvSpPr>
          <p:nvPr/>
        </p:nvSpPr>
        <p:spPr bwMode="auto">
          <a:xfrm>
            <a:off x="10091267" y="3163788"/>
            <a:ext cx="52388" cy="184150"/>
          </a:xfrm>
          <a:custGeom>
            <a:avLst/>
            <a:gdLst>
              <a:gd name="T0" fmla="*/ 0 w 33"/>
              <a:gd name="T1" fmla="*/ 0 h 115"/>
              <a:gd name="T2" fmla="*/ 0 w 33"/>
              <a:gd name="T3" fmla="*/ 8 h 115"/>
              <a:gd name="T4" fmla="*/ 27 w 33"/>
              <a:gd name="T5" fmla="*/ 58 h 115"/>
              <a:gd name="T6" fmla="*/ 0 w 33"/>
              <a:gd name="T7" fmla="*/ 107 h 115"/>
              <a:gd name="T8" fmla="*/ 0 w 33"/>
              <a:gd name="T9" fmla="*/ 115 h 115"/>
              <a:gd name="T10" fmla="*/ 33 w 33"/>
              <a:gd name="T11" fmla="*/ 58 h 115"/>
              <a:gd name="T12" fmla="*/ 0 w 33"/>
              <a:gd name="T13" fmla="*/ 0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3" h="115">
                <a:moveTo>
                  <a:pt x="0" y="0"/>
                </a:moveTo>
                <a:cubicBezTo>
                  <a:pt x="0" y="8"/>
                  <a:pt x="0" y="8"/>
                  <a:pt x="0" y="8"/>
                </a:cubicBezTo>
                <a:cubicBezTo>
                  <a:pt x="16" y="18"/>
                  <a:pt x="27" y="37"/>
                  <a:pt x="27" y="58"/>
                </a:cubicBezTo>
                <a:cubicBezTo>
                  <a:pt x="27" y="78"/>
                  <a:pt x="16" y="97"/>
                  <a:pt x="0" y="107"/>
                </a:cubicBezTo>
                <a:cubicBezTo>
                  <a:pt x="0" y="115"/>
                  <a:pt x="0" y="115"/>
                  <a:pt x="0" y="115"/>
                </a:cubicBezTo>
                <a:cubicBezTo>
                  <a:pt x="20" y="104"/>
                  <a:pt x="33" y="82"/>
                  <a:pt x="33" y="58"/>
                </a:cubicBezTo>
                <a:cubicBezTo>
                  <a:pt x="33" y="33"/>
                  <a:pt x="20" y="11"/>
                  <a:pt x="0" y="0"/>
                </a:cubicBez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60" name="Freeform: Shape 73">
            <a:extLst>
              <a:ext uri="{FF2B5EF4-FFF2-40B4-BE49-F238E27FC236}">
                <a16:creationId xmlns:a16="http://schemas.microsoft.com/office/drawing/2014/main" id="{E6A251B7-E01F-4C3E-981A-DE6E0B8D804D}"/>
              </a:ext>
            </a:extLst>
          </p:cNvPr>
          <p:cNvSpPr>
            <a:spLocks/>
          </p:cNvSpPr>
          <p:nvPr/>
        </p:nvSpPr>
        <p:spPr bwMode="auto">
          <a:xfrm>
            <a:off x="7959255" y="1793775"/>
            <a:ext cx="176213" cy="165100"/>
          </a:xfrm>
          <a:custGeom>
            <a:avLst/>
            <a:gdLst>
              <a:gd name="T0" fmla="*/ 46 w 111"/>
              <a:gd name="T1" fmla="*/ 104 h 104"/>
              <a:gd name="T2" fmla="*/ 75 w 111"/>
              <a:gd name="T3" fmla="*/ 58 h 104"/>
              <a:gd name="T4" fmla="*/ 111 w 111"/>
              <a:gd name="T5" fmla="*/ 40 h 104"/>
              <a:gd name="T6" fmla="*/ 101 w 111"/>
              <a:gd name="T7" fmla="*/ 20 h 104"/>
              <a:gd name="T8" fmla="*/ 101 w 111"/>
              <a:gd name="T9" fmla="*/ 20 h 104"/>
              <a:gd name="T10" fmla="*/ 101 w 111"/>
              <a:gd name="T11" fmla="*/ 20 h 104"/>
              <a:gd name="T12" fmla="*/ 91 w 111"/>
              <a:gd name="T13" fmla="*/ 0 h 104"/>
              <a:gd name="T14" fmla="*/ 55 w 111"/>
              <a:gd name="T15" fmla="*/ 18 h 104"/>
              <a:gd name="T16" fmla="*/ 0 w 111"/>
              <a:gd name="T17" fmla="*/ 15 h 104"/>
              <a:gd name="T18" fmla="*/ 46 w 111"/>
              <a:gd name="T19" fmla="*/ 104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1" h="104">
                <a:moveTo>
                  <a:pt x="46" y="104"/>
                </a:moveTo>
                <a:lnTo>
                  <a:pt x="75" y="58"/>
                </a:lnTo>
                <a:lnTo>
                  <a:pt x="111" y="40"/>
                </a:lnTo>
                <a:lnTo>
                  <a:pt x="101" y="20"/>
                </a:lnTo>
                <a:lnTo>
                  <a:pt x="101" y="20"/>
                </a:lnTo>
                <a:lnTo>
                  <a:pt x="101" y="20"/>
                </a:lnTo>
                <a:lnTo>
                  <a:pt x="91" y="0"/>
                </a:lnTo>
                <a:lnTo>
                  <a:pt x="55" y="18"/>
                </a:lnTo>
                <a:lnTo>
                  <a:pt x="0" y="15"/>
                </a:lnTo>
                <a:lnTo>
                  <a:pt x="46" y="10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61" name="Freeform: Shape 74">
            <a:extLst>
              <a:ext uri="{FF2B5EF4-FFF2-40B4-BE49-F238E27FC236}">
                <a16:creationId xmlns:a16="http://schemas.microsoft.com/office/drawing/2014/main" id="{79999400-59D0-4C16-BCA5-CBDA91763C15}"/>
              </a:ext>
            </a:extLst>
          </p:cNvPr>
          <p:cNvSpPr>
            <a:spLocks/>
          </p:cNvSpPr>
          <p:nvPr/>
        </p:nvSpPr>
        <p:spPr bwMode="auto">
          <a:xfrm>
            <a:off x="7930680" y="1827113"/>
            <a:ext cx="87313" cy="133350"/>
          </a:xfrm>
          <a:custGeom>
            <a:avLst/>
            <a:gdLst>
              <a:gd name="T0" fmla="*/ 54 w 54"/>
              <a:gd name="T1" fmla="*/ 83 h 83"/>
              <a:gd name="T2" fmla="*/ 52 w 54"/>
              <a:gd name="T3" fmla="*/ 77 h 83"/>
              <a:gd name="T4" fmla="*/ 14 w 54"/>
              <a:gd name="T5" fmla="*/ 51 h 83"/>
              <a:gd name="T6" fmla="*/ 15 w 54"/>
              <a:gd name="T7" fmla="*/ 6 h 83"/>
              <a:gd name="T8" fmla="*/ 12 w 54"/>
              <a:gd name="T9" fmla="*/ 0 h 83"/>
              <a:gd name="T10" fmla="*/ 9 w 54"/>
              <a:gd name="T11" fmla="*/ 54 h 83"/>
              <a:gd name="T12" fmla="*/ 54 w 54"/>
              <a:gd name="T13" fmla="*/ 83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4" h="83">
                <a:moveTo>
                  <a:pt x="54" y="83"/>
                </a:moveTo>
                <a:cubicBezTo>
                  <a:pt x="52" y="77"/>
                  <a:pt x="52" y="77"/>
                  <a:pt x="52" y="77"/>
                </a:cubicBezTo>
                <a:cubicBezTo>
                  <a:pt x="36" y="76"/>
                  <a:pt x="21" y="66"/>
                  <a:pt x="14" y="51"/>
                </a:cubicBezTo>
                <a:cubicBezTo>
                  <a:pt x="6" y="36"/>
                  <a:pt x="7" y="19"/>
                  <a:pt x="15" y="6"/>
                </a:cubicBezTo>
                <a:cubicBezTo>
                  <a:pt x="12" y="0"/>
                  <a:pt x="12" y="0"/>
                  <a:pt x="12" y="0"/>
                </a:cubicBezTo>
                <a:cubicBezTo>
                  <a:pt x="2" y="15"/>
                  <a:pt x="0" y="36"/>
                  <a:pt x="9" y="54"/>
                </a:cubicBezTo>
                <a:cubicBezTo>
                  <a:pt x="18" y="72"/>
                  <a:pt x="36" y="82"/>
                  <a:pt x="54" y="83"/>
                </a:cubicBez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62" name="Freeform: Shape 75">
            <a:extLst>
              <a:ext uri="{FF2B5EF4-FFF2-40B4-BE49-F238E27FC236}">
                <a16:creationId xmlns:a16="http://schemas.microsoft.com/office/drawing/2014/main" id="{83A37E6B-6DEF-4413-8EDC-CD14BD278766}"/>
              </a:ext>
            </a:extLst>
          </p:cNvPr>
          <p:cNvSpPr>
            <a:spLocks/>
          </p:cNvSpPr>
          <p:nvPr/>
        </p:nvSpPr>
        <p:spPr bwMode="auto">
          <a:xfrm>
            <a:off x="7897342" y="1822350"/>
            <a:ext cx="107950" cy="165100"/>
          </a:xfrm>
          <a:custGeom>
            <a:avLst/>
            <a:gdLst>
              <a:gd name="T0" fmla="*/ 67 w 67"/>
              <a:gd name="T1" fmla="*/ 103 h 103"/>
              <a:gd name="T2" fmla="*/ 64 w 67"/>
              <a:gd name="T3" fmla="*/ 96 h 103"/>
              <a:gd name="T4" fmla="*/ 17 w 67"/>
              <a:gd name="T5" fmla="*/ 63 h 103"/>
              <a:gd name="T6" fmla="*/ 19 w 67"/>
              <a:gd name="T7" fmla="*/ 7 h 103"/>
              <a:gd name="T8" fmla="*/ 15 w 67"/>
              <a:gd name="T9" fmla="*/ 0 h 103"/>
              <a:gd name="T10" fmla="*/ 11 w 67"/>
              <a:gd name="T11" fmla="*/ 66 h 103"/>
              <a:gd name="T12" fmla="*/ 67 w 67"/>
              <a:gd name="T13" fmla="*/ 103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7" h="103">
                <a:moveTo>
                  <a:pt x="67" y="103"/>
                </a:moveTo>
                <a:cubicBezTo>
                  <a:pt x="64" y="96"/>
                  <a:pt x="64" y="96"/>
                  <a:pt x="64" y="96"/>
                </a:cubicBezTo>
                <a:cubicBezTo>
                  <a:pt x="44" y="94"/>
                  <a:pt x="26" y="82"/>
                  <a:pt x="17" y="63"/>
                </a:cubicBezTo>
                <a:cubicBezTo>
                  <a:pt x="7" y="45"/>
                  <a:pt x="9" y="24"/>
                  <a:pt x="19" y="7"/>
                </a:cubicBezTo>
                <a:cubicBezTo>
                  <a:pt x="15" y="0"/>
                  <a:pt x="15" y="0"/>
                  <a:pt x="15" y="0"/>
                </a:cubicBezTo>
                <a:cubicBezTo>
                  <a:pt x="2" y="19"/>
                  <a:pt x="0" y="44"/>
                  <a:pt x="11" y="66"/>
                </a:cubicBezTo>
                <a:cubicBezTo>
                  <a:pt x="22" y="89"/>
                  <a:pt x="44" y="102"/>
                  <a:pt x="67" y="103"/>
                </a:cubicBez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63" name="Freeform: Shape 76">
            <a:extLst>
              <a:ext uri="{FF2B5EF4-FFF2-40B4-BE49-F238E27FC236}">
                <a16:creationId xmlns:a16="http://schemas.microsoft.com/office/drawing/2014/main" id="{6749879B-79D0-4975-A9A2-4DDD8D10F1C2}"/>
              </a:ext>
            </a:extLst>
          </p:cNvPr>
          <p:cNvSpPr>
            <a:spLocks/>
          </p:cNvSpPr>
          <p:nvPr/>
        </p:nvSpPr>
        <p:spPr bwMode="auto">
          <a:xfrm>
            <a:off x="9803930" y="3790851"/>
            <a:ext cx="106363" cy="106363"/>
          </a:xfrm>
          <a:custGeom>
            <a:avLst/>
            <a:gdLst>
              <a:gd name="T0" fmla="*/ 28 w 66"/>
              <a:gd name="T1" fmla="*/ 3 h 66"/>
              <a:gd name="T2" fmla="*/ 3 w 66"/>
              <a:gd name="T3" fmla="*/ 38 h 66"/>
              <a:gd name="T4" fmla="*/ 38 w 66"/>
              <a:gd name="T5" fmla="*/ 63 h 66"/>
              <a:gd name="T6" fmla="*/ 63 w 66"/>
              <a:gd name="T7" fmla="*/ 28 h 66"/>
              <a:gd name="T8" fmla="*/ 28 w 66"/>
              <a:gd name="T9" fmla="*/ 3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6" h="66">
                <a:moveTo>
                  <a:pt x="28" y="3"/>
                </a:moveTo>
                <a:cubicBezTo>
                  <a:pt x="11" y="6"/>
                  <a:pt x="0" y="21"/>
                  <a:pt x="3" y="38"/>
                </a:cubicBezTo>
                <a:cubicBezTo>
                  <a:pt x="5" y="55"/>
                  <a:pt x="21" y="66"/>
                  <a:pt x="38" y="63"/>
                </a:cubicBezTo>
                <a:cubicBezTo>
                  <a:pt x="54" y="60"/>
                  <a:pt x="66" y="45"/>
                  <a:pt x="63" y="28"/>
                </a:cubicBezTo>
                <a:cubicBezTo>
                  <a:pt x="60" y="12"/>
                  <a:pt x="44" y="0"/>
                  <a:pt x="28" y="3"/>
                </a:cubicBez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64" name="Freeform: Shape 77">
            <a:extLst>
              <a:ext uri="{FF2B5EF4-FFF2-40B4-BE49-F238E27FC236}">
                <a16:creationId xmlns:a16="http://schemas.microsoft.com/office/drawing/2014/main" id="{05C903B6-61D6-42CF-A21C-9EA2091564F2}"/>
              </a:ext>
            </a:extLst>
          </p:cNvPr>
          <p:cNvSpPr>
            <a:spLocks/>
          </p:cNvSpPr>
          <p:nvPr/>
        </p:nvSpPr>
        <p:spPr bwMode="auto">
          <a:xfrm>
            <a:off x="9689630" y="3728938"/>
            <a:ext cx="263525" cy="225425"/>
          </a:xfrm>
          <a:custGeom>
            <a:avLst/>
            <a:gdLst>
              <a:gd name="T0" fmla="*/ 140 w 163"/>
              <a:gd name="T1" fmla="*/ 10 h 140"/>
              <a:gd name="T2" fmla="*/ 133 w 163"/>
              <a:gd name="T3" fmla="*/ 12 h 140"/>
              <a:gd name="T4" fmla="*/ 132 w 163"/>
              <a:gd name="T5" fmla="*/ 5 h 140"/>
              <a:gd name="T6" fmla="*/ 126 w 163"/>
              <a:gd name="T7" fmla="*/ 0 h 140"/>
              <a:gd name="T8" fmla="*/ 107 w 163"/>
              <a:gd name="T9" fmla="*/ 4 h 140"/>
              <a:gd name="T10" fmla="*/ 102 w 163"/>
              <a:gd name="T11" fmla="*/ 10 h 140"/>
              <a:gd name="T12" fmla="*/ 103 w 163"/>
              <a:gd name="T13" fmla="*/ 17 h 140"/>
              <a:gd name="T14" fmla="*/ 6 w 163"/>
              <a:gd name="T15" fmla="*/ 33 h 140"/>
              <a:gd name="T16" fmla="*/ 1 w 163"/>
              <a:gd name="T17" fmla="*/ 39 h 140"/>
              <a:gd name="T18" fmla="*/ 17 w 163"/>
              <a:gd name="T19" fmla="*/ 134 h 140"/>
              <a:gd name="T20" fmla="*/ 23 w 163"/>
              <a:gd name="T21" fmla="*/ 139 h 140"/>
              <a:gd name="T22" fmla="*/ 158 w 163"/>
              <a:gd name="T23" fmla="*/ 117 h 140"/>
              <a:gd name="T24" fmla="*/ 162 w 163"/>
              <a:gd name="T25" fmla="*/ 110 h 140"/>
              <a:gd name="T26" fmla="*/ 147 w 163"/>
              <a:gd name="T27" fmla="*/ 15 h 140"/>
              <a:gd name="T28" fmla="*/ 140 w 163"/>
              <a:gd name="T29" fmla="*/ 10 h 140"/>
              <a:gd name="T30" fmla="*/ 45 w 163"/>
              <a:gd name="T31" fmla="*/ 49 h 140"/>
              <a:gd name="T32" fmla="*/ 40 w 163"/>
              <a:gd name="T33" fmla="*/ 56 h 140"/>
              <a:gd name="T34" fmla="*/ 19 w 163"/>
              <a:gd name="T35" fmla="*/ 60 h 140"/>
              <a:gd name="T36" fmla="*/ 12 w 163"/>
              <a:gd name="T37" fmla="*/ 55 h 140"/>
              <a:gd name="T38" fmla="*/ 11 w 163"/>
              <a:gd name="T39" fmla="*/ 47 h 140"/>
              <a:gd name="T40" fmla="*/ 16 w 163"/>
              <a:gd name="T41" fmla="*/ 41 h 140"/>
              <a:gd name="T42" fmla="*/ 37 w 163"/>
              <a:gd name="T43" fmla="*/ 37 h 140"/>
              <a:gd name="T44" fmla="*/ 44 w 163"/>
              <a:gd name="T45" fmla="*/ 42 h 140"/>
              <a:gd name="T46" fmla="*/ 45 w 163"/>
              <a:gd name="T47" fmla="*/ 49 h 140"/>
              <a:gd name="T48" fmla="*/ 110 w 163"/>
              <a:gd name="T49" fmla="*/ 107 h 140"/>
              <a:gd name="T50" fmla="*/ 68 w 163"/>
              <a:gd name="T51" fmla="*/ 77 h 140"/>
              <a:gd name="T52" fmla="*/ 98 w 163"/>
              <a:gd name="T53" fmla="*/ 35 h 140"/>
              <a:gd name="T54" fmla="*/ 139 w 163"/>
              <a:gd name="T55" fmla="*/ 65 h 140"/>
              <a:gd name="T56" fmla="*/ 110 w 163"/>
              <a:gd name="T57" fmla="*/ 107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63" h="140">
                <a:moveTo>
                  <a:pt x="140" y="10"/>
                </a:moveTo>
                <a:cubicBezTo>
                  <a:pt x="133" y="12"/>
                  <a:pt x="133" y="12"/>
                  <a:pt x="133" y="12"/>
                </a:cubicBezTo>
                <a:cubicBezTo>
                  <a:pt x="132" y="5"/>
                  <a:pt x="132" y="5"/>
                  <a:pt x="132" y="5"/>
                </a:cubicBezTo>
                <a:cubicBezTo>
                  <a:pt x="132" y="2"/>
                  <a:pt x="129" y="0"/>
                  <a:pt x="126" y="0"/>
                </a:cubicBezTo>
                <a:cubicBezTo>
                  <a:pt x="107" y="4"/>
                  <a:pt x="107" y="4"/>
                  <a:pt x="107" y="4"/>
                </a:cubicBezTo>
                <a:cubicBezTo>
                  <a:pt x="104" y="4"/>
                  <a:pt x="102" y="7"/>
                  <a:pt x="102" y="10"/>
                </a:cubicBezTo>
                <a:cubicBezTo>
                  <a:pt x="103" y="17"/>
                  <a:pt x="103" y="17"/>
                  <a:pt x="103" y="17"/>
                </a:cubicBezTo>
                <a:cubicBezTo>
                  <a:pt x="6" y="33"/>
                  <a:pt x="6" y="33"/>
                  <a:pt x="6" y="33"/>
                </a:cubicBezTo>
                <a:cubicBezTo>
                  <a:pt x="2" y="33"/>
                  <a:pt x="0" y="36"/>
                  <a:pt x="1" y="39"/>
                </a:cubicBezTo>
                <a:cubicBezTo>
                  <a:pt x="17" y="134"/>
                  <a:pt x="17" y="134"/>
                  <a:pt x="17" y="134"/>
                </a:cubicBezTo>
                <a:cubicBezTo>
                  <a:pt x="17" y="137"/>
                  <a:pt x="20" y="140"/>
                  <a:pt x="23" y="139"/>
                </a:cubicBezTo>
                <a:cubicBezTo>
                  <a:pt x="158" y="117"/>
                  <a:pt x="158" y="117"/>
                  <a:pt x="158" y="117"/>
                </a:cubicBezTo>
                <a:cubicBezTo>
                  <a:pt x="161" y="116"/>
                  <a:pt x="163" y="113"/>
                  <a:pt x="162" y="110"/>
                </a:cubicBezTo>
                <a:cubicBezTo>
                  <a:pt x="147" y="15"/>
                  <a:pt x="147" y="15"/>
                  <a:pt x="147" y="15"/>
                </a:cubicBezTo>
                <a:cubicBezTo>
                  <a:pt x="146" y="12"/>
                  <a:pt x="143" y="10"/>
                  <a:pt x="140" y="10"/>
                </a:cubicBezTo>
                <a:moveTo>
                  <a:pt x="45" y="49"/>
                </a:moveTo>
                <a:cubicBezTo>
                  <a:pt x="46" y="53"/>
                  <a:pt x="44" y="56"/>
                  <a:pt x="40" y="56"/>
                </a:cubicBezTo>
                <a:cubicBezTo>
                  <a:pt x="19" y="60"/>
                  <a:pt x="19" y="60"/>
                  <a:pt x="19" y="60"/>
                </a:cubicBezTo>
                <a:cubicBezTo>
                  <a:pt x="16" y="60"/>
                  <a:pt x="13" y="58"/>
                  <a:pt x="12" y="55"/>
                </a:cubicBezTo>
                <a:cubicBezTo>
                  <a:pt x="11" y="47"/>
                  <a:pt x="11" y="47"/>
                  <a:pt x="11" y="47"/>
                </a:cubicBezTo>
                <a:cubicBezTo>
                  <a:pt x="11" y="44"/>
                  <a:pt x="13" y="41"/>
                  <a:pt x="16" y="41"/>
                </a:cubicBezTo>
                <a:cubicBezTo>
                  <a:pt x="37" y="37"/>
                  <a:pt x="37" y="37"/>
                  <a:pt x="37" y="37"/>
                </a:cubicBezTo>
                <a:cubicBezTo>
                  <a:pt x="40" y="37"/>
                  <a:pt x="43" y="39"/>
                  <a:pt x="44" y="42"/>
                </a:cubicBezTo>
                <a:lnTo>
                  <a:pt x="45" y="49"/>
                </a:lnTo>
                <a:close/>
                <a:moveTo>
                  <a:pt x="110" y="107"/>
                </a:moveTo>
                <a:cubicBezTo>
                  <a:pt x="90" y="110"/>
                  <a:pt x="71" y="97"/>
                  <a:pt x="68" y="77"/>
                </a:cubicBezTo>
                <a:cubicBezTo>
                  <a:pt x="65" y="57"/>
                  <a:pt x="78" y="39"/>
                  <a:pt x="98" y="35"/>
                </a:cubicBezTo>
                <a:cubicBezTo>
                  <a:pt x="117" y="32"/>
                  <a:pt x="136" y="45"/>
                  <a:pt x="139" y="65"/>
                </a:cubicBezTo>
                <a:cubicBezTo>
                  <a:pt x="143" y="85"/>
                  <a:pt x="129" y="104"/>
                  <a:pt x="110" y="107"/>
                </a:cubicBez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65" name="Freeform: Shape 78">
            <a:extLst>
              <a:ext uri="{FF2B5EF4-FFF2-40B4-BE49-F238E27FC236}">
                <a16:creationId xmlns:a16="http://schemas.microsoft.com/office/drawing/2014/main" id="{CC5A0D2F-4C71-4F04-8DA8-1347784BB11E}"/>
              </a:ext>
            </a:extLst>
          </p:cNvPr>
          <p:cNvSpPr>
            <a:spLocks/>
          </p:cNvSpPr>
          <p:nvPr/>
        </p:nvSpPr>
        <p:spPr bwMode="auto">
          <a:xfrm>
            <a:off x="10927880" y="4517926"/>
            <a:ext cx="104775" cy="106363"/>
          </a:xfrm>
          <a:custGeom>
            <a:avLst/>
            <a:gdLst>
              <a:gd name="T0" fmla="*/ 28 w 66"/>
              <a:gd name="T1" fmla="*/ 3 h 66"/>
              <a:gd name="T2" fmla="*/ 3 w 66"/>
              <a:gd name="T3" fmla="*/ 38 h 66"/>
              <a:gd name="T4" fmla="*/ 38 w 66"/>
              <a:gd name="T5" fmla="*/ 63 h 66"/>
              <a:gd name="T6" fmla="*/ 63 w 66"/>
              <a:gd name="T7" fmla="*/ 28 h 66"/>
              <a:gd name="T8" fmla="*/ 28 w 66"/>
              <a:gd name="T9" fmla="*/ 3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6" h="66">
                <a:moveTo>
                  <a:pt x="28" y="3"/>
                </a:moveTo>
                <a:cubicBezTo>
                  <a:pt x="11" y="6"/>
                  <a:pt x="0" y="22"/>
                  <a:pt x="3" y="38"/>
                </a:cubicBezTo>
                <a:cubicBezTo>
                  <a:pt x="6" y="55"/>
                  <a:pt x="21" y="66"/>
                  <a:pt x="38" y="63"/>
                </a:cubicBezTo>
                <a:cubicBezTo>
                  <a:pt x="54" y="61"/>
                  <a:pt x="66" y="45"/>
                  <a:pt x="63" y="28"/>
                </a:cubicBezTo>
                <a:cubicBezTo>
                  <a:pt x="60" y="12"/>
                  <a:pt x="45" y="0"/>
                  <a:pt x="28" y="3"/>
                </a:cubicBez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66" name="Freeform: Shape 79">
            <a:extLst>
              <a:ext uri="{FF2B5EF4-FFF2-40B4-BE49-F238E27FC236}">
                <a16:creationId xmlns:a16="http://schemas.microsoft.com/office/drawing/2014/main" id="{881DBD9C-7F1B-42B5-9CDD-F15543E5E690}"/>
              </a:ext>
            </a:extLst>
          </p:cNvPr>
          <p:cNvSpPr>
            <a:spLocks/>
          </p:cNvSpPr>
          <p:nvPr/>
        </p:nvSpPr>
        <p:spPr bwMode="auto">
          <a:xfrm>
            <a:off x="10815167" y="4456014"/>
            <a:ext cx="260350" cy="225425"/>
          </a:xfrm>
          <a:custGeom>
            <a:avLst/>
            <a:gdLst>
              <a:gd name="T0" fmla="*/ 139 w 162"/>
              <a:gd name="T1" fmla="*/ 11 h 140"/>
              <a:gd name="T2" fmla="*/ 133 w 162"/>
              <a:gd name="T3" fmla="*/ 12 h 140"/>
              <a:gd name="T4" fmla="*/ 132 w 162"/>
              <a:gd name="T5" fmla="*/ 5 h 140"/>
              <a:gd name="T6" fmla="*/ 125 w 162"/>
              <a:gd name="T7" fmla="*/ 1 h 140"/>
              <a:gd name="T8" fmla="*/ 106 w 162"/>
              <a:gd name="T9" fmla="*/ 4 h 140"/>
              <a:gd name="T10" fmla="*/ 101 w 162"/>
              <a:gd name="T11" fmla="*/ 10 h 140"/>
              <a:gd name="T12" fmla="*/ 102 w 162"/>
              <a:gd name="T13" fmla="*/ 17 h 140"/>
              <a:gd name="T14" fmla="*/ 5 w 162"/>
              <a:gd name="T15" fmla="*/ 33 h 140"/>
              <a:gd name="T16" fmla="*/ 0 w 162"/>
              <a:gd name="T17" fmla="*/ 39 h 140"/>
              <a:gd name="T18" fmla="*/ 16 w 162"/>
              <a:gd name="T19" fmla="*/ 134 h 140"/>
              <a:gd name="T20" fmla="*/ 22 w 162"/>
              <a:gd name="T21" fmla="*/ 139 h 140"/>
              <a:gd name="T22" fmla="*/ 157 w 162"/>
              <a:gd name="T23" fmla="*/ 117 h 140"/>
              <a:gd name="T24" fmla="*/ 162 w 162"/>
              <a:gd name="T25" fmla="*/ 110 h 140"/>
              <a:gd name="T26" fmla="*/ 146 w 162"/>
              <a:gd name="T27" fmla="*/ 15 h 140"/>
              <a:gd name="T28" fmla="*/ 139 w 162"/>
              <a:gd name="T29" fmla="*/ 11 h 140"/>
              <a:gd name="T30" fmla="*/ 44 w 162"/>
              <a:gd name="T31" fmla="*/ 50 h 140"/>
              <a:gd name="T32" fmla="*/ 40 w 162"/>
              <a:gd name="T33" fmla="*/ 56 h 140"/>
              <a:gd name="T34" fmla="*/ 18 w 162"/>
              <a:gd name="T35" fmla="*/ 60 h 140"/>
              <a:gd name="T36" fmla="*/ 12 w 162"/>
              <a:gd name="T37" fmla="*/ 55 h 140"/>
              <a:gd name="T38" fmla="*/ 10 w 162"/>
              <a:gd name="T39" fmla="*/ 47 h 140"/>
              <a:gd name="T40" fmla="*/ 15 w 162"/>
              <a:gd name="T41" fmla="*/ 41 h 140"/>
              <a:gd name="T42" fmla="*/ 37 w 162"/>
              <a:gd name="T43" fmla="*/ 37 h 140"/>
              <a:gd name="T44" fmla="*/ 43 w 162"/>
              <a:gd name="T45" fmla="*/ 42 h 140"/>
              <a:gd name="T46" fmla="*/ 44 w 162"/>
              <a:gd name="T47" fmla="*/ 50 h 140"/>
              <a:gd name="T48" fmla="*/ 109 w 162"/>
              <a:gd name="T49" fmla="*/ 107 h 140"/>
              <a:gd name="T50" fmla="*/ 67 w 162"/>
              <a:gd name="T51" fmla="*/ 77 h 140"/>
              <a:gd name="T52" fmla="*/ 97 w 162"/>
              <a:gd name="T53" fmla="*/ 35 h 140"/>
              <a:gd name="T54" fmla="*/ 139 w 162"/>
              <a:gd name="T55" fmla="*/ 65 h 140"/>
              <a:gd name="T56" fmla="*/ 109 w 162"/>
              <a:gd name="T57" fmla="*/ 107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62" h="140">
                <a:moveTo>
                  <a:pt x="139" y="11"/>
                </a:moveTo>
                <a:cubicBezTo>
                  <a:pt x="133" y="12"/>
                  <a:pt x="133" y="12"/>
                  <a:pt x="133" y="12"/>
                </a:cubicBezTo>
                <a:cubicBezTo>
                  <a:pt x="132" y="5"/>
                  <a:pt x="132" y="5"/>
                  <a:pt x="132" y="5"/>
                </a:cubicBezTo>
                <a:cubicBezTo>
                  <a:pt x="131" y="2"/>
                  <a:pt x="128" y="0"/>
                  <a:pt x="125" y="1"/>
                </a:cubicBezTo>
                <a:cubicBezTo>
                  <a:pt x="106" y="4"/>
                  <a:pt x="106" y="4"/>
                  <a:pt x="106" y="4"/>
                </a:cubicBezTo>
                <a:cubicBezTo>
                  <a:pt x="103" y="4"/>
                  <a:pt x="101" y="7"/>
                  <a:pt x="101" y="10"/>
                </a:cubicBezTo>
                <a:cubicBezTo>
                  <a:pt x="102" y="17"/>
                  <a:pt x="102" y="17"/>
                  <a:pt x="102" y="17"/>
                </a:cubicBezTo>
                <a:cubicBezTo>
                  <a:pt x="5" y="33"/>
                  <a:pt x="5" y="33"/>
                  <a:pt x="5" y="33"/>
                </a:cubicBezTo>
                <a:cubicBezTo>
                  <a:pt x="2" y="33"/>
                  <a:pt x="0" y="36"/>
                  <a:pt x="0" y="39"/>
                </a:cubicBezTo>
                <a:cubicBezTo>
                  <a:pt x="16" y="134"/>
                  <a:pt x="16" y="134"/>
                  <a:pt x="16" y="134"/>
                </a:cubicBezTo>
                <a:cubicBezTo>
                  <a:pt x="16" y="138"/>
                  <a:pt x="19" y="140"/>
                  <a:pt x="22" y="139"/>
                </a:cubicBezTo>
                <a:cubicBezTo>
                  <a:pt x="157" y="117"/>
                  <a:pt x="157" y="117"/>
                  <a:pt x="157" y="117"/>
                </a:cubicBezTo>
                <a:cubicBezTo>
                  <a:pt x="160" y="116"/>
                  <a:pt x="162" y="113"/>
                  <a:pt x="162" y="110"/>
                </a:cubicBezTo>
                <a:cubicBezTo>
                  <a:pt x="146" y="15"/>
                  <a:pt x="146" y="15"/>
                  <a:pt x="146" y="15"/>
                </a:cubicBezTo>
                <a:cubicBezTo>
                  <a:pt x="145" y="12"/>
                  <a:pt x="142" y="10"/>
                  <a:pt x="139" y="11"/>
                </a:cubicBezTo>
                <a:moveTo>
                  <a:pt x="44" y="50"/>
                </a:moveTo>
                <a:cubicBezTo>
                  <a:pt x="45" y="53"/>
                  <a:pt x="43" y="56"/>
                  <a:pt x="40" y="56"/>
                </a:cubicBezTo>
                <a:cubicBezTo>
                  <a:pt x="18" y="60"/>
                  <a:pt x="18" y="60"/>
                  <a:pt x="18" y="60"/>
                </a:cubicBezTo>
                <a:cubicBezTo>
                  <a:pt x="15" y="60"/>
                  <a:pt x="12" y="58"/>
                  <a:pt x="12" y="55"/>
                </a:cubicBezTo>
                <a:cubicBezTo>
                  <a:pt x="10" y="47"/>
                  <a:pt x="10" y="47"/>
                  <a:pt x="10" y="47"/>
                </a:cubicBezTo>
                <a:cubicBezTo>
                  <a:pt x="10" y="44"/>
                  <a:pt x="12" y="41"/>
                  <a:pt x="15" y="41"/>
                </a:cubicBezTo>
                <a:cubicBezTo>
                  <a:pt x="37" y="37"/>
                  <a:pt x="37" y="37"/>
                  <a:pt x="37" y="37"/>
                </a:cubicBezTo>
                <a:cubicBezTo>
                  <a:pt x="40" y="37"/>
                  <a:pt x="43" y="39"/>
                  <a:pt x="43" y="42"/>
                </a:cubicBezTo>
                <a:lnTo>
                  <a:pt x="44" y="50"/>
                </a:lnTo>
                <a:close/>
                <a:moveTo>
                  <a:pt x="109" y="107"/>
                </a:moveTo>
                <a:cubicBezTo>
                  <a:pt x="89" y="110"/>
                  <a:pt x="70" y="97"/>
                  <a:pt x="67" y="77"/>
                </a:cubicBezTo>
                <a:cubicBezTo>
                  <a:pt x="64" y="57"/>
                  <a:pt x="77" y="39"/>
                  <a:pt x="97" y="35"/>
                </a:cubicBezTo>
                <a:cubicBezTo>
                  <a:pt x="117" y="32"/>
                  <a:pt x="135" y="46"/>
                  <a:pt x="139" y="65"/>
                </a:cubicBezTo>
                <a:cubicBezTo>
                  <a:pt x="142" y="85"/>
                  <a:pt x="129" y="104"/>
                  <a:pt x="109" y="107"/>
                </a:cubicBez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67" name="Freeform: Shape 80">
            <a:extLst>
              <a:ext uri="{FF2B5EF4-FFF2-40B4-BE49-F238E27FC236}">
                <a16:creationId xmlns:a16="http://schemas.microsoft.com/office/drawing/2014/main" id="{DF765DBC-5801-487C-9A1D-5C1D61A0E664}"/>
              </a:ext>
            </a:extLst>
          </p:cNvPr>
          <p:cNvSpPr>
            <a:spLocks/>
          </p:cNvSpPr>
          <p:nvPr/>
        </p:nvSpPr>
        <p:spPr bwMode="auto">
          <a:xfrm>
            <a:off x="8933980" y="2365275"/>
            <a:ext cx="177800" cy="231775"/>
          </a:xfrm>
          <a:custGeom>
            <a:avLst/>
            <a:gdLst>
              <a:gd name="T0" fmla="*/ 112 w 112"/>
              <a:gd name="T1" fmla="*/ 0 h 146"/>
              <a:gd name="T2" fmla="*/ 6 w 112"/>
              <a:gd name="T3" fmla="*/ 0 h 146"/>
              <a:gd name="T4" fmla="*/ 0 w 112"/>
              <a:gd name="T5" fmla="*/ 0 h 146"/>
              <a:gd name="T6" fmla="*/ 0 w 112"/>
              <a:gd name="T7" fmla="*/ 146 h 146"/>
              <a:gd name="T8" fmla="*/ 6 w 112"/>
              <a:gd name="T9" fmla="*/ 146 h 146"/>
              <a:gd name="T10" fmla="*/ 6 w 112"/>
              <a:gd name="T11" fmla="*/ 70 h 146"/>
              <a:gd name="T12" fmla="*/ 112 w 112"/>
              <a:gd name="T13" fmla="*/ 70 h 146"/>
              <a:gd name="T14" fmla="*/ 72 w 112"/>
              <a:gd name="T15" fmla="*/ 35 h 146"/>
              <a:gd name="T16" fmla="*/ 112 w 112"/>
              <a:gd name="T17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2" h="146">
                <a:moveTo>
                  <a:pt x="112" y="0"/>
                </a:moveTo>
                <a:lnTo>
                  <a:pt x="6" y="0"/>
                </a:lnTo>
                <a:lnTo>
                  <a:pt x="0" y="0"/>
                </a:lnTo>
                <a:lnTo>
                  <a:pt x="0" y="146"/>
                </a:lnTo>
                <a:lnTo>
                  <a:pt x="6" y="146"/>
                </a:lnTo>
                <a:lnTo>
                  <a:pt x="6" y="70"/>
                </a:lnTo>
                <a:lnTo>
                  <a:pt x="112" y="70"/>
                </a:lnTo>
                <a:lnTo>
                  <a:pt x="72" y="35"/>
                </a:lnTo>
                <a:lnTo>
                  <a:pt x="112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68" name="Freeform: Shape 81">
            <a:extLst>
              <a:ext uri="{FF2B5EF4-FFF2-40B4-BE49-F238E27FC236}">
                <a16:creationId xmlns:a16="http://schemas.microsoft.com/office/drawing/2014/main" id="{257654DA-52D1-4AF8-8EC0-F40395CA8802}"/>
              </a:ext>
            </a:extLst>
          </p:cNvPr>
          <p:cNvSpPr>
            <a:spLocks/>
          </p:cNvSpPr>
          <p:nvPr/>
        </p:nvSpPr>
        <p:spPr bwMode="auto">
          <a:xfrm>
            <a:off x="9603905" y="3373338"/>
            <a:ext cx="217488" cy="219075"/>
          </a:xfrm>
          <a:custGeom>
            <a:avLst/>
            <a:gdLst>
              <a:gd name="T0" fmla="*/ 0 w 137"/>
              <a:gd name="T1" fmla="*/ 59 h 138"/>
              <a:gd name="T2" fmla="*/ 137 w 137"/>
              <a:gd name="T3" fmla="*/ 0 h 138"/>
              <a:gd name="T4" fmla="*/ 78 w 137"/>
              <a:gd name="T5" fmla="*/ 138 h 138"/>
              <a:gd name="T6" fmla="*/ 67 w 137"/>
              <a:gd name="T7" fmla="*/ 71 h 138"/>
              <a:gd name="T8" fmla="*/ 0 w 137"/>
              <a:gd name="T9" fmla="*/ 59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7" h="138">
                <a:moveTo>
                  <a:pt x="0" y="59"/>
                </a:moveTo>
                <a:lnTo>
                  <a:pt x="137" y="0"/>
                </a:lnTo>
                <a:lnTo>
                  <a:pt x="78" y="138"/>
                </a:lnTo>
                <a:lnTo>
                  <a:pt x="67" y="71"/>
                </a:lnTo>
                <a:lnTo>
                  <a:pt x="0" y="5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69" name="Freeform: Shape 82">
            <a:extLst>
              <a:ext uri="{FF2B5EF4-FFF2-40B4-BE49-F238E27FC236}">
                <a16:creationId xmlns:a16="http://schemas.microsoft.com/office/drawing/2014/main" id="{90190677-A0F8-4630-B1DB-F1F01F5233AC}"/>
              </a:ext>
            </a:extLst>
          </p:cNvPr>
          <p:cNvSpPr>
            <a:spLocks/>
          </p:cNvSpPr>
          <p:nvPr/>
        </p:nvSpPr>
        <p:spPr bwMode="auto">
          <a:xfrm>
            <a:off x="9813455" y="2876450"/>
            <a:ext cx="203200" cy="279400"/>
          </a:xfrm>
          <a:custGeom>
            <a:avLst/>
            <a:gdLst>
              <a:gd name="T0" fmla="*/ 63 w 126"/>
              <a:gd name="T1" fmla="*/ 0 h 173"/>
              <a:gd name="T2" fmla="*/ 0 w 126"/>
              <a:gd name="T3" fmla="*/ 62 h 173"/>
              <a:gd name="T4" fmla="*/ 63 w 126"/>
              <a:gd name="T5" fmla="*/ 173 h 173"/>
              <a:gd name="T6" fmla="*/ 126 w 126"/>
              <a:gd name="T7" fmla="*/ 62 h 173"/>
              <a:gd name="T8" fmla="*/ 63 w 126"/>
              <a:gd name="T9" fmla="*/ 0 h 173"/>
              <a:gd name="T10" fmla="*/ 63 w 126"/>
              <a:gd name="T11" fmla="*/ 115 h 173"/>
              <a:gd name="T12" fmla="*/ 10 w 126"/>
              <a:gd name="T13" fmla="*/ 62 h 173"/>
              <a:gd name="T14" fmla="*/ 63 w 126"/>
              <a:gd name="T15" fmla="*/ 9 h 173"/>
              <a:gd name="T16" fmla="*/ 116 w 126"/>
              <a:gd name="T17" fmla="*/ 62 h 173"/>
              <a:gd name="T18" fmla="*/ 63 w 126"/>
              <a:gd name="T19" fmla="*/ 115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6" h="173">
                <a:moveTo>
                  <a:pt x="63" y="0"/>
                </a:moveTo>
                <a:cubicBezTo>
                  <a:pt x="28" y="0"/>
                  <a:pt x="0" y="28"/>
                  <a:pt x="0" y="62"/>
                </a:cubicBezTo>
                <a:cubicBezTo>
                  <a:pt x="0" y="97"/>
                  <a:pt x="28" y="173"/>
                  <a:pt x="63" y="173"/>
                </a:cubicBezTo>
                <a:cubicBezTo>
                  <a:pt x="98" y="173"/>
                  <a:pt x="126" y="97"/>
                  <a:pt x="126" y="62"/>
                </a:cubicBezTo>
                <a:cubicBezTo>
                  <a:pt x="126" y="28"/>
                  <a:pt x="98" y="0"/>
                  <a:pt x="63" y="0"/>
                </a:cubicBezTo>
                <a:moveTo>
                  <a:pt x="63" y="115"/>
                </a:moveTo>
                <a:cubicBezTo>
                  <a:pt x="34" y="115"/>
                  <a:pt x="10" y="91"/>
                  <a:pt x="10" y="62"/>
                </a:cubicBezTo>
                <a:cubicBezTo>
                  <a:pt x="10" y="33"/>
                  <a:pt x="34" y="9"/>
                  <a:pt x="63" y="9"/>
                </a:cubicBezTo>
                <a:cubicBezTo>
                  <a:pt x="92" y="9"/>
                  <a:pt x="116" y="33"/>
                  <a:pt x="116" y="62"/>
                </a:cubicBezTo>
                <a:cubicBezTo>
                  <a:pt x="116" y="91"/>
                  <a:pt x="92" y="115"/>
                  <a:pt x="63" y="115"/>
                </a:cubicBez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70" name="Freeform: Shape 83">
            <a:extLst>
              <a:ext uri="{FF2B5EF4-FFF2-40B4-BE49-F238E27FC236}">
                <a16:creationId xmlns:a16="http://schemas.microsoft.com/office/drawing/2014/main" id="{EA2BB8DB-B1D7-481A-8A92-A20642096BD0}"/>
              </a:ext>
            </a:extLst>
          </p:cNvPr>
          <p:cNvSpPr>
            <a:spLocks/>
          </p:cNvSpPr>
          <p:nvPr/>
        </p:nvSpPr>
        <p:spPr bwMode="auto">
          <a:xfrm>
            <a:off x="8275167" y="2608163"/>
            <a:ext cx="385763" cy="234950"/>
          </a:xfrm>
          <a:custGeom>
            <a:avLst/>
            <a:gdLst>
              <a:gd name="T0" fmla="*/ 235 w 240"/>
              <a:gd name="T1" fmla="*/ 33 h 146"/>
              <a:gd name="T2" fmla="*/ 200 w 240"/>
              <a:gd name="T3" fmla="*/ 11 h 146"/>
              <a:gd name="T4" fmla="*/ 179 w 240"/>
              <a:gd name="T5" fmla="*/ 32 h 146"/>
              <a:gd name="T6" fmla="*/ 157 w 240"/>
              <a:gd name="T7" fmla="*/ 29 h 146"/>
              <a:gd name="T8" fmla="*/ 100 w 240"/>
              <a:gd name="T9" fmla="*/ 5 h 146"/>
              <a:gd name="T10" fmla="*/ 65 w 240"/>
              <a:gd name="T11" fmla="*/ 30 h 146"/>
              <a:gd name="T12" fmla="*/ 42 w 240"/>
              <a:gd name="T13" fmla="*/ 28 h 146"/>
              <a:gd name="T14" fmla="*/ 15 w 240"/>
              <a:gd name="T15" fmla="*/ 70 h 146"/>
              <a:gd name="T16" fmla="*/ 18 w 240"/>
              <a:gd name="T17" fmla="*/ 78 h 146"/>
              <a:gd name="T18" fmla="*/ 3 w 240"/>
              <a:gd name="T19" fmla="*/ 114 h 146"/>
              <a:gd name="T20" fmla="*/ 45 w 240"/>
              <a:gd name="T21" fmla="*/ 140 h 146"/>
              <a:gd name="T22" fmla="*/ 58 w 240"/>
              <a:gd name="T23" fmla="*/ 134 h 146"/>
              <a:gd name="T24" fmla="*/ 92 w 240"/>
              <a:gd name="T25" fmla="*/ 143 h 146"/>
              <a:gd name="T26" fmla="*/ 122 w 240"/>
              <a:gd name="T27" fmla="*/ 116 h 146"/>
              <a:gd name="T28" fmla="*/ 150 w 240"/>
              <a:gd name="T29" fmla="*/ 123 h 146"/>
              <a:gd name="T30" fmla="*/ 174 w 240"/>
              <a:gd name="T31" fmla="*/ 98 h 146"/>
              <a:gd name="T32" fmla="*/ 192 w 240"/>
              <a:gd name="T33" fmla="*/ 84 h 146"/>
              <a:gd name="T34" fmla="*/ 219 w 240"/>
              <a:gd name="T35" fmla="*/ 100 h 146"/>
              <a:gd name="T36" fmla="*/ 237 w 240"/>
              <a:gd name="T37" fmla="*/ 73 h 146"/>
              <a:gd name="T38" fmla="*/ 228 w 240"/>
              <a:gd name="T39" fmla="*/ 59 h 146"/>
              <a:gd name="T40" fmla="*/ 235 w 240"/>
              <a:gd name="T41" fmla="*/ 33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40" h="146">
                <a:moveTo>
                  <a:pt x="235" y="33"/>
                </a:moveTo>
                <a:cubicBezTo>
                  <a:pt x="232" y="17"/>
                  <a:pt x="216" y="7"/>
                  <a:pt x="200" y="11"/>
                </a:cubicBezTo>
                <a:cubicBezTo>
                  <a:pt x="189" y="13"/>
                  <a:pt x="181" y="22"/>
                  <a:pt x="179" y="32"/>
                </a:cubicBezTo>
                <a:cubicBezTo>
                  <a:pt x="172" y="29"/>
                  <a:pt x="165" y="28"/>
                  <a:pt x="157" y="29"/>
                </a:cubicBezTo>
                <a:cubicBezTo>
                  <a:pt x="145" y="10"/>
                  <a:pt x="123" y="0"/>
                  <a:pt x="100" y="5"/>
                </a:cubicBezTo>
                <a:cubicBezTo>
                  <a:pt x="85" y="9"/>
                  <a:pt x="73" y="18"/>
                  <a:pt x="65" y="30"/>
                </a:cubicBezTo>
                <a:cubicBezTo>
                  <a:pt x="58" y="27"/>
                  <a:pt x="50" y="26"/>
                  <a:pt x="42" y="28"/>
                </a:cubicBezTo>
                <a:cubicBezTo>
                  <a:pt x="23" y="32"/>
                  <a:pt x="11" y="51"/>
                  <a:pt x="15" y="70"/>
                </a:cubicBezTo>
                <a:cubicBezTo>
                  <a:pt x="16" y="73"/>
                  <a:pt x="17" y="76"/>
                  <a:pt x="18" y="78"/>
                </a:cubicBezTo>
                <a:cubicBezTo>
                  <a:pt x="6" y="86"/>
                  <a:pt x="0" y="100"/>
                  <a:pt x="3" y="114"/>
                </a:cubicBezTo>
                <a:cubicBezTo>
                  <a:pt x="8" y="133"/>
                  <a:pt x="26" y="144"/>
                  <a:pt x="45" y="140"/>
                </a:cubicBezTo>
                <a:cubicBezTo>
                  <a:pt x="49" y="139"/>
                  <a:pt x="54" y="137"/>
                  <a:pt x="58" y="134"/>
                </a:cubicBezTo>
                <a:cubicBezTo>
                  <a:pt x="67" y="142"/>
                  <a:pt x="80" y="146"/>
                  <a:pt x="92" y="143"/>
                </a:cubicBezTo>
                <a:cubicBezTo>
                  <a:pt x="107" y="140"/>
                  <a:pt x="118" y="129"/>
                  <a:pt x="122" y="116"/>
                </a:cubicBezTo>
                <a:cubicBezTo>
                  <a:pt x="129" y="123"/>
                  <a:pt x="139" y="125"/>
                  <a:pt x="150" y="123"/>
                </a:cubicBezTo>
                <a:cubicBezTo>
                  <a:pt x="162" y="120"/>
                  <a:pt x="172" y="110"/>
                  <a:pt x="174" y="98"/>
                </a:cubicBezTo>
                <a:cubicBezTo>
                  <a:pt x="181" y="96"/>
                  <a:pt x="188" y="91"/>
                  <a:pt x="192" y="84"/>
                </a:cubicBezTo>
                <a:cubicBezTo>
                  <a:pt x="196" y="96"/>
                  <a:pt x="207" y="103"/>
                  <a:pt x="219" y="100"/>
                </a:cubicBezTo>
                <a:cubicBezTo>
                  <a:pt x="232" y="97"/>
                  <a:pt x="240" y="85"/>
                  <a:pt x="237" y="73"/>
                </a:cubicBezTo>
                <a:cubicBezTo>
                  <a:pt x="236" y="67"/>
                  <a:pt x="232" y="62"/>
                  <a:pt x="228" y="59"/>
                </a:cubicBezTo>
                <a:cubicBezTo>
                  <a:pt x="234" y="52"/>
                  <a:pt x="237" y="43"/>
                  <a:pt x="235" y="33"/>
                </a:cubicBez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71" name="Freeform: Shape 84">
            <a:extLst>
              <a:ext uri="{FF2B5EF4-FFF2-40B4-BE49-F238E27FC236}">
                <a16:creationId xmlns:a16="http://schemas.microsoft.com/office/drawing/2014/main" id="{F5F38E0B-1BDE-45F8-95E5-1644DDCE32E5}"/>
              </a:ext>
            </a:extLst>
          </p:cNvPr>
          <p:cNvSpPr>
            <a:spLocks/>
          </p:cNvSpPr>
          <p:nvPr/>
        </p:nvSpPr>
        <p:spPr bwMode="auto">
          <a:xfrm>
            <a:off x="9259417" y="1927125"/>
            <a:ext cx="315913" cy="163513"/>
          </a:xfrm>
          <a:custGeom>
            <a:avLst/>
            <a:gdLst>
              <a:gd name="T0" fmla="*/ 187 w 199"/>
              <a:gd name="T1" fmla="*/ 90 h 103"/>
              <a:gd name="T2" fmla="*/ 12 w 199"/>
              <a:gd name="T3" fmla="*/ 90 h 103"/>
              <a:gd name="T4" fmla="*/ 12 w 199"/>
              <a:gd name="T5" fmla="*/ 13 h 103"/>
              <a:gd name="T6" fmla="*/ 187 w 199"/>
              <a:gd name="T7" fmla="*/ 13 h 103"/>
              <a:gd name="T8" fmla="*/ 187 w 199"/>
              <a:gd name="T9" fmla="*/ 90 h 103"/>
              <a:gd name="T10" fmla="*/ 199 w 199"/>
              <a:gd name="T11" fmla="*/ 0 h 103"/>
              <a:gd name="T12" fmla="*/ 0 w 199"/>
              <a:gd name="T13" fmla="*/ 0 h 103"/>
              <a:gd name="T14" fmla="*/ 0 w 199"/>
              <a:gd name="T15" fmla="*/ 103 h 103"/>
              <a:gd name="T16" fmla="*/ 199 w 199"/>
              <a:gd name="T17" fmla="*/ 103 h 103"/>
              <a:gd name="T18" fmla="*/ 199 w 199"/>
              <a:gd name="T19" fmla="*/ 0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99" h="103">
                <a:moveTo>
                  <a:pt x="187" y="90"/>
                </a:moveTo>
                <a:lnTo>
                  <a:pt x="12" y="90"/>
                </a:lnTo>
                <a:lnTo>
                  <a:pt x="12" y="13"/>
                </a:lnTo>
                <a:lnTo>
                  <a:pt x="187" y="13"/>
                </a:lnTo>
                <a:lnTo>
                  <a:pt x="187" y="90"/>
                </a:lnTo>
                <a:close/>
                <a:moveTo>
                  <a:pt x="199" y="0"/>
                </a:moveTo>
                <a:lnTo>
                  <a:pt x="0" y="0"/>
                </a:lnTo>
                <a:lnTo>
                  <a:pt x="0" y="103"/>
                </a:lnTo>
                <a:lnTo>
                  <a:pt x="199" y="103"/>
                </a:lnTo>
                <a:lnTo>
                  <a:pt x="199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72" name="Rectangle 85">
            <a:extLst>
              <a:ext uri="{FF2B5EF4-FFF2-40B4-BE49-F238E27FC236}">
                <a16:creationId xmlns:a16="http://schemas.microsoft.com/office/drawing/2014/main" id="{42CAAE85-3D9B-4474-A724-A51A941083F0}"/>
              </a:ext>
            </a:extLst>
          </p:cNvPr>
          <p:cNvSpPr>
            <a:spLocks/>
          </p:cNvSpPr>
          <p:nvPr/>
        </p:nvSpPr>
        <p:spPr bwMode="auto">
          <a:xfrm>
            <a:off x="9511830" y="1954113"/>
            <a:ext cx="33338" cy="1079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73" name="Rectangle 86">
            <a:extLst>
              <a:ext uri="{FF2B5EF4-FFF2-40B4-BE49-F238E27FC236}">
                <a16:creationId xmlns:a16="http://schemas.microsoft.com/office/drawing/2014/main" id="{49E5A121-F5A3-478D-95A8-BDB94A2B3949}"/>
              </a:ext>
            </a:extLst>
          </p:cNvPr>
          <p:cNvSpPr>
            <a:spLocks/>
          </p:cNvSpPr>
          <p:nvPr/>
        </p:nvSpPr>
        <p:spPr bwMode="auto">
          <a:xfrm>
            <a:off x="9465792" y="1954113"/>
            <a:ext cx="34925" cy="1079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74" name="Rectangle 87">
            <a:extLst>
              <a:ext uri="{FF2B5EF4-FFF2-40B4-BE49-F238E27FC236}">
                <a16:creationId xmlns:a16="http://schemas.microsoft.com/office/drawing/2014/main" id="{9CF1E8D3-AB59-489A-9B3A-B967B9490DE2}"/>
              </a:ext>
            </a:extLst>
          </p:cNvPr>
          <p:cNvSpPr>
            <a:spLocks/>
          </p:cNvSpPr>
          <p:nvPr/>
        </p:nvSpPr>
        <p:spPr bwMode="auto">
          <a:xfrm>
            <a:off x="9418167" y="1954113"/>
            <a:ext cx="34925" cy="1079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75" name="Rectangle 88">
            <a:extLst>
              <a:ext uri="{FF2B5EF4-FFF2-40B4-BE49-F238E27FC236}">
                <a16:creationId xmlns:a16="http://schemas.microsoft.com/office/drawing/2014/main" id="{0DFDC575-B6A6-4F50-9EA3-8228BADBCAEB}"/>
              </a:ext>
            </a:extLst>
          </p:cNvPr>
          <p:cNvSpPr>
            <a:spLocks/>
          </p:cNvSpPr>
          <p:nvPr/>
        </p:nvSpPr>
        <p:spPr bwMode="auto">
          <a:xfrm>
            <a:off x="9373717" y="1954113"/>
            <a:ext cx="33338" cy="1079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76" name="Freeform: Shape 89">
            <a:extLst>
              <a:ext uri="{FF2B5EF4-FFF2-40B4-BE49-F238E27FC236}">
                <a16:creationId xmlns:a16="http://schemas.microsoft.com/office/drawing/2014/main" id="{FC56D7D7-BAEF-4B80-B3F2-49C199148ECC}"/>
              </a:ext>
            </a:extLst>
          </p:cNvPr>
          <p:cNvSpPr>
            <a:spLocks/>
          </p:cNvSpPr>
          <p:nvPr/>
        </p:nvSpPr>
        <p:spPr bwMode="auto">
          <a:xfrm>
            <a:off x="8245005" y="1601688"/>
            <a:ext cx="200025" cy="280988"/>
          </a:xfrm>
          <a:custGeom>
            <a:avLst/>
            <a:gdLst>
              <a:gd name="T0" fmla="*/ 125 w 125"/>
              <a:gd name="T1" fmla="*/ 21 h 175"/>
              <a:gd name="T2" fmla="*/ 85 w 125"/>
              <a:gd name="T3" fmla="*/ 21 h 175"/>
              <a:gd name="T4" fmla="*/ 85 w 125"/>
              <a:gd name="T5" fmla="*/ 10 h 175"/>
              <a:gd name="T6" fmla="*/ 75 w 125"/>
              <a:gd name="T7" fmla="*/ 0 h 175"/>
              <a:gd name="T8" fmla="*/ 50 w 125"/>
              <a:gd name="T9" fmla="*/ 0 h 175"/>
              <a:gd name="T10" fmla="*/ 40 w 125"/>
              <a:gd name="T11" fmla="*/ 10 h 175"/>
              <a:gd name="T12" fmla="*/ 40 w 125"/>
              <a:gd name="T13" fmla="*/ 21 h 175"/>
              <a:gd name="T14" fmla="*/ 0 w 125"/>
              <a:gd name="T15" fmla="*/ 21 h 175"/>
              <a:gd name="T16" fmla="*/ 0 w 125"/>
              <a:gd name="T17" fmla="*/ 40 h 175"/>
              <a:gd name="T18" fmla="*/ 8 w 125"/>
              <a:gd name="T19" fmla="*/ 40 h 175"/>
              <a:gd name="T20" fmla="*/ 8 w 125"/>
              <a:gd name="T21" fmla="*/ 169 h 175"/>
              <a:gd name="T22" fmla="*/ 14 w 125"/>
              <a:gd name="T23" fmla="*/ 175 h 175"/>
              <a:gd name="T24" fmla="*/ 111 w 125"/>
              <a:gd name="T25" fmla="*/ 175 h 175"/>
              <a:gd name="T26" fmla="*/ 117 w 125"/>
              <a:gd name="T27" fmla="*/ 169 h 175"/>
              <a:gd name="T28" fmla="*/ 117 w 125"/>
              <a:gd name="T29" fmla="*/ 40 h 175"/>
              <a:gd name="T30" fmla="*/ 125 w 125"/>
              <a:gd name="T31" fmla="*/ 40 h 175"/>
              <a:gd name="T32" fmla="*/ 125 w 125"/>
              <a:gd name="T33" fmla="*/ 21 h 175"/>
              <a:gd name="T34" fmla="*/ 46 w 125"/>
              <a:gd name="T35" fmla="*/ 10 h 175"/>
              <a:gd name="T36" fmla="*/ 50 w 125"/>
              <a:gd name="T37" fmla="*/ 7 h 175"/>
              <a:gd name="T38" fmla="*/ 75 w 125"/>
              <a:gd name="T39" fmla="*/ 7 h 175"/>
              <a:gd name="T40" fmla="*/ 79 w 125"/>
              <a:gd name="T41" fmla="*/ 10 h 175"/>
              <a:gd name="T42" fmla="*/ 79 w 125"/>
              <a:gd name="T43" fmla="*/ 21 h 175"/>
              <a:gd name="T44" fmla="*/ 46 w 125"/>
              <a:gd name="T45" fmla="*/ 21 h 175"/>
              <a:gd name="T46" fmla="*/ 46 w 125"/>
              <a:gd name="T47" fmla="*/ 10 h 175"/>
              <a:gd name="T48" fmla="*/ 27 w 125"/>
              <a:gd name="T49" fmla="*/ 120 h 175"/>
              <a:gd name="T50" fmla="*/ 25 w 125"/>
              <a:gd name="T51" fmla="*/ 120 h 175"/>
              <a:gd name="T52" fmla="*/ 19 w 125"/>
              <a:gd name="T53" fmla="*/ 114 h 175"/>
              <a:gd name="T54" fmla="*/ 19 w 125"/>
              <a:gd name="T55" fmla="*/ 40 h 175"/>
              <a:gd name="T56" fmla="*/ 33 w 125"/>
              <a:gd name="T57" fmla="*/ 40 h 175"/>
              <a:gd name="T58" fmla="*/ 33 w 125"/>
              <a:gd name="T59" fmla="*/ 114 h 175"/>
              <a:gd name="T60" fmla="*/ 27 w 125"/>
              <a:gd name="T61" fmla="*/ 120 h 175"/>
              <a:gd name="T62" fmla="*/ 51 w 125"/>
              <a:gd name="T63" fmla="*/ 120 h 175"/>
              <a:gd name="T64" fmla="*/ 50 w 125"/>
              <a:gd name="T65" fmla="*/ 120 h 175"/>
              <a:gd name="T66" fmla="*/ 43 w 125"/>
              <a:gd name="T67" fmla="*/ 114 h 175"/>
              <a:gd name="T68" fmla="*/ 43 w 125"/>
              <a:gd name="T69" fmla="*/ 40 h 175"/>
              <a:gd name="T70" fmla="*/ 58 w 125"/>
              <a:gd name="T71" fmla="*/ 40 h 175"/>
              <a:gd name="T72" fmla="*/ 58 w 125"/>
              <a:gd name="T73" fmla="*/ 114 h 175"/>
              <a:gd name="T74" fmla="*/ 51 w 125"/>
              <a:gd name="T75" fmla="*/ 120 h 175"/>
              <a:gd name="T76" fmla="*/ 75 w 125"/>
              <a:gd name="T77" fmla="*/ 120 h 175"/>
              <a:gd name="T78" fmla="*/ 74 w 125"/>
              <a:gd name="T79" fmla="*/ 120 h 175"/>
              <a:gd name="T80" fmla="*/ 67 w 125"/>
              <a:gd name="T81" fmla="*/ 114 h 175"/>
              <a:gd name="T82" fmla="*/ 67 w 125"/>
              <a:gd name="T83" fmla="*/ 40 h 175"/>
              <a:gd name="T84" fmla="*/ 82 w 125"/>
              <a:gd name="T85" fmla="*/ 40 h 175"/>
              <a:gd name="T86" fmla="*/ 82 w 125"/>
              <a:gd name="T87" fmla="*/ 114 h 175"/>
              <a:gd name="T88" fmla="*/ 75 w 125"/>
              <a:gd name="T89" fmla="*/ 120 h 175"/>
              <a:gd name="T90" fmla="*/ 106 w 125"/>
              <a:gd name="T91" fmla="*/ 114 h 175"/>
              <a:gd name="T92" fmla="*/ 100 w 125"/>
              <a:gd name="T93" fmla="*/ 120 h 175"/>
              <a:gd name="T94" fmla="*/ 98 w 125"/>
              <a:gd name="T95" fmla="*/ 120 h 175"/>
              <a:gd name="T96" fmla="*/ 92 w 125"/>
              <a:gd name="T97" fmla="*/ 114 h 175"/>
              <a:gd name="T98" fmla="*/ 92 w 125"/>
              <a:gd name="T99" fmla="*/ 40 h 175"/>
              <a:gd name="T100" fmla="*/ 106 w 125"/>
              <a:gd name="T101" fmla="*/ 40 h 175"/>
              <a:gd name="T102" fmla="*/ 106 w 125"/>
              <a:gd name="T103" fmla="*/ 114 h 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25" h="175">
                <a:moveTo>
                  <a:pt x="125" y="21"/>
                </a:moveTo>
                <a:cubicBezTo>
                  <a:pt x="85" y="21"/>
                  <a:pt x="85" y="21"/>
                  <a:pt x="85" y="21"/>
                </a:cubicBezTo>
                <a:cubicBezTo>
                  <a:pt x="85" y="10"/>
                  <a:pt x="85" y="10"/>
                  <a:pt x="85" y="10"/>
                </a:cubicBezTo>
                <a:cubicBezTo>
                  <a:pt x="85" y="5"/>
                  <a:pt x="81" y="0"/>
                  <a:pt x="75" y="0"/>
                </a:cubicBezTo>
                <a:cubicBezTo>
                  <a:pt x="50" y="0"/>
                  <a:pt x="50" y="0"/>
                  <a:pt x="50" y="0"/>
                </a:cubicBezTo>
                <a:cubicBezTo>
                  <a:pt x="44" y="0"/>
                  <a:pt x="40" y="5"/>
                  <a:pt x="40" y="10"/>
                </a:cubicBezTo>
                <a:cubicBezTo>
                  <a:pt x="40" y="21"/>
                  <a:pt x="40" y="21"/>
                  <a:pt x="40" y="21"/>
                </a:cubicBezTo>
                <a:cubicBezTo>
                  <a:pt x="0" y="21"/>
                  <a:pt x="0" y="21"/>
                  <a:pt x="0" y="21"/>
                </a:cubicBezTo>
                <a:cubicBezTo>
                  <a:pt x="0" y="40"/>
                  <a:pt x="0" y="40"/>
                  <a:pt x="0" y="40"/>
                </a:cubicBezTo>
                <a:cubicBezTo>
                  <a:pt x="8" y="40"/>
                  <a:pt x="8" y="40"/>
                  <a:pt x="8" y="40"/>
                </a:cubicBezTo>
                <a:cubicBezTo>
                  <a:pt x="8" y="169"/>
                  <a:pt x="8" y="169"/>
                  <a:pt x="8" y="169"/>
                </a:cubicBezTo>
                <a:cubicBezTo>
                  <a:pt x="8" y="172"/>
                  <a:pt x="11" y="175"/>
                  <a:pt x="14" y="175"/>
                </a:cubicBezTo>
                <a:cubicBezTo>
                  <a:pt x="111" y="175"/>
                  <a:pt x="111" y="175"/>
                  <a:pt x="111" y="175"/>
                </a:cubicBezTo>
                <a:cubicBezTo>
                  <a:pt x="114" y="175"/>
                  <a:pt x="117" y="172"/>
                  <a:pt x="117" y="169"/>
                </a:cubicBezTo>
                <a:cubicBezTo>
                  <a:pt x="117" y="40"/>
                  <a:pt x="117" y="40"/>
                  <a:pt x="117" y="40"/>
                </a:cubicBezTo>
                <a:cubicBezTo>
                  <a:pt x="125" y="40"/>
                  <a:pt x="125" y="40"/>
                  <a:pt x="125" y="40"/>
                </a:cubicBezTo>
                <a:lnTo>
                  <a:pt x="125" y="21"/>
                </a:lnTo>
                <a:close/>
                <a:moveTo>
                  <a:pt x="46" y="10"/>
                </a:moveTo>
                <a:cubicBezTo>
                  <a:pt x="46" y="8"/>
                  <a:pt x="48" y="7"/>
                  <a:pt x="50" y="7"/>
                </a:cubicBezTo>
                <a:cubicBezTo>
                  <a:pt x="75" y="7"/>
                  <a:pt x="75" y="7"/>
                  <a:pt x="75" y="7"/>
                </a:cubicBezTo>
                <a:cubicBezTo>
                  <a:pt x="77" y="7"/>
                  <a:pt x="79" y="8"/>
                  <a:pt x="79" y="10"/>
                </a:cubicBezTo>
                <a:cubicBezTo>
                  <a:pt x="79" y="21"/>
                  <a:pt x="79" y="21"/>
                  <a:pt x="79" y="21"/>
                </a:cubicBezTo>
                <a:cubicBezTo>
                  <a:pt x="46" y="21"/>
                  <a:pt x="46" y="21"/>
                  <a:pt x="46" y="21"/>
                </a:cubicBezTo>
                <a:lnTo>
                  <a:pt x="46" y="10"/>
                </a:lnTo>
                <a:close/>
                <a:moveTo>
                  <a:pt x="27" y="120"/>
                </a:moveTo>
                <a:cubicBezTo>
                  <a:pt x="25" y="120"/>
                  <a:pt x="25" y="120"/>
                  <a:pt x="25" y="120"/>
                </a:cubicBezTo>
                <a:cubicBezTo>
                  <a:pt x="22" y="120"/>
                  <a:pt x="19" y="118"/>
                  <a:pt x="19" y="114"/>
                </a:cubicBezTo>
                <a:cubicBezTo>
                  <a:pt x="19" y="40"/>
                  <a:pt x="19" y="40"/>
                  <a:pt x="19" y="40"/>
                </a:cubicBezTo>
                <a:cubicBezTo>
                  <a:pt x="33" y="40"/>
                  <a:pt x="33" y="40"/>
                  <a:pt x="33" y="40"/>
                </a:cubicBezTo>
                <a:cubicBezTo>
                  <a:pt x="33" y="114"/>
                  <a:pt x="33" y="114"/>
                  <a:pt x="33" y="114"/>
                </a:cubicBezTo>
                <a:cubicBezTo>
                  <a:pt x="33" y="118"/>
                  <a:pt x="30" y="120"/>
                  <a:pt x="27" y="120"/>
                </a:cubicBezTo>
                <a:moveTo>
                  <a:pt x="51" y="120"/>
                </a:moveTo>
                <a:cubicBezTo>
                  <a:pt x="50" y="120"/>
                  <a:pt x="50" y="120"/>
                  <a:pt x="50" y="120"/>
                </a:cubicBezTo>
                <a:cubicBezTo>
                  <a:pt x="46" y="120"/>
                  <a:pt x="43" y="118"/>
                  <a:pt x="43" y="114"/>
                </a:cubicBezTo>
                <a:cubicBezTo>
                  <a:pt x="43" y="40"/>
                  <a:pt x="43" y="40"/>
                  <a:pt x="43" y="40"/>
                </a:cubicBezTo>
                <a:cubicBezTo>
                  <a:pt x="58" y="40"/>
                  <a:pt x="58" y="40"/>
                  <a:pt x="58" y="40"/>
                </a:cubicBezTo>
                <a:cubicBezTo>
                  <a:pt x="58" y="114"/>
                  <a:pt x="58" y="114"/>
                  <a:pt x="58" y="114"/>
                </a:cubicBezTo>
                <a:cubicBezTo>
                  <a:pt x="58" y="118"/>
                  <a:pt x="55" y="120"/>
                  <a:pt x="51" y="120"/>
                </a:cubicBezTo>
                <a:moveTo>
                  <a:pt x="75" y="120"/>
                </a:moveTo>
                <a:cubicBezTo>
                  <a:pt x="74" y="120"/>
                  <a:pt x="74" y="120"/>
                  <a:pt x="74" y="120"/>
                </a:cubicBezTo>
                <a:cubicBezTo>
                  <a:pt x="70" y="120"/>
                  <a:pt x="67" y="118"/>
                  <a:pt x="67" y="114"/>
                </a:cubicBezTo>
                <a:cubicBezTo>
                  <a:pt x="67" y="40"/>
                  <a:pt x="67" y="40"/>
                  <a:pt x="67" y="40"/>
                </a:cubicBezTo>
                <a:cubicBezTo>
                  <a:pt x="82" y="40"/>
                  <a:pt x="82" y="40"/>
                  <a:pt x="82" y="40"/>
                </a:cubicBezTo>
                <a:cubicBezTo>
                  <a:pt x="82" y="114"/>
                  <a:pt x="82" y="114"/>
                  <a:pt x="82" y="114"/>
                </a:cubicBezTo>
                <a:cubicBezTo>
                  <a:pt x="82" y="118"/>
                  <a:pt x="79" y="120"/>
                  <a:pt x="75" y="120"/>
                </a:cubicBezTo>
                <a:moveTo>
                  <a:pt x="106" y="114"/>
                </a:moveTo>
                <a:cubicBezTo>
                  <a:pt x="106" y="118"/>
                  <a:pt x="103" y="120"/>
                  <a:pt x="100" y="120"/>
                </a:cubicBezTo>
                <a:cubicBezTo>
                  <a:pt x="98" y="120"/>
                  <a:pt x="98" y="120"/>
                  <a:pt x="98" y="120"/>
                </a:cubicBezTo>
                <a:cubicBezTo>
                  <a:pt x="95" y="120"/>
                  <a:pt x="92" y="118"/>
                  <a:pt x="92" y="114"/>
                </a:cubicBezTo>
                <a:cubicBezTo>
                  <a:pt x="92" y="40"/>
                  <a:pt x="92" y="40"/>
                  <a:pt x="92" y="40"/>
                </a:cubicBezTo>
                <a:cubicBezTo>
                  <a:pt x="106" y="40"/>
                  <a:pt x="106" y="40"/>
                  <a:pt x="106" y="40"/>
                </a:cubicBezTo>
                <a:lnTo>
                  <a:pt x="106" y="11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77" name="Freeform: Shape 90">
            <a:extLst>
              <a:ext uri="{FF2B5EF4-FFF2-40B4-BE49-F238E27FC236}">
                <a16:creationId xmlns:a16="http://schemas.microsoft.com/office/drawing/2014/main" id="{869F0961-8BF7-4515-B8FA-2EE53575C543}"/>
              </a:ext>
            </a:extLst>
          </p:cNvPr>
          <p:cNvSpPr>
            <a:spLocks/>
          </p:cNvSpPr>
          <p:nvPr/>
        </p:nvSpPr>
        <p:spPr bwMode="auto">
          <a:xfrm>
            <a:off x="8606955" y="2274788"/>
            <a:ext cx="212725" cy="292100"/>
          </a:xfrm>
          <a:custGeom>
            <a:avLst/>
            <a:gdLst>
              <a:gd name="T0" fmla="*/ 133 w 133"/>
              <a:gd name="T1" fmla="*/ 29 h 181"/>
              <a:gd name="T2" fmla="*/ 93 w 133"/>
              <a:gd name="T3" fmla="*/ 24 h 181"/>
              <a:gd name="T4" fmla="*/ 95 w 133"/>
              <a:gd name="T5" fmla="*/ 14 h 181"/>
              <a:gd name="T6" fmla="*/ 86 w 133"/>
              <a:gd name="T7" fmla="*/ 3 h 181"/>
              <a:gd name="T8" fmla="*/ 60 w 133"/>
              <a:gd name="T9" fmla="*/ 0 h 181"/>
              <a:gd name="T10" fmla="*/ 50 w 133"/>
              <a:gd name="T11" fmla="*/ 9 h 181"/>
              <a:gd name="T12" fmla="*/ 49 w 133"/>
              <a:gd name="T13" fmla="*/ 19 h 181"/>
              <a:gd name="T14" fmla="*/ 9 w 133"/>
              <a:gd name="T15" fmla="*/ 15 h 181"/>
              <a:gd name="T16" fmla="*/ 7 w 133"/>
              <a:gd name="T17" fmla="*/ 34 h 181"/>
              <a:gd name="T18" fmla="*/ 15 w 133"/>
              <a:gd name="T19" fmla="*/ 35 h 181"/>
              <a:gd name="T20" fmla="*/ 0 w 133"/>
              <a:gd name="T21" fmla="*/ 163 h 181"/>
              <a:gd name="T22" fmla="*/ 6 w 133"/>
              <a:gd name="T23" fmla="*/ 170 h 181"/>
              <a:gd name="T24" fmla="*/ 102 w 133"/>
              <a:gd name="T25" fmla="*/ 181 h 181"/>
              <a:gd name="T26" fmla="*/ 109 w 133"/>
              <a:gd name="T27" fmla="*/ 175 h 181"/>
              <a:gd name="T28" fmla="*/ 123 w 133"/>
              <a:gd name="T29" fmla="*/ 47 h 181"/>
              <a:gd name="T30" fmla="*/ 131 w 133"/>
              <a:gd name="T31" fmla="*/ 48 h 181"/>
              <a:gd name="T32" fmla="*/ 133 w 133"/>
              <a:gd name="T33" fmla="*/ 29 h 181"/>
              <a:gd name="T34" fmla="*/ 56 w 133"/>
              <a:gd name="T35" fmla="*/ 9 h 181"/>
              <a:gd name="T36" fmla="*/ 60 w 133"/>
              <a:gd name="T37" fmla="*/ 7 h 181"/>
              <a:gd name="T38" fmla="*/ 85 w 133"/>
              <a:gd name="T39" fmla="*/ 9 h 181"/>
              <a:gd name="T40" fmla="*/ 88 w 133"/>
              <a:gd name="T41" fmla="*/ 13 h 181"/>
              <a:gd name="T42" fmla="*/ 87 w 133"/>
              <a:gd name="T43" fmla="*/ 24 h 181"/>
              <a:gd name="T44" fmla="*/ 55 w 133"/>
              <a:gd name="T45" fmla="*/ 20 h 181"/>
              <a:gd name="T46" fmla="*/ 56 w 133"/>
              <a:gd name="T47" fmla="*/ 9 h 181"/>
              <a:gd name="T48" fmla="*/ 25 w 133"/>
              <a:gd name="T49" fmla="*/ 117 h 181"/>
              <a:gd name="T50" fmla="*/ 23 w 133"/>
              <a:gd name="T51" fmla="*/ 117 h 181"/>
              <a:gd name="T52" fmla="*/ 17 w 133"/>
              <a:gd name="T53" fmla="*/ 110 h 181"/>
              <a:gd name="T54" fmla="*/ 25 w 133"/>
              <a:gd name="T55" fmla="*/ 36 h 181"/>
              <a:gd name="T56" fmla="*/ 40 w 133"/>
              <a:gd name="T57" fmla="*/ 38 h 181"/>
              <a:gd name="T58" fmla="*/ 32 w 133"/>
              <a:gd name="T59" fmla="*/ 111 h 181"/>
              <a:gd name="T60" fmla="*/ 25 w 133"/>
              <a:gd name="T61" fmla="*/ 117 h 181"/>
              <a:gd name="T62" fmla="*/ 49 w 133"/>
              <a:gd name="T63" fmla="*/ 120 h 181"/>
              <a:gd name="T64" fmla="*/ 47 w 133"/>
              <a:gd name="T65" fmla="*/ 119 h 181"/>
              <a:gd name="T66" fmla="*/ 41 w 133"/>
              <a:gd name="T67" fmla="*/ 112 h 181"/>
              <a:gd name="T68" fmla="*/ 50 w 133"/>
              <a:gd name="T69" fmla="*/ 39 h 181"/>
              <a:gd name="T70" fmla="*/ 64 w 133"/>
              <a:gd name="T71" fmla="*/ 41 h 181"/>
              <a:gd name="T72" fmla="*/ 56 w 133"/>
              <a:gd name="T73" fmla="*/ 114 h 181"/>
              <a:gd name="T74" fmla="*/ 49 w 133"/>
              <a:gd name="T75" fmla="*/ 120 h 181"/>
              <a:gd name="T76" fmla="*/ 73 w 133"/>
              <a:gd name="T77" fmla="*/ 122 h 181"/>
              <a:gd name="T78" fmla="*/ 71 w 133"/>
              <a:gd name="T79" fmla="*/ 122 h 181"/>
              <a:gd name="T80" fmla="*/ 66 w 133"/>
              <a:gd name="T81" fmla="*/ 115 h 181"/>
              <a:gd name="T82" fmla="*/ 74 w 133"/>
              <a:gd name="T83" fmla="*/ 42 h 181"/>
              <a:gd name="T84" fmla="*/ 88 w 133"/>
              <a:gd name="T85" fmla="*/ 43 h 181"/>
              <a:gd name="T86" fmla="*/ 80 w 133"/>
              <a:gd name="T87" fmla="*/ 117 h 181"/>
              <a:gd name="T88" fmla="*/ 73 w 133"/>
              <a:gd name="T89" fmla="*/ 122 h 181"/>
              <a:gd name="T90" fmla="*/ 104 w 133"/>
              <a:gd name="T91" fmla="*/ 119 h 181"/>
              <a:gd name="T92" fmla="*/ 97 w 133"/>
              <a:gd name="T93" fmla="*/ 125 h 181"/>
              <a:gd name="T94" fmla="*/ 95 w 133"/>
              <a:gd name="T95" fmla="*/ 125 h 181"/>
              <a:gd name="T96" fmla="*/ 90 w 133"/>
              <a:gd name="T97" fmla="*/ 118 h 181"/>
              <a:gd name="T98" fmla="*/ 98 w 133"/>
              <a:gd name="T99" fmla="*/ 44 h 181"/>
              <a:gd name="T100" fmla="*/ 112 w 133"/>
              <a:gd name="T101" fmla="*/ 46 h 181"/>
              <a:gd name="T102" fmla="*/ 104 w 133"/>
              <a:gd name="T103" fmla="*/ 119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33" h="181">
                <a:moveTo>
                  <a:pt x="133" y="29"/>
                </a:moveTo>
                <a:cubicBezTo>
                  <a:pt x="93" y="24"/>
                  <a:pt x="93" y="24"/>
                  <a:pt x="93" y="24"/>
                </a:cubicBezTo>
                <a:cubicBezTo>
                  <a:pt x="95" y="14"/>
                  <a:pt x="95" y="14"/>
                  <a:pt x="95" y="14"/>
                </a:cubicBezTo>
                <a:cubicBezTo>
                  <a:pt x="95" y="8"/>
                  <a:pt x="91" y="4"/>
                  <a:pt x="86" y="3"/>
                </a:cubicBezTo>
                <a:cubicBezTo>
                  <a:pt x="60" y="0"/>
                  <a:pt x="60" y="0"/>
                  <a:pt x="60" y="0"/>
                </a:cubicBezTo>
                <a:cubicBezTo>
                  <a:pt x="55" y="0"/>
                  <a:pt x="50" y="3"/>
                  <a:pt x="50" y="9"/>
                </a:cubicBezTo>
                <a:cubicBezTo>
                  <a:pt x="49" y="19"/>
                  <a:pt x="49" y="19"/>
                  <a:pt x="49" y="19"/>
                </a:cubicBezTo>
                <a:cubicBezTo>
                  <a:pt x="9" y="15"/>
                  <a:pt x="9" y="15"/>
                  <a:pt x="9" y="15"/>
                </a:cubicBezTo>
                <a:cubicBezTo>
                  <a:pt x="7" y="34"/>
                  <a:pt x="7" y="34"/>
                  <a:pt x="7" y="34"/>
                </a:cubicBezTo>
                <a:cubicBezTo>
                  <a:pt x="15" y="35"/>
                  <a:pt x="15" y="35"/>
                  <a:pt x="15" y="35"/>
                </a:cubicBezTo>
                <a:cubicBezTo>
                  <a:pt x="0" y="163"/>
                  <a:pt x="0" y="163"/>
                  <a:pt x="0" y="163"/>
                </a:cubicBezTo>
                <a:cubicBezTo>
                  <a:pt x="0" y="167"/>
                  <a:pt x="2" y="170"/>
                  <a:pt x="6" y="170"/>
                </a:cubicBezTo>
                <a:cubicBezTo>
                  <a:pt x="102" y="181"/>
                  <a:pt x="102" y="181"/>
                  <a:pt x="102" y="181"/>
                </a:cubicBezTo>
                <a:cubicBezTo>
                  <a:pt x="105" y="181"/>
                  <a:pt x="108" y="179"/>
                  <a:pt x="109" y="175"/>
                </a:cubicBezTo>
                <a:cubicBezTo>
                  <a:pt x="123" y="47"/>
                  <a:pt x="123" y="47"/>
                  <a:pt x="123" y="47"/>
                </a:cubicBezTo>
                <a:cubicBezTo>
                  <a:pt x="131" y="48"/>
                  <a:pt x="131" y="48"/>
                  <a:pt x="131" y="48"/>
                </a:cubicBezTo>
                <a:lnTo>
                  <a:pt x="133" y="29"/>
                </a:lnTo>
                <a:close/>
                <a:moveTo>
                  <a:pt x="56" y="9"/>
                </a:moveTo>
                <a:cubicBezTo>
                  <a:pt x="56" y="8"/>
                  <a:pt x="58" y="6"/>
                  <a:pt x="60" y="7"/>
                </a:cubicBezTo>
                <a:cubicBezTo>
                  <a:pt x="85" y="9"/>
                  <a:pt x="85" y="9"/>
                  <a:pt x="85" y="9"/>
                </a:cubicBezTo>
                <a:cubicBezTo>
                  <a:pt x="87" y="10"/>
                  <a:pt x="88" y="11"/>
                  <a:pt x="88" y="13"/>
                </a:cubicBezTo>
                <a:cubicBezTo>
                  <a:pt x="87" y="24"/>
                  <a:pt x="87" y="24"/>
                  <a:pt x="87" y="24"/>
                </a:cubicBezTo>
                <a:cubicBezTo>
                  <a:pt x="55" y="20"/>
                  <a:pt x="55" y="20"/>
                  <a:pt x="55" y="20"/>
                </a:cubicBezTo>
                <a:lnTo>
                  <a:pt x="56" y="9"/>
                </a:lnTo>
                <a:close/>
                <a:moveTo>
                  <a:pt x="25" y="117"/>
                </a:moveTo>
                <a:cubicBezTo>
                  <a:pt x="23" y="117"/>
                  <a:pt x="23" y="117"/>
                  <a:pt x="23" y="117"/>
                </a:cubicBezTo>
                <a:cubicBezTo>
                  <a:pt x="19" y="116"/>
                  <a:pt x="17" y="113"/>
                  <a:pt x="17" y="110"/>
                </a:cubicBezTo>
                <a:cubicBezTo>
                  <a:pt x="25" y="36"/>
                  <a:pt x="25" y="36"/>
                  <a:pt x="25" y="36"/>
                </a:cubicBezTo>
                <a:cubicBezTo>
                  <a:pt x="40" y="38"/>
                  <a:pt x="40" y="38"/>
                  <a:pt x="40" y="38"/>
                </a:cubicBezTo>
                <a:cubicBezTo>
                  <a:pt x="32" y="111"/>
                  <a:pt x="32" y="111"/>
                  <a:pt x="32" y="111"/>
                </a:cubicBezTo>
                <a:cubicBezTo>
                  <a:pt x="31" y="115"/>
                  <a:pt x="28" y="117"/>
                  <a:pt x="25" y="117"/>
                </a:cubicBezTo>
                <a:moveTo>
                  <a:pt x="49" y="120"/>
                </a:moveTo>
                <a:cubicBezTo>
                  <a:pt x="47" y="119"/>
                  <a:pt x="47" y="119"/>
                  <a:pt x="47" y="119"/>
                </a:cubicBezTo>
                <a:cubicBezTo>
                  <a:pt x="44" y="119"/>
                  <a:pt x="41" y="116"/>
                  <a:pt x="41" y="112"/>
                </a:cubicBezTo>
                <a:cubicBezTo>
                  <a:pt x="50" y="39"/>
                  <a:pt x="50" y="39"/>
                  <a:pt x="50" y="39"/>
                </a:cubicBezTo>
                <a:cubicBezTo>
                  <a:pt x="64" y="41"/>
                  <a:pt x="64" y="41"/>
                  <a:pt x="64" y="41"/>
                </a:cubicBezTo>
                <a:cubicBezTo>
                  <a:pt x="56" y="114"/>
                  <a:pt x="56" y="114"/>
                  <a:pt x="56" y="114"/>
                </a:cubicBezTo>
                <a:cubicBezTo>
                  <a:pt x="55" y="117"/>
                  <a:pt x="52" y="120"/>
                  <a:pt x="49" y="120"/>
                </a:cubicBezTo>
                <a:moveTo>
                  <a:pt x="73" y="122"/>
                </a:moveTo>
                <a:cubicBezTo>
                  <a:pt x="71" y="122"/>
                  <a:pt x="71" y="122"/>
                  <a:pt x="71" y="122"/>
                </a:cubicBezTo>
                <a:cubicBezTo>
                  <a:pt x="68" y="122"/>
                  <a:pt x="65" y="118"/>
                  <a:pt x="66" y="115"/>
                </a:cubicBezTo>
                <a:cubicBezTo>
                  <a:pt x="74" y="42"/>
                  <a:pt x="74" y="42"/>
                  <a:pt x="74" y="42"/>
                </a:cubicBezTo>
                <a:cubicBezTo>
                  <a:pt x="88" y="43"/>
                  <a:pt x="88" y="43"/>
                  <a:pt x="88" y="43"/>
                </a:cubicBezTo>
                <a:cubicBezTo>
                  <a:pt x="80" y="117"/>
                  <a:pt x="80" y="117"/>
                  <a:pt x="80" y="117"/>
                </a:cubicBezTo>
                <a:cubicBezTo>
                  <a:pt x="79" y="120"/>
                  <a:pt x="76" y="123"/>
                  <a:pt x="73" y="122"/>
                </a:cubicBezTo>
                <a:moveTo>
                  <a:pt x="104" y="119"/>
                </a:moveTo>
                <a:cubicBezTo>
                  <a:pt x="104" y="123"/>
                  <a:pt x="100" y="125"/>
                  <a:pt x="97" y="125"/>
                </a:cubicBezTo>
                <a:cubicBezTo>
                  <a:pt x="95" y="125"/>
                  <a:pt x="95" y="125"/>
                  <a:pt x="95" y="125"/>
                </a:cubicBezTo>
                <a:cubicBezTo>
                  <a:pt x="92" y="124"/>
                  <a:pt x="89" y="121"/>
                  <a:pt x="90" y="118"/>
                </a:cubicBezTo>
                <a:cubicBezTo>
                  <a:pt x="98" y="44"/>
                  <a:pt x="98" y="44"/>
                  <a:pt x="98" y="44"/>
                </a:cubicBezTo>
                <a:cubicBezTo>
                  <a:pt x="112" y="46"/>
                  <a:pt x="112" y="46"/>
                  <a:pt x="112" y="46"/>
                </a:cubicBezTo>
                <a:lnTo>
                  <a:pt x="104" y="11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78" name="Freeform: Shape 91">
            <a:extLst>
              <a:ext uri="{FF2B5EF4-FFF2-40B4-BE49-F238E27FC236}">
                <a16:creationId xmlns:a16="http://schemas.microsoft.com/office/drawing/2014/main" id="{A149E2F2-CA54-4A14-93AF-F3910849E8A9}"/>
              </a:ext>
            </a:extLst>
          </p:cNvPr>
          <p:cNvSpPr>
            <a:spLocks/>
          </p:cNvSpPr>
          <p:nvPr/>
        </p:nvSpPr>
        <p:spPr bwMode="auto">
          <a:xfrm>
            <a:off x="10291292" y="4462364"/>
            <a:ext cx="333375" cy="239713"/>
          </a:xfrm>
          <a:custGeom>
            <a:avLst/>
            <a:gdLst>
              <a:gd name="T0" fmla="*/ 176 w 207"/>
              <a:gd name="T1" fmla="*/ 24 h 149"/>
              <a:gd name="T2" fmla="*/ 164 w 207"/>
              <a:gd name="T3" fmla="*/ 38 h 149"/>
              <a:gd name="T4" fmla="*/ 150 w 207"/>
              <a:gd name="T5" fmla="*/ 0 h 149"/>
              <a:gd name="T6" fmla="*/ 99 w 207"/>
              <a:gd name="T7" fmla="*/ 18 h 149"/>
              <a:gd name="T8" fmla="*/ 110 w 207"/>
              <a:gd name="T9" fmla="*/ 32 h 149"/>
              <a:gd name="T10" fmla="*/ 98 w 207"/>
              <a:gd name="T11" fmla="*/ 60 h 149"/>
              <a:gd name="T12" fmla="*/ 71 w 207"/>
              <a:gd name="T13" fmla="*/ 46 h 149"/>
              <a:gd name="T14" fmla="*/ 71 w 207"/>
              <a:gd name="T15" fmla="*/ 28 h 149"/>
              <a:gd name="T16" fmla="*/ 20 w 207"/>
              <a:gd name="T17" fmla="*/ 47 h 149"/>
              <a:gd name="T18" fmla="*/ 34 w 207"/>
              <a:gd name="T19" fmla="*/ 84 h 149"/>
              <a:gd name="T20" fmla="*/ 16 w 207"/>
              <a:gd name="T21" fmla="*/ 82 h 149"/>
              <a:gd name="T22" fmla="*/ 4 w 207"/>
              <a:gd name="T23" fmla="*/ 110 h 149"/>
              <a:gd name="T24" fmla="*/ 31 w 207"/>
              <a:gd name="T25" fmla="*/ 125 h 149"/>
              <a:gd name="T26" fmla="*/ 44 w 207"/>
              <a:gd name="T27" fmla="*/ 112 h 149"/>
              <a:gd name="T28" fmla="*/ 57 w 207"/>
              <a:gd name="T29" fmla="*/ 149 h 149"/>
              <a:gd name="T30" fmla="*/ 108 w 207"/>
              <a:gd name="T31" fmla="*/ 131 h 149"/>
              <a:gd name="T32" fmla="*/ 97 w 207"/>
              <a:gd name="T33" fmla="*/ 118 h 149"/>
              <a:gd name="T34" fmla="*/ 109 w 207"/>
              <a:gd name="T35" fmla="*/ 89 h 149"/>
              <a:gd name="T36" fmla="*/ 136 w 207"/>
              <a:gd name="T37" fmla="*/ 104 h 149"/>
              <a:gd name="T38" fmla="*/ 136 w 207"/>
              <a:gd name="T39" fmla="*/ 121 h 149"/>
              <a:gd name="T40" fmla="*/ 187 w 207"/>
              <a:gd name="T41" fmla="*/ 103 h 149"/>
              <a:gd name="T42" fmla="*/ 174 w 207"/>
              <a:gd name="T43" fmla="*/ 65 h 149"/>
              <a:gd name="T44" fmla="*/ 191 w 207"/>
              <a:gd name="T45" fmla="*/ 67 h 149"/>
              <a:gd name="T46" fmla="*/ 203 w 207"/>
              <a:gd name="T47" fmla="*/ 39 h 149"/>
              <a:gd name="T48" fmla="*/ 176 w 207"/>
              <a:gd name="T49" fmla="*/ 24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07" h="149">
                <a:moveTo>
                  <a:pt x="176" y="24"/>
                </a:moveTo>
                <a:cubicBezTo>
                  <a:pt x="170" y="26"/>
                  <a:pt x="166" y="32"/>
                  <a:pt x="164" y="38"/>
                </a:cubicBezTo>
                <a:cubicBezTo>
                  <a:pt x="150" y="0"/>
                  <a:pt x="150" y="0"/>
                  <a:pt x="150" y="0"/>
                </a:cubicBezTo>
                <a:cubicBezTo>
                  <a:pt x="99" y="18"/>
                  <a:pt x="99" y="18"/>
                  <a:pt x="99" y="18"/>
                </a:cubicBezTo>
                <a:cubicBezTo>
                  <a:pt x="104" y="21"/>
                  <a:pt x="108" y="26"/>
                  <a:pt x="110" y="32"/>
                </a:cubicBezTo>
                <a:cubicBezTo>
                  <a:pt x="114" y="44"/>
                  <a:pt x="109" y="56"/>
                  <a:pt x="98" y="60"/>
                </a:cubicBezTo>
                <a:cubicBezTo>
                  <a:pt x="88" y="64"/>
                  <a:pt x="76" y="57"/>
                  <a:pt x="71" y="46"/>
                </a:cubicBezTo>
                <a:cubicBezTo>
                  <a:pt x="69" y="40"/>
                  <a:pt x="69" y="34"/>
                  <a:pt x="71" y="28"/>
                </a:cubicBezTo>
                <a:cubicBezTo>
                  <a:pt x="20" y="47"/>
                  <a:pt x="20" y="47"/>
                  <a:pt x="20" y="47"/>
                </a:cubicBezTo>
                <a:cubicBezTo>
                  <a:pt x="34" y="84"/>
                  <a:pt x="34" y="84"/>
                  <a:pt x="34" y="84"/>
                </a:cubicBezTo>
                <a:cubicBezTo>
                  <a:pt x="29" y="81"/>
                  <a:pt x="22" y="80"/>
                  <a:pt x="16" y="82"/>
                </a:cubicBezTo>
                <a:cubicBezTo>
                  <a:pt x="5" y="86"/>
                  <a:pt x="0" y="99"/>
                  <a:pt x="4" y="110"/>
                </a:cubicBezTo>
                <a:cubicBezTo>
                  <a:pt x="9" y="122"/>
                  <a:pt x="21" y="129"/>
                  <a:pt x="31" y="125"/>
                </a:cubicBezTo>
                <a:cubicBezTo>
                  <a:pt x="38" y="123"/>
                  <a:pt x="42" y="118"/>
                  <a:pt x="44" y="112"/>
                </a:cubicBezTo>
                <a:cubicBezTo>
                  <a:pt x="57" y="149"/>
                  <a:pt x="57" y="149"/>
                  <a:pt x="57" y="149"/>
                </a:cubicBezTo>
                <a:cubicBezTo>
                  <a:pt x="108" y="131"/>
                  <a:pt x="108" y="131"/>
                  <a:pt x="108" y="131"/>
                </a:cubicBezTo>
                <a:cubicBezTo>
                  <a:pt x="103" y="128"/>
                  <a:pt x="99" y="124"/>
                  <a:pt x="97" y="118"/>
                </a:cubicBezTo>
                <a:cubicBezTo>
                  <a:pt x="93" y="106"/>
                  <a:pt x="98" y="93"/>
                  <a:pt x="109" y="89"/>
                </a:cubicBezTo>
                <a:cubicBezTo>
                  <a:pt x="120" y="85"/>
                  <a:pt x="132" y="92"/>
                  <a:pt x="136" y="104"/>
                </a:cubicBezTo>
                <a:cubicBezTo>
                  <a:pt x="138" y="110"/>
                  <a:pt x="138" y="116"/>
                  <a:pt x="136" y="121"/>
                </a:cubicBezTo>
                <a:cubicBezTo>
                  <a:pt x="187" y="103"/>
                  <a:pt x="187" y="103"/>
                  <a:pt x="187" y="103"/>
                </a:cubicBezTo>
                <a:cubicBezTo>
                  <a:pt x="174" y="65"/>
                  <a:pt x="174" y="65"/>
                  <a:pt x="174" y="65"/>
                </a:cubicBezTo>
                <a:cubicBezTo>
                  <a:pt x="179" y="68"/>
                  <a:pt x="185" y="70"/>
                  <a:pt x="191" y="67"/>
                </a:cubicBezTo>
                <a:cubicBezTo>
                  <a:pt x="202" y="64"/>
                  <a:pt x="207" y="51"/>
                  <a:pt x="203" y="39"/>
                </a:cubicBezTo>
                <a:cubicBezTo>
                  <a:pt x="199" y="27"/>
                  <a:pt x="187" y="20"/>
                  <a:pt x="176" y="24"/>
                </a:cubicBez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79" name="Freeform: Shape 92">
            <a:extLst>
              <a:ext uri="{FF2B5EF4-FFF2-40B4-BE49-F238E27FC236}">
                <a16:creationId xmlns:a16="http://schemas.microsoft.com/office/drawing/2014/main" id="{3113F96F-0D0A-438D-9756-04F7570DD779}"/>
              </a:ext>
            </a:extLst>
          </p:cNvPr>
          <p:cNvSpPr>
            <a:spLocks/>
          </p:cNvSpPr>
          <p:nvPr/>
        </p:nvSpPr>
        <p:spPr bwMode="auto">
          <a:xfrm>
            <a:off x="7914805" y="2046188"/>
            <a:ext cx="334963" cy="241300"/>
          </a:xfrm>
          <a:custGeom>
            <a:avLst/>
            <a:gdLst>
              <a:gd name="T0" fmla="*/ 176 w 208"/>
              <a:gd name="T1" fmla="*/ 25 h 150"/>
              <a:gd name="T2" fmla="*/ 164 w 208"/>
              <a:gd name="T3" fmla="*/ 38 h 150"/>
              <a:gd name="T4" fmla="*/ 151 w 208"/>
              <a:gd name="T5" fmla="*/ 0 h 150"/>
              <a:gd name="T6" fmla="*/ 99 w 208"/>
              <a:gd name="T7" fmla="*/ 19 h 150"/>
              <a:gd name="T8" fmla="*/ 110 w 208"/>
              <a:gd name="T9" fmla="*/ 32 h 150"/>
              <a:gd name="T10" fmla="*/ 99 w 208"/>
              <a:gd name="T11" fmla="*/ 60 h 150"/>
              <a:gd name="T12" fmla="*/ 72 w 208"/>
              <a:gd name="T13" fmla="*/ 46 h 150"/>
              <a:gd name="T14" fmla="*/ 72 w 208"/>
              <a:gd name="T15" fmla="*/ 29 h 150"/>
              <a:gd name="T16" fmla="*/ 21 w 208"/>
              <a:gd name="T17" fmla="*/ 47 h 150"/>
              <a:gd name="T18" fmla="*/ 34 w 208"/>
              <a:gd name="T19" fmla="*/ 85 h 150"/>
              <a:gd name="T20" fmla="*/ 16 w 208"/>
              <a:gd name="T21" fmla="*/ 82 h 150"/>
              <a:gd name="T22" fmla="*/ 5 w 208"/>
              <a:gd name="T23" fmla="*/ 111 h 150"/>
              <a:gd name="T24" fmla="*/ 32 w 208"/>
              <a:gd name="T25" fmla="*/ 125 h 150"/>
              <a:gd name="T26" fmla="*/ 44 w 208"/>
              <a:gd name="T27" fmla="*/ 112 h 150"/>
              <a:gd name="T28" fmla="*/ 58 w 208"/>
              <a:gd name="T29" fmla="*/ 150 h 150"/>
              <a:gd name="T30" fmla="*/ 109 w 208"/>
              <a:gd name="T31" fmla="*/ 131 h 150"/>
              <a:gd name="T32" fmla="*/ 98 w 208"/>
              <a:gd name="T33" fmla="*/ 118 h 150"/>
              <a:gd name="T34" fmla="*/ 109 w 208"/>
              <a:gd name="T35" fmla="*/ 89 h 150"/>
              <a:gd name="T36" fmla="*/ 136 w 208"/>
              <a:gd name="T37" fmla="*/ 104 h 150"/>
              <a:gd name="T38" fmla="*/ 136 w 208"/>
              <a:gd name="T39" fmla="*/ 121 h 150"/>
              <a:gd name="T40" fmla="*/ 187 w 208"/>
              <a:gd name="T41" fmla="*/ 103 h 150"/>
              <a:gd name="T42" fmla="*/ 174 w 208"/>
              <a:gd name="T43" fmla="*/ 65 h 150"/>
              <a:gd name="T44" fmla="*/ 192 w 208"/>
              <a:gd name="T45" fmla="*/ 68 h 150"/>
              <a:gd name="T46" fmla="*/ 203 w 208"/>
              <a:gd name="T47" fmla="*/ 39 h 150"/>
              <a:gd name="T48" fmla="*/ 176 w 208"/>
              <a:gd name="T49" fmla="*/ 25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08" h="150">
                <a:moveTo>
                  <a:pt x="176" y="25"/>
                </a:moveTo>
                <a:cubicBezTo>
                  <a:pt x="170" y="27"/>
                  <a:pt x="166" y="32"/>
                  <a:pt x="164" y="38"/>
                </a:cubicBezTo>
                <a:cubicBezTo>
                  <a:pt x="151" y="0"/>
                  <a:pt x="151" y="0"/>
                  <a:pt x="151" y="0"/>
                </a:cubicBezTo>
                <a:cubicBezTo>
                  <a:pt x="99" y="19"/>
                  <a:pt x="99" y="19"/>
                  <a:pt x="99" y="19"/>
                </a:cubicBezTo>
                <a:cubicBezTo>
                  <a:pt x="104" y="21"/>
                  <a:pt x="108" y="26"/>
                  <a:pt x="110" y="32"/>
                </a:cubicBezTo>
                <a:cubicBezTo>
                  <a:pt x="115" y="44"/>
                  <a:pt x="110" y="57"/>
                  <a:pt x="99" y="60"/>
                </a:cubicBezTo>
                <a:cubicBezTo>
                  <a:pt x="88" y="64"/>
                  <a:pt x="76" y="58"/>
                  <a:pt x="72" y="46"/>
                </a:cubicBezTo>
                <a:cubicBezTo>
                  <a:pt x="70" y="40"/>
                  <a:pt x="70" y="34"/>
                  <a:pt x="72" y="29"/>
                </a:cubicBezTo>
                <a:cubicBezTo>
                  <a:pt x="21" y="47"/>
                  <a:pt x="21" y="47"/>
                  <a:pt x="21" y="47"/>
                </a:cubicBezTo>
                <a:cubicBezTo>
                  <a:pt x="34" y="85"/>
                  <a:pt x="34" y="85"/>
                  <a:pt x="34" y="85"/>
                </a:cubicBezTo>
                <a:cubicBezTo>
                  <a:pt x="29" y="81"/>
                  <a:pt x="22" y="80"/>
                  <a:pt x="16" y="82"/>
                </a:cubicBezTo>
                <a:cubicBezTo>
                  <a:pt x="6" y="86"/>
                  <a:pt x="0" y="99"/>
                  <a:pt x="5" y="111"/>
                </a:cubicBezTo>
                <a:cubicBezTo>
                  <a:pt x="9" y="123"/>
                  <a:pt x="21" y="129"/>
                  <a:pt x="32" y="125"/>
                </a:cubicBezTo>
                <a:cubicBezTo>
                  <a:pt x="38" y="123"/>
                  <a:pt x="42" y="118"/>
                  <a:pt x="44" y="112"/>
                </a:cubicBezTo>
                <a:cubicBezTo>
                  <a:pt x="58" y="150"/>
                  <a:pt x="58" y="150"/>
                  <a:pt x="58" y="150"/>
                </a:cubicBezTo>
                <a:cubicBezTo>
                  <a:pt x="109" y="131"/>
                  <a:pt x="109" y="131"/>
                  <a:pt x="109" y="131"/>
                </a:cubicBezTo>
                <a:cubicBezTo>
                  <a:pt x="104" y="129"/>
                  <a:pt x="100" y="124"/>
                  <a:pt x="98" y="118"/>
                </a:cubicBezTo>
                <a:cubicBezTo>
                  <a:pt x="93" y="106"/>
                  <a:pt x="99" y="93"/>
                  <a:pt x="109" y="89"/>
                </a:cubicBezTo>
                <a:cubicBezTo>
                  <a:pt x="120" y="86"/>
                  <a:pt x="132" y="92"/>
                  <a:pt x="136" y="104"/>
                </a:cubicBezTo>
                <a:cubicBezTo>
                  <a:pt x="139" y="110"/>
                  <a:pt x="138" y="116"/>
                  <a:pt x="136" y="121"/>
                </a:cubicBezTo>
                <a:cubicBezTo>
                  <a:pt x="187" y="103"/>
                  <a:pt x="187" y="103"/>
                  <a:pt x="187" y="103"/>
                </a:cubicBezTo>
                <a:cubicBezTo>
                  <a:pt x="174" y="65"/>
                  <a:pt x="174" y="65"/>
                  <a:pt x="174" y="65"/>
                </a:cubicBezTo>
                <a:cubicBezTo>
                  <a:pt x="179" y="69"/>
                  <a:pt x="186" y="70"/>
                  <a:pt x="192" y="68"/>
                </a:cubicBezTo>
                <a:cubicBezTo>
                  <a:pt x="203" y="64"/>
                  <a:pt x="208" y="51"/>
                  <a:pt x="203" y="39"/>
                </a:cubicBezTo>
                <a:cubicBezTo>
                  <a:pt x="199" y="27"/>
                  <a:pt x="187" y="21"/>
                  <a:pt x="176" y="25"/>
                </a:cubicBez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80" name="Freeform: Shape 93">
            <a:extLst>
              <a:ext uri="{FF2B5EF4-FFF2-40B4-BE49-F238E27FC236}">
                <a16:creationId xmlns:a16="http://schemas.microsoft.com/office/drawing/2014/main" id="{A9AA0000-A741-4C98-B5FE-740DF1B5F0E2}"/>
              </a:ext>
            </a:extLst>
          </p:cNvPr>
          <p:cNvSpPr>
            <a:spLocks/>
          </p:cNvSpPr>
          <p:nvPr/>
        </p:nvSpPr>
        <p:spPr bwMode="auto">
          <a:xfrm>
            <a:off x="10692930" y="3244751"/>
            <a:ext cx="161925" cy="322263"/>
          </a:xfrm>
          <a:custGeom>
            <a:avLst/>
            <a:gdLst>
              <a:gd name="T0" fmla="*/ 95 w 101"/>
              <a:gd name="T1" fmla="*/ 0 h 200"/>
              <a:gd name="T2" fmla="*/ 6 w 101"/>
              <a:gd name="T3" fmla="*/ 0 h 200"/>
              <a:gd name="T4" fmla="*/ 0 w 101"/>
              <a:gd name="T5" fmla="*/ 6 h 200"/>
              <a:gd name="T6" fmla="*/ 0 w 101"/>
              <a:gd name="T7" fmla="*/ 194 h 200"/>
              <a:gd name="T8" fmla="*/ 6 w 101"/>
              <a:gd name="T9" fmla="*/ 200 h 200"/>
              <a:gd name="T10" fmla="*/ 95 w 101"/>
              <a:gd name="T11" fmla="*/ 200 h 200"/>
              <a:gd name="T12" fmla="*/ 101 w 101"/>
              <a:gd name="T13" fmla="*/ 194 h 200"/>
              <a:gd name="T14" fmla="*/ 101 w 101"/>
              <a:gd name="T15" fmla="*/ 6 h 200"/>
              <a:gd name="T16" fmla="*/ 95 w 101"/>
              <a:gd name="T17" fmla="*/ 0 h 200"/>
              <a:gd name="T18" fmla="*/ 50 w 101"/>
              <a:gd name="T19" fmla="*/ 181 h 200"/>
              <a:gd name="T20" fmla="*/ 20 w 101"/>
              <a:gd name="T21" fmla="*/ 150 h 200"/>
              <a:gd name="T22" fmla="*/ 50 w 101"/>
              <a:gd name="T23" fmla="*/ 119 h 200"/>
              <a:gd name="T24" fmla="*/ 81 w 101"/>
              <a:gd name="T25" fmla="*/ 150 h 200"/>
              <a:gd name="T26" fmla="*/ 50 w 101"/>
              <a:gd name="T27" fmla="*/ 181 h 200"/>
              <a:gd name="T28" fmla="*/ 96 w 101"/>
              <a:gd name="T29" fmla="*/ 94 h 200"/>
              <a:gd name="T30" fmla="*/ 89 w 101"/>
              <a:gd name="T31" fmla="*/ 100 h 200"/>
              <a:gd name="T32" fmla="*/ 11 w 101"/>
              <a:gd name="T33" fmla="*/ 100 h 200"/>
              <a:gd name="T34" fmla="*/ 5 w 101"/>
              <a:gd name="T35" fmla="*/ 94 h 200"/>
              <a:gd name="T36" fmla="*/ 5 w 101"/>
              <a:gd name="T37" fmla="*/ 12 h 200"/>
              <a:gd name="T38" fmla="*/ 11 w 101"/>
              <a:gd name="T39" fmla="*/ 6 h 200"/>
              <a:gd name="T40" fmla="*/ 89 w 101"/>
              <a:gd name="T41" fmla="*/ 6 h 200"/>
              <a:gd name="T42" fmla="*/ 96 w 101"/>
              <a:gd name="T43" fmla="*/ 12 h 200"/>
              <a:gd name="T44" fmla="*/ 96 w 101"/>
              <a:gd name="T45" fmla="*/ 94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01" h="200">
                <a:moveTo>
                  <a:pt x="95" y="0"/>
                </a:moveTo>
                <a:cubicBezTo>
                  <a:pt x="6" y="0"/>
                  <a:pt x="6" y="0"/>
                  <a:pt x="6" y="0"/>
                </a:cubicBezTo>
                <a:cubicBezTo>
                  <a:pt x="3" y="0"/>
                  <a:pt x="0" y="3"/>
                  <a:pt x="0" y="6"/>
                </a:cubicBezTo>
                <a:cubicBezTo>
                  <a:pt x="0" y="194"/>
                  <a:pt x="0" y="194"/>
                  <a:pt x="0" y="194"/>
                </a:cubicBezTo>
                <a:cubicBezTo>
                  <a:pt x="0" y="197"/>
                  <a:pt x="3" y="200"/>
                  <a:pt x="6" y="200"/>
                </a:cubicBezTo>
                <a:cubicBezTo>
                  <a:pt x="95" y="200"/>
                  <a:pt x="95" y="200"/>
                  <a:pt x="95" y="200"/>
                </a:cubicBezTo>
                <a:cubicBezTo>
                  <a:pt x="98" y="200"/>
                  <a:pt x="101" y="197"/>
                  <a:pt x="101" y="194"/>
                </a:cubicBezTo>
                <a:cubicBezTo>
                  <a:pt x="101" y="6"/>
                  <a:pt x="101" y="6"/>
                  <a:pt x="101" y="6"/>
                </a:cubicBezTo>
                <a:cubicBezTo>
                  <a:pt x="101" y="3"/>
                  <a:pt x="98" y="0"/>
                  <a:pt x="95" y="0"/>
                </a:cubicBezTo>
                <a:moveTo>
                  <a:pt x="50" y="181"/>
                </a:moveTo>
                <a:cubicBezTo>
                  <a:pt x="33" y="181"/>
                  <a:pt x="20" y="167"/>
                  <a:pt x="20" y="150"/>
                </a:cubicBezTo>
                <a:cubicBezTo>
                  <a:pt x="20" y="133"/>
                  <a:pt x="33" y="119"/>
                  <a:pt x="50" y="119"/>
                </a:cubicBezTo>
                <a:cubicBezTo>
                  <a:pt x="67" y="119"/>
                  <a:pt x="81" y="133"/>
                  <a:pt x="81" y="150"/>
                </a:cubicBezTo>
                <a:cubicBezTo>
                  <a:pt x="81" y="167"/>
                  <a:pt x="67" y="181"/>
                  <a:pt x="50" y="181"/>
                </a:cubicBezTo>
                <a:moveTo>
                  <a:pt x="96" y="94"/>
                </a:moveTo>
                <a:cubicBezTo>
                  <a:pt x="96" y="97"/>
                  <a:pt x="93" y="100"/>
                  <a:pt x="89" y="100"/>
                </a:cubicBezTo>
                <a:cubicBezTo>
                  <a:pt x="11" y="100"/>
                  <a:pt x="11" y="100"/>
                  <a:pt x="11" y="100"/>
                </a:cubicBezTo>
                <a:cubicBezTo>
                  <a:pt x="8" y="100"/>
                  <a:pt x="5" y="97"/>
                  <a:pt x="5" y="94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9"/>
                  <a:pt x="8" y="6"/>
                  <a:pt x="11" y="6"/>
                </a:cubicBezTo>
                <a:cubicBezTo>
                  <a:pt x="89" y="6"/>
                  <a:pt x="89" y="6"/>
                  <a:pt x="89" y="6"/>
                </a:cubicBezTo>
                <a:cubicBezTo>
                  <a:pt x="93" y="6"/>
                  <a:pt x="96" y="9"/>
                  <a:pt x="96" y="12"/>
                </a:cubicBezTo>
                <a:lnTo>
                  <a:pt x="96" y="9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81" name="Oval 94">
            <a:extLst>
              <a:ext uri="{FF2B5EF4-FFF2-40B4-BE49-F238E27FC236}">
                <a16:creationId xmlns:a16="http://schemas.microsoft.com/office/drawing/2014/main" id="{E9DEFA3E-59EB-432A-9D3F-F6A13B37B98D}"/>
              </a:ext>
            </a:extLst>
          </p:cNvPr>
          <p:cNvSpPr>
            <a:spLocks/>
          </p:cNvSpPr>
          <p:nvPr/>
        </p:nvSpPr>
        <p:spPr bwMode="auto">
          <a:xfrm>
            <a:off x="10743730" y="3457476"/>
            <a:ext cx="58738" cy="587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82" name="Freeform: Shape 95">
            <a:extLst>
              <a:ext uri="{FF2B5EF4-FFF2-40B4-BE49-F238E27FC236}">
                <a16:creationId xmlns:a16="http://schemas.microsoft.com/office/drawing/2014/main" id="{487F9D17-8BF6-4F8C-A3C2-FA1190385D3D}"/>
              </a:ext>
            </a:extLst>
          </p:cNvPr>
          <p:cNvSpPr>
            <a:spLocks/>
          </p:cNvSpPr>
          <p:nvPr/>
        </p:nvSpPr>
        <p:spPr bwMode="auto">
          <a:xfrm>
            <a:off x="8775230" y="2608163"/>
            <a:ext cx="187325" cy="190500"/>
          </a:xfrm>
          <a:custGeom>
            <a:avLst/>
            <a:gdLst>
              <a:gd name="T0" fmla="*/ 101 w 117"/>
              <a:gd name="T1" fmla="*/ 73 h 118"/>
              <a:gd name="T2" fmla="*/ 117 w 117"/>
              <a:gd name="T3" fmla="*/ 73 h 118"/>
              <a:gd name="T4" fmla="*/ 117 w 117"/>
              <a:gd name="T5" fmla="*/ 45 h 118"/>
              <a:gd name="T6" fmla="*/ 101 w 117"/>
              <a:gd name="T7" fmla="*/ 45 h 118"/>
              <a:gd name="T8" fmla="*/ 99 w 117"/>
              <a:gd name="T9" fmla="*/ 38 h 118"/>
              <a:gd name="T10" fmla="*/ 110 w 117"/>
              <a:gd name="T11" fmla="*/ 28 h 118"/>
              <a:gd name="T12" fmla="*/ 90 w 117"/>
              <a:gd name="T13" fmla="*/ 8 h 118"/>
              <a:gd name="T14" fmla="*/ 79 w 117"/>
              <a:gd name="T15" fmla="*/ 19 h 118"/>
              <a:gd name="T16" fmla="*/ 72 w 117"/>
              <a:gd name="T17" fmla="*/ 16 h 118"/>
              <a:gd name="T18" fmla="*/ 72 w 117"/>
              <a:gd name="T19" fmla="*/ 0 h 118"/>
              <a:gd name="T20" fmla="*/ 44 w 117"/>
              <a:gd name="T21" fmla="*/ 0 h 118"/>
              <a:gd name="T22" fmla="*/ 44 w 117"/>
              <a:gd name="T23" fmla="*/ 0 h 118"/>
              <a:gd name="T24" fmla="*/ 44 w 117"/>
              <a:gd name="T25" fmla="*/ 16 h 118"/>
              <a:gd name="T26" fmla="*/ 38 w 117"/>
              <a:gd name="T27" fmla="*/ 19 h 118"/>
              <a:gd name="T28" fmla="*/ 27 w 117"/>
              <a:gd name="T29" fmla="*/ 8 h 118"/>
              <a:gd name="T30" fmla="*/ 7 w 117"/>
              <a:gd name="T31" fmla="*/ 28 h 118"/>
              <a:gd name="T32" fmla="*/ 18 w 117"/>
              <a:gd name="T33" fmla="*/ 38 h 118"/>
              <a:gd name="T34" fmla="*/ 15 w 117"/>
              <a:gd name="T35" fmla="*/ 45 h 118"/>
              <a:gd name="T36" fmla="*/ 0 w 117"/>
              <a:gd name="T37" fmla="*/ 45 h 118"/>
              <a:gd name="T38" fmla="*/ 0 w 117"/>
              <a:gd name="T39" fmla="*/ 73 h 118"/>
              <a:gd name="T40" fmla="*/ 15 w 117"/>
              <a:gd name="T41" fmla="*/ 73 h 118"/>
              <a:gd name="T42" fmla="*/ 18 w 117"/>
              <a:gd name="T43" fmla="*/ 80 h 118"/>
              <a:gd name="T44" fmla="*/ 7 w 117"/>
              <a:gd name="T45" fmla="*/ 91 h 118"/>
              <a:gd name="T46" fmla="*/ 27 w 117"/>
              <a:gd name="T47" fmla="*/ 110 h 118"/>
              <a:gd name="T48" fmla="*/ 38 w 117"/>
              <a:gd name="T49" fmla="*/ 99 h 118"/>
              <a:gd name="T50" fmla="*/ 44 w 117"/>
              <a:gd name="T51" fmla="*/ 102 h 118"/>
              <a:gd name="T52" fmla="*/ 44 w 117"/>
              <a:gd name="T53" fmla="*/ 118 h 118"/>
              <a:gd name="T54" fmla="*/ 72 w 117"/>
              <a:gd name="T55" fmla="*/ 118 h 118"/>
              <a:gd name="T56" fmla="*/ 72 w 117"/>
              <a:gd name="T57" fmla="*/ 102 h 118"/>
              <a:gd name="T58" fmla="*/ 79 w 117"/>
              <a:gd name="T59" fmla="*/ 99 h 118"/>
              <a:gd name="T60" fmla="*/ 90 w 117"/>
              <a:gd name="T61" fmla="*/ 110 h 118"/>
              <a:gd name="T62" fmla="*/ 110 w 117"/>
              <a:gd name="T63" fmla="*/ 91 h 118"/>
              <a:gd name="T64" fmla="*/ 99 w 117"/>
              <a:gd name="T65" fmla="*/ 80 h 118"/>
              <a:gd name="T66" fmla="*/ 101 w 117"/>
              <a:gd name="T67" fmla="*/ 73 h 118"/>
              <a:gd name="T68" fmla="*/ 58 w 117"/>
              <a:gd name="T69" fmla="*/ 85 h 118"/>
              <a:gd name="T70" fmla="*/ 33 w 117"/>
              <a:gd name="T71" fmla="*/ 59 h 118"/>
              <a:gd name="T72" fmla="*/ 58 w 117"/>
              <a:gd name="T73" fmla="*/ 33 h 118"/>
              <a:gd name="T74" fmla="*/ 84 w 117"/>
              <a:gd name="T75" fmla="*/ 59 h 118"/>
              <a:gd name="T76" fmla="*/ 58 w 117"/>
              <a:gd name="T77" fmla="*/ 85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17" h="118">
                <a:moveTo>
                  <a:pt x="101" y="73"/>
                </a:moveTo>
                <a:cubicBezTo>
                  <a:pt x="117" y="73"/>
                  <a:pt x="117" y="73"/>
                  <a:pt x="117" y="73"/>
                </a:cubicBezTo>
                <a:cubicBezTo>
                  <a:pt x="117" y="45"/>
                  <a:pt x="117" y="45"/>
                  <a:pt x="117" y="45"/>
                </a:cubicBezTo>
                <a:cubicBezTo>
                  <a:pt x="101" y="45"/>
                  <a:pt x="101" y="45"/>
                  <a:pt x="101" y="45"/>
                </a:cubicBezTo>
                <a:cubicBezTo>
                  <a:pt x="101" y="43"/>
                  <a:pt x="100" y="41"/>
                  <a:pt x="99" y="38"/>
                </a:cubicBezTo>
                <a:cubicBezTo>
                  <a:pt x="110" y="28"/>
                  <a:pt x="110" y="28"/>
                  <a:pt x="110" y="28"/>
                </a:cubicBezTo>
                <a:cubicBezTo>
                  <a:pt x="90" y="8"/>
                  <a:pt x="90" y="8"/>
                  <a:pt x="90" y="8"/>
                </a:cubicBezTo>
                <a:cubicBezTo>
                  <a:pt x="79" y="19"/>
                  <a:pt x="79" y="19"/>
                  <a:pt x="79" y="19"/>
                </a:cubicBezTo>
                <a:cubicBezTo>
                  <a:pt x="77" y="18"/>
                  <a:pt x="74" y="17"/>
                  <a:pt x="72" y="16"/>
                </a:cubicBezTo>
                <a:cubicBezTo>
                  <a:pt x="72" y="0"/>
                  <a:pt x="72" y="0"/>
                  <a:pt x="72" y="0"/>
                </a:cubicBezTo>
                <a:cubicBezTo>
                  <a:pt x="44" y="0"/>
                  <a:pt x="44" y="0"/>
                  <a:pt x="44" y="0"/>
                </a:cubicBezTo>
                <a:cubicBezTo>
                  <a:pt x="44" y="0"/>
                  <a:pt x="44" y="0"/>
                  <a:pt x="44" y="0"/>
                </a:cubicBezTo>
                <a:cubicBezTo>
                  <a:pt x="44" y="16"/>
                  <a:pt x="44" y="16"/>
                  <a:pt x="44" y="16"/>
                </a:cubicBezTo>
                <a:cubicBezTo>
                  <a:pt x="42" y="17"/>
                  <a:pt x="40" y="18"/>
                  <a:pt x="38" y="19"/>
                </a:cubicBezTo>
                <a:cubicBezTo>
                  <a:pt x="27" y="8"/>
                  <a:pt x="27" y="8"/>
                  <a:pt x="27" y="8"/>
                </a:cubicBezTo>
                <a:cubicBezTo>
                  <a:pt x="7" y="28"/>
                  <a:pt x="7" y="28"/>
                  <a:pt x="7" y="28"/>
                </a:cubicBezTo>
                <a:cubicBezTo>
                  <a:pt x="18" y="38"/>
                  <a:pt x="18" y="38"/>
                  <a:pt x="18" y="38"/>
                </a:cubicBezTo>
                <a:cubicBezTo>
                  <a:pt x="17" y="41"/>
                  <a:pt x="16" y="43"/>
                  <a:pt x="15" y="45"/>
                </a:cubicBezTo>
                <a:cubicBezTo>
                  <a:pt x="0" y="45"/>
                  <a:pt x="0" y="45"/>
                  <a:pt x="0" y="45"/>
                </a:cubicBezTo>
                <a:cubicBezTo>
                  <a:pt x="0" y="73"/>
                  <a:pt x="0" y="73"/>
                  <a:pt x="0" y="73"/>
                </a:cubicBezTo>
                <a:cubicBezTo>
                  <a:pt x="15" y="73"/>
                  <a:pt x="15" y="73"/>
                  <a:pt x="15" y="73"/>
                </a:cubicBezTo>
                <a:cubicBezTo>
                  <a:pt x="16" y="75"/>
                  <a:pt x="17" y="77"/>
                  <a:pt x="18" y="80"/>
                </a:cubicBezTo>
                <a:cubicBezTo>
                  <a:pt x="7" y="91"/>
                  <a:pt x="7" y="91"/>
                  <a:pt x="7" y="91"/>
                </a:cubicBezTo>
                <a:cubicBezTo>
                  <a:pt x="27" y="110"/>
                  <a:pt x="27" y="110"/>
                  <a:pt x="27" y="110"/>
                </a:cubicBezTo>
                <a:cubicBezTo>
                  <a:pt x="38" y="99"/>
                  <a:pt x="38" y="99"/>
                  <a:pt x="38" y="99"/>
                </a:cubicBezTo>
                <a:cubicBezTo>
                  <a:pt x="40" y="100"/>
                  <a:pt x="42" y="101"/>
                  <a:pt x="44" y="102"/>
                </a:cubicBezTo>
                <a:cubicBezTo>
                  <a:pt x="44" y="118"/>
                  <a:pt x="44" y="118"/>
                  <a:pt x="44" y="118"/>
                </a:cubicBezTo>
                <a:cubicBezTo>
                  <a:pt x="72" y="118"/>
                  <a:pt x="72" y="118"/>
                  <a:pt x="72" y="118"/>
                </a:cubicBezTo>
                <a:cubicBezTo>
                  <a:pt x="72" y="102"/>
                  <a:pt x="72" y="102"/>
                  <a:pt x="72" y="102"/>
                </a:cubicBezTo>
                <a:cubicBezTo>
                  <a:pt x="74" y="101"/>
                  <a:pt x="77" y="100"/>
                  <a:pt x="79" y="99"/>
                </a:cubicBezTo>
                <a:cubicBezTo>
                  <a:pt x="90" y="110"/>
                  <a:pt x="90" y="110"/>
                  <a:pt x="90" y="110"/>
                </a:cubicBezTo>
                <a:cubicBezTo>
                  <a:pt x="110" y="91"/>
                  <a:pt x="110" y="91"/>
                  <a:pt x="110" y="91"/>
                </a:cubicBezTo>
                <a:cubicBezTo>
                  <a:pt x="99" y="80"/>
                  <a:pt x="99" y="80"/>
                  <a:pt x="99" y="80"/>
                </a:cubicBezTo>
                <a:cubicBezTo>
                  <a:pt x="100" y="77"/>
                  <a:pt x="101" y="75"/>
                  <a:pt x="101" y="73"/>
                </a:cubicBezTo>
                <a:moveTo>
                  <a:pt x="58" y="85"/>
                </a:moveTo>
                <a:cubicBezTo>
                  <a:pt x="44" y="85"/>
                  <a:pt x="33" y="73"/>
                  <a:pt x="33" y="59"/>
                </a:cubicBezTo>
                <a:cubicBezTo>
                  <a:pt x="33" y="45"/>
                  <a:pt x="44" y="33"/>
                  <a:pt x="58" y="33"/>
                </a:cubicBezTo>
                <a:cubicBezTo>
                  <a:pt x="72" y="33"/>
                  <a:pt x="84" y="45"/>
                  <a:pt x="84" y="59"/>
                </a:cubicBezTo>
                <a:cubicBezTo>
                  <a:pt x="84" y="73"/>
                  <a:pt x="72" y="85"/>
                  <a:pt x="58" y="85"/>
                </a:cubicBez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83" name="Freeform: Shape 96">
            <a:extLst>
              <a:ext uri="{FF2B5EF4-FFF2-40B4-BE49-F238E27FC236}">
                <a16:creationId xmlns:a16="http://schemas.microsoft.com/office/drawing/2014/main" id="{DF03F952-8904-4063-9AAB-E5C8B29BB54D}"/>
              </a:ext>
            </a:extLst>
          </p:cNvPr>
          <p:cNvSpPr>
            <a:spLocks/>
          </p:cNvSpPr>
          <p:nvPr/>
        </p:nvSpPr>
        <p:spPr bwMode="auto">
          <a:xfrm>
            <a:off x="9948392" y="2620863"/>
            <a:ext cx="187325" cy="188913"/>
          </a:xfrm>
          <a:custGeom>
            <a:avLst/>
            <a:gdLst>
              <a:gd name="T0" fmla="*/ 101 w 117"/>
              <a:gd name="T1" fmla="*/ 72 h 117"/>
              <a:gd name="T2" fmla="*/ 117 w 117"/>
              <a:gd name="T3" fmla="*/ 72 h 117"/>
              <a:gd name="T4" fmla="*/ 117 w 117"/>
              <a:gd name="T5" fmla="*/ 44 h 117"/>
              <a:gd name="T6" fmla="*/ 101 w 117"/>
              <a:gd name="T7" fmla="*/ 44 h 117"/>
              <a:gd name="T8" fmla="*/ 99 w 117"/>
              <a:gd name="T9" fmla="*/ 38 h 117"/>
              <a:gd name="T10" fmla="*/ 110 w 117"/>
              <a:gd name="T11" fmla="*/ 27 h 117"/>
              <a:gd name="T12" fmla="*/ 90 w 117"/>
              <a:gd name="T13" fmla="*/ 7 h 117"/>
              <a:gd name="T14" fmla="*/ 79 w 117"/>
              <a:gd name="T15" fmla="*/ 18 h 117"/>
              <a:gd name="T16" fmla="*/ 72 w 117"/>
              <a:gd name="T17" fmla="*/ 15 h 117"/>
              <a:gd name="T18" fmla="*/ 72 w 117"/>
              <a:gd name="T19" fmla="*/ 0 h 117"/>
              <a:gd name="T20" fmla="*/ 44 w 117"/>
              <a:gd name="T21" fmla="*/ 0 h 117"/>
              <a:gd name="T22" fmla="*/ 44 w 117"/>
              <a:gd name="T23" fmla="*/ 0 h 117"/>
              <a:gd name="T24" fmla="*/ 44 w 117"/>
              <a:gd name="T25" fmla="*/ 15 h 117"/>
              <a:gd name="T26" fmla="*/ 38 w 117"/>
              <a:gd name="T27" fmla="*/ 18 h 117"/>
              <a:gd name="T28" fmla="*/ 27 w 117"/>
              <a:gd name="T29" fmla="*/ 7 h 117"/>
              <a:gd name="T30" fmla="*/ 7 w 117"/>
              <a:gd name="T31" fmla="*/ 27 h 117"/>
              <a:gd name="T32" fmla="*/ 18 w 117"/>
              <a:gd name="T33" fmla="*/ 38 h 117"/>
              <a:gd name="T34" fmla="*/ 15 w 117"/>
              <a:gd name="T35" fmla="*/ 44 h 117"/>
              <a:gd name="T36" fmla="*/ 0 w 117"/>
              <a:gd name="T37" fmla="*/ 44 h 117"/>
              <a:gd name="T38" fmla="*/ 0 w 117"/>
              <a:gd name="T39" fmla="*/ 72 h 117"/>
              <a:gd name="T40" fmla="*/ 15 w 117"/>
              <a:gd name="T41" fmla="*/ 72 h 117"/>
              <a:gd name="T42" fmla="*/ 18 w 117"/>
              <a:gd name="T43" fmla="*/ 79 h 117"/>
              <a:gd name="T44" fmla="*/ 7 w 117"/>
              <a:gd name="T45" fmla="*/ 90 h 117"/>
              <a:gd name="T46" fmla="*/ 27 w 117"/>
              <a:gd name="T47" fmla="*/ 110 h 117"/>
              <a:gd name="T48" fmla="*/ 38 w 117"/>
              <a:gd name="T49" fmla="*/ 99 h 117"/>
              <a:gd name="T50" fmla="*/ 44 w 117"/>
              <a:gd name="T51" fmla="*/ 101 h 117"/>
              <a:gd name="T52" fmla="*/ 44 w 117"/>
              <a:gd name="T53" fmla="*/ 117 h 117"/>
              <a:gd name="T54" fmla="*/ 72 w 117"/>
              <a:gd name="T55" fmla="*/ 117 h 117"/>
              <a:gd name="T56" fmla="*/ 72 w 117"/>
              <a:gd name="T57" fmla="*/ 101 h 117"/>
              <a:gd name="T58" fmla="*/ 79 w 117"/>
              <a:gd name="T59" fmla="*/ 99 h 117"/>
              <a:gd name="T60" fmla="*/ 90 w 117"/>
              <a:gd name="T61" fmla="*/ 110 h 117"/>
              <a:gd name="T62" fmla="*/ 110 w 117"/>
              <a:gd name="T63" fmla="*/ 90 h 117"/>
              <a:gd name="T64" fmla="*/ 99 w 117"/>
              <a:gd name="T65" fmla="*/ 79 h 117"/>
              <a:gd name="T66" fmla="*/ 101 w 117"/>
              <a:gd name="T67" fmla="*/ 72 h 117"/>
              <a:gd name="T68" fmla="*/ 58 w 117"/>
              <a:gd name="T69" fmla="*/ 84 h 117"/>
              <a:gd name="T70" fmla="*/ 33 w 117"/>
              <a:gd name="T71" fmla="*/ 58 h 117"/>
              <a:gd name="T72" fmla="*/ 58 w 117"/>
              <a:gd name="T73" fmla="*/ 33 h 117"/>
              <a:gd name="T74" fmla="*/ 84 w 117"/>
              <a:gd name="T75" fmla="*/ 58 h 117"/>
              <a:gd name="T76" fmla="*/ 58 w 117"/>
              <a:gd name="T77" fmla="*/ 84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17" h="117">
                <a:moveTo>
                  <a:pt x="101" y="72"/>
                </a:moveTo>
                <a:cubicBezTo>
                  <a:pt x="117" y="72"/>
                  <a:pt x="117" y="72"/>
                  <a:pt x="117" y="72"/>
                </a:cubicBezTo>
                <a:cubicBezTo>
                  <a:pt x="117" y="44"/>
                  <a:pt x="117" y="44"/>
                  <a:pt x="117" y="44"/>
                </a:cubicBezTo>
                <a:cubicBezTo>
                  <a:pt x="101" y="44"/>
                  <a:pt x="101" y="44"/>
                  <a:pt x="101" y="44"/>
                </a:cubicBezTo>
                <a:cubicBezTo>
                  <a:pt x="101" y="42"/>
                  <a:pt x="100" y="40"/>
                  <a:pt x="99" y="38"/>
                </a:cubicBezTo>
                <a:cubicBezTo>
                  <a:pt x="110" y="27"/>
                  <a:pt x="110" y="27"/>
                  <a:pt x="110" y="27"/>
                </a:cubicBezTo>
                <a:cubicBezTo>
                  <a:pt x="90" y="7"/>
                  <a:pt x="90" y="7"/>
                  <a:pt x="90" y="7"/>
                </a:cubicBezTo>
                <a:cubicBezTo>
                  <a:pt x="79" y="18"/>
                  <a:pt x="79" y="18"/>
                  <a:pt x="79" y="18"/>
                </a:cubicBezTo>
                <a:cubicBezTo>
                  <a:pt x="77" y="17"/>
                  <a:pt x="75" y="16"/>
                  <a:pt x="72" y="15"/>
                </a:cubicBezTo>
                <a:cubicBezTo>
                  <a:pt x="72" y="0"/>
                  <a:pt x="72" y="0"/>
                  <a:pt x="72" y="0"/>
                </a:cubicBezTo>
                <a:cubicBezTo>
                  <a:pt x="44" y="0"/>
                  <a:pt x="44" y="0"/>
                  <a:pt x="44" y="0"/>
                </a:cubicBezTo>
                <a:cubicBezTo>
                  <a:pt x="44" y="0"/>
                  <a:pt x="44" y="0"/>
                  <a:pt x="44" y="0"/>
                </a:cubicBezTo>
                <a:cubicBezTo>
                  <a:pt x="44" y="15"/>
                  <a:pt x="44" y="15"/>
                  <a:pt x="44" y="15"/>
                </a:cubicBezTo>
                <a:cubicBezTo>
                  <a:pt x="42" y="16"/>
                  <a:pt x="40" y="17"/>
                  <a:pt x="38" y="18"/>
                </a:cubicBezTo>
                <a:cubicBezTo>
                  <a:pt x="27" y="7"/>
                  <a:pt x="27" y="7"/>
                  <a:pt x="27" y="7"/>
                </a:cubicBezTo>
                <a:cubicBezTo>
                  <a:pt x="7" y="27"/>
                  <a:pt x="7" y="27"/>
                  <a:pt x="7" y="27"/>
                </a:cubicBezTo>
                <a:cubicBezTo>
                  <a:pt x="18" y="38"/>
                  <a:pt x="18" y="38"/>
                  <a:pt x="18" y="38"/>
                </a:cubicBezTo>
                <a:cubicBezTo>
                  <a:pt x="17" y="40"/>
                  <a:pt x="16" y="42"/>
                  <a:pt x="15" y="44"/>
                </a:cubicBezTo>
                <a:cubicBezTo>
                  <a:pt x="0" y="44"/>
                  <a:pt x="0" y="44"/>
                  <a:pt x="0" y="44"/>
                </a:cubicBezTo>
                <a:cubicBezTo>
                  <a:pt x="0" y="72"/>
                  <a:pt x="0" y="72"/>
                  <a:pt x="0" y="72"/>
                </a:cubicBezTo>
                <a:cubicBezTo>
                  <a:pt x="15" y="72"/>
                  <a:pt x="15" y="72"/>
                  <a:pt x="15" y="72"/>
                </a:cubicBezTo>
                <a:cubicBezTo>
                  <a:pt x="16" y="74"/>
                  <a:pt x="17" y="77"/>
                  <a:pt x="18" y="79"/>
                </a:cubicBezTo>
                <a:cubicBezTo>
                  <a:pt x="7" y="90"/>
                  <a:pt x="7" y="90"/>
                  <a:pt x="7" y="90"/>
                </a:cubicBezTo>
                <a:cubicBezTo>
                  <a:pt x="27" y="110"/>
                  <a:pt x="27" y="110"/>
                  <a:pt x="27" y="110"/>
                </a:cubicBezTo>
                <a:cubicBezTo>
                  <a:pt x="38" y="99"/>
                  <a:pt x="38" y="99"/>
                  <a:pt x="38" y="99"/>
                </a:cubicBezTo>
                <a:cubicBezTo>
                  <a:pt x="40" y="100"/>
                  <a:pt x="42" y="101"/>
                  <a:pt x="44" y="101"/>
                </a:cubicBezTo>
                <a:cubicBezTo>
                  <a:pt x="44" y="117"/>
                  <a:pt x="44" y="117"/>
                  <a:pt x="44" y="117"/>
                </a:cubicBezTo>
                <a:cubicBezTo>
                  <a:pt x="72" y="117"/>
                  <a:pt x="72" y="117"/>
                  <a:pt x="72" y="117"/>
                </a:cubicBezTo>
                <a:cubicBezTo>
                  <a:pt x="72" y="101"/>
                  <a:pt x="72" y="101"/>
                  <a:pt x="72" y="101"/>
                </a:cubicBezTo>
                <a:cubicBezTo>
                  <a:pt x="75" y="101"/>
                  <a:pt x="77" y="100"/>
                  <a:pt x="79" y="99"/>
                </a:cubicBezTo>
                <a:cubicBezTo>
                  <a:pt x="90" y="110"/>
                  <a:pt x="90" y="110"/>
                  <a:pt x="90" y="110"/>
                </a:cubicBezTo>
                <a:cubicBezTo>
                  <a:pt x="110" y="90"/>
                  <a:pt x="110" y="90"/>
                  <a:pt x="110" y="90"/>
                </a:cubicBezTo>
                <a:cubicBezTo>
                  <a:pt x="99" y="79"/>
                  <a:pt x="99" y="79"/>
                  <a:pt x="99" y="79"/>
                </a:cubicBezTo>
                <a:cubicBezTo>
                  <a:pt x="100" y="77"/>
                  <a:pt x="101" y="74"/>
                  <a:pt x="101" y="72"/>
                </a:cubicBezTo>
                <a:moveTo>
                  <a:pt x="58" y="84"/>
                </a:moveTo>
                <a:cubicBezTo>
                  <a:pt x="44" y="84"/>
                  <a:pt x="33" y="72"/>
                  <a:pt x="33" y="58"/>
                </a:cubicBezTo>
                <a:cubicBezTo>
                  <a:pt x="33" y="44"/>
                  <a:pt x="44" y="33"/>
                  <a:pt x="58" y="33"/>
                </a:cubicBezTo>
                <a:cubicBezTo>
                  <a:pt x="73" y="33"/>
                  <a:pt x="84" y="44"/>
                  <a:pt x="84" y="58"/>
                </a:cubicBezTo>
                <a:cubicBezTo>
                  <a:pt x="84" y="72"/>
                  <a:pt x="73" y="84"/>
                  <a:pt x="58" y="84"/>
                </a:cubicBez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84" name="Freeform: Shape 97">
            <a:extLst>
              <a:ext uri="{FF2B5EF4-FFF2-40B4-BE49-F238E27FC236}">
                <a16:creationId xmlns:a16="http://schemas.microsoft.com/office/drawing/2014/main" id="{66B7E4DA-962E-4266-AE53-4AFEBE10A2C3}"/>
              </a:ext>
            </a:extLst>
          </p:cNvPr>
          <p:cNvSpPr>
            <a:spLocks/>
          </p:cNvSpPr>
          <p:nvPr/>
        </p:nvSpPr>
        <p:spPr bwMode="auto">
          <a:xfrm>
            <a:off x="8530755" y="2076350"/>
            <a:ext cx="187325" cy="187325"/>
          </a:xfrm>
          <a:custGeom>
            <a:avLst/>
            <a:gdLst>
              <a:gd name="T0" fmla="*/ 101 w 117"/>
              <a:gd name="T1" fmla="*/ 72 h 117"/>
              <a:gd name="T2" fmla="*/ 117 w 117"/>
              <a:gd name="T3" fmla="*/ 72 h 117"/>
              <a:gd name="T4" fmla="*/ 117 w 117"/>
              <a:gd name="T5" fmla="*/ 44 h 117"/>
              <a:gd name="T6" fmla="*/ 101 w 117"/>
              <a:gd name="T7" fmla="*/ 44 h 117"/>
              <a:gd name="T8" fmla="*/ 99 w 117"/>
              <a:gd name="T9" fmla="*/ 38 h 117"/>
              <a:gd name="T10" fmla="*/ 109 w 117"/>
              <a:gd name="T11" fmla="*/ 27 h 117"/>
              <a:gd name="T12" fmla="*/ 90 w 117"/>
              <a:gd name="T13" fmla="*/ 7 h 117"/>
              <a:gd name="T14" fmla="*/ 79 w 117"/>
              <a:gd name="T15" fmla="*/ 18 h 117"/>
              <a:gd name="T16" fmla="*/ 72 w 117"/>
              <a:gd name="T17" fmla="*/ 15 h 117"/>
              <a:gd name="T18" fmla="*/ 72 w 117"/>
              <a:gd name="T19" fmla="*/ 0 h 117"/>
              <a:gd name="T20" fmla="*/ 44 w 117"/>
              <a:gd name="T21" fmla="*/ 0 h 117"/>
              <a:gd name="T22" fmla="*/ 44 w 117"/>
              <a:gd name="T23" fmla="*/ 0 h 117"/>
              <a:gd name="T24" fmla="*/ 44 w 117"/>
              <a:gd name="T25" fmla="*/ 15 h 117"/>
              <a:gd name="T26" fmla="*/ 38 w 117"/>
              <a:gd name="T27" fmla="*/ 18 h 117"/>
              <a:gd name="T28" fmla="*/ 27 w 117"/>
              <a:gd name="T29" fmla="*/ 7 h 117"/>
              <a:gd name="T30" fmla="*/ 7 w 117"/>
              <a:gd name="T31" fmla="*/ 27 h 117"/>
              <a:gd name="T32" fmla="*/ 18 w 117"/>
              <a:gd name="T33" fmla="*/ 38 h 117"/>
              <a:gd name="T34" fmla="*/ 15 w 117"/>
              <a:gd name="T35" fmla="*/ 44 h 117"/>
              <a:gd name="T36" fmla="*/ 0 w 117"/>
              <a:gd name="T37" fmla="*/ 44 h 117"/>
              <a:gd name="T38" fmla="*/ 0 w 117"/>
              <a:gd name="T39" fmla="*/ 72 h 117"/>
              <a:gd name="T40" fmla="*/ 15 w 117"/>
              <a:gd name="T41" fmla="*/ 72 h 117"/>
              <a:gd name="T42" fmla="*/ 18 w 117"/>
              <a:gd name="T43" fmla="*/ 79 h 117"/>
              <a:gd name="T44" fmla="*/ 7 w 117"/>
              <a:gd name="T45" fmla="*/ 90 h 117"/>
              <a:gd name="T46" fmla="*/ 27 w 117"/>
              <a:gd name="T47" fmla="*/ 109 h 117"/>
              <a:gd name="T48" fmla="*/ 38 w 117"/>
              <a:gd name="T49" fmla="*/ 99 h 117"/>
              <a:gd name="T50" fmla="*/ 44 w 117"/>
              <a:gd name="T51" fmla="*/ 101 h 117"/>
              <a:gd name="T52" fmla="*/ 44 w 117"/>
              <a:gd name="T53" fmla="*/ 117 h 117"/>
              <a:gd name="T54" fmla="*/ 72 w 117"/>
              <a:gd name="T55" fmla="*/ 117 h 117"/>
              <a:gd name="T56" fmla="*/ 72 w 117"/>
              <a:gd name="T57" fmla="*/ 101 h 117"/>
              <a:gd name="T58" fmla="*/ 79 w 117"/>
              <a:gd name="T59" fmla="*/ 99 h 117"/>
              <a:gd name="T60" fmla="*/ 90 w 117"/>
              <a:gd name="T61" fmla="*/ 109 h 117"/>
              <a:gd name="T62" fmla="*/ 109 w 117"/>
              <a:gd name="T63" fmla="*/ 90 h 117"/>
              <a:gd name="T64" fmla="*/ 99 w 117"/>
              <a:gd name="T65" fmla="*/ 79 h 117"/>
              <a:gd name="T66" fmla="*/ 101 w 117"/>
              <a:gd name="T67" fmla="*/ 72 h 117"/>
              <a:gd name="T68" fmla="*/ 58 w 117"/>
              <a:gd name="T69" fmla="*/ 84 h 117"/>
              <a:gd name="T70" fmla="*/ 33 w 117"/>
              <a:gd name="T71" fmla="*/ 58 h 117"/>
              <a:gd name="T72" fmla="*/ 58 w 117"/>
              <a:gd name="T73" fmla="*/ 33 h 117"/>
              <a:gd name="T74" fmla="*/ 84 w 117"/>
              <a:gd name="T75" fmla="*/ 58 h 117"/>
              <a:gd name="T76" fmla="*/ 58 w 117"/>
              <a:gd name="T77" fmla="*/ 84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17" h="117">
                <a:moveTo>
                  <a:pt x="101" y="72"/>
                </a:moveTo>
                <a:cubicBezTo>
                  <a:pt x="117" y="72"/>
                  <a:pt x="117" y="72"/>
                  <a:pt x="117" y="72"/>
                </a:cubicBezTo>
                <a:cubicBezTo>
                  <a:pt x="117" y="44"/>
                  <a:pt x="117" y="44"/>
                  <a:pt x="117" y="44"/>
                </a:cubicBezTo>
                <a:cubicBezTo>
                  <a:pt x="101" y="44"/>
                  <a:pt x="101" y="44"/>
                  <a:pt x="101" y="44"/>
                </a:cubicBezTo>
                <a:cubicBezTo>
                  <a:pt x="101" y="42"/>
                  <a:pt x="100" y="40"/>
                  <a:pt x="99" y="38"/>
                </a:cubicBezTo>
                <a:cubicBezTo>
                  <a:pt x="109" y="27"/>
                  <a:pt x="109" y="27"/>
                  <a:pt x="109" y="27"/>
                </a:cubicBezTo>
                <a:cubicBezTo>
                  <a:pt x="90" y="7"/>
                  <a:pt x="90" y="7"/>
                  <a:pt x="90" y="7"/>
                </a:cubicBezTo>
                <a:cubicBezTo>
                  <a:pt x="79" y="18"/>
                  <a:pt x="79" y="18"/>
                  <a:pt x="79" y="18"/>
                </a:cubicBezTo>
                <a:cubicBezTo>
                  <a:pt x="77" y="17"/>
                  <a:pt x="74" y="16"/>
                  <a:pt x="72" y="15"/>
                </a:cubicBezTo>
                <a:cubicBezTo>
                  <a:pt x="72" y="0"/>
                  <a:pt x="72" y="0"/>
                  <a:pt x="72" y="0"/>
                </a:cubicBezTo>
                <a:cubicBezTo>
                  <a:pt x="44" y="0"/>
                  <a:pt x="44" y="0"/>
                  <a:pt x="44" y="0"/>
                </a:cubicBezTo>
                <a:cubicBezTo>
                  <a:pt x="44" y="0"/>
                  <a:pt x="44" y="0"/>
                  <a:pt x="44" y="0"/>
                </a:cubicBezTo>
                <a:cubicBezTo>
                  <a:pt x="44" y="15"/>
                  <a:pt x="44" y="15"/>
                  <a:pt x="44" y="15"/>
                </a:cubicBezTo>
                <a:cubicBezTo>
                  <a:pt x="42" y="16"/>
                  <a:pt x="40" y="17"/>
                  <a:pt x="38" y="18"/>
                </a:cubicBezTo>
                <a:cubicBezTo>
                  <a:pt x="27" y="7"/>
                  <a:pt x="27" y="7"/>
                  <a:pt x="27" y="7"/>
                </a:cubicBezTo>
                <a:cubicBezTo>
                  <a:pt x="7" y="27"/>
                  <a:pt x="7" y="27"/>
                  <a:pt x="7" y="27"/>
                </a:cubicBezTo>
                <a:cubicBezTo>
                  <a:pt x="18" y="38"/>
                  <a:pt x="18" y="38"/>
                  <a:pt x="18" y="38"/>
                </a:cubicBezTo>
                <a:cubicBezTo>
                  <a:pt x="17" y="40"/>
                  <a:pt x="16" y="42"/>
                  <a:pt x="15" y="44"/>
                </a:cubicBezTo>
                <a:cubicBezTo>
                  <a:pt x="0" y="44"/>
                  <a:pt x="0" y="44"/>
                  <a:pt x="0" y="44"/>
                </a:cubicBezTo>
                <a:cubicBezTo>
                  <a:pt x="0" y="72"/>
                  <a:pt x="0" y="72"/>
                  <a:pt x="0" y="72"/>
                </a:cubicBezTo>
                <a:cubicBezTo>
                  <a:pt x="15" y="72"/>
                  <a:pt x="15" y="72"/>
                  <a:pt x="15" y="72"/>
                </a:cubicBezTo>
                <a:cubicBezTo>
                  <a:pt x="16" y="74"/>
                  <a:pt x="17" y="77"/>
                  <a:pt x="18" y="79"/>
                </a:cubicBezTo>
                <a:cubicBezTo>
                  <a:pt x="7" y="90"/>
                  <a:pt x="7" y="90"/>
                  <a:pt x="7" y="90"/>
                </a:cubicBezTo>
                <a:cubicBezTo>
                  <a:pt x="27" y="109"/>
                  <a:pt x="27" y="109"/>
                  <a:pt x="27" y="109"/>
                </a:cubicBezTo>
                <a:cubicBezTo>
                  <a:pt x="38" y="99"/>
                  <a:pt x="38" y="99"/>
                  <a:pt x="38" y="99"/>
                </a:cubicBezTo>
                <a:cubicBezTo>
                  <a:pt x="40" y="100"/>
                  <a:pt x="42" y="100"/>
                  <a:pt x="44" y="101"/>
                </a:cubicBezTo>
                <a:cubicBezTo>
                  <a:pt x="44" y="117"/>
                  <a:pt x="44" y="117"/>
                  <a:pt x="44" y="117"/>
                </a:cubicBezTo>
                <a:cubicBezTo>
                  <a:pt x="72" y="117"/>
                  <a:pt x="72" y="117"/>
                  <a:pt x="72" y="117"/>
                </a:cubicBezTo>
                <a:cubicBezTo>
                  <a:pt x="72" y="101"/>
                  <a:pt x="72" y="101"/>
                  <a:pt x="72" y="101"/>
                </a:cubicBezTo>
                <a:cubicBezTo>
                  <a:pt x="74" y="100"/>
                  <a:pt x="77" y="100"/>
                  <a:pt x="79" y="99"/>
                </a:cubicBezTo>
                <a:cubicBezTo>
                  <a:pt x="90" y="109"/>
                  <a:pt x="90" y="109"/>
                  <a:pt x="90" y="109"/>
                </a:cubicBezTo>
                <a:cubicBezTo>
                  <a:pt x="109" y="90"/>
                  <a:pt x="109" y="90"/>
                  <a:pt x="109" y="90"/>
                </a:cubicBezTo>
                <a:cubicBezTo>
                  <a:pt x="99" y="79"/>
                  <a:pt x="99" y="79"/>
                  <a:pt x="99" y="79"/>
                </a:cubicBezTo>
                <a:cubicBezTo>
                  <a:pt x="100" y="77"/>
                  <a:pt x="101" y="74"/>
                  <a:pt x="101" y="72"/>
                </a:cubicBezTo>
                <a:moveTo>
                  <a:pt x="58" y="84"/>
                </a:moveTo>
                <a:cubicBezTo>
                  <a:pt x="44" y="84"/>
                  <a:pt x="33" y="72"/>
                  <a:pt x="33" y="58"/>
                </a:cubicBezTo>
                <a:cubicBezTo>
                  <a:pt x="33" y="44"/>
                  <a:pt x="44" y="33"/>
                  <a:pt x="58" y="33"/>
                </a:cubicBezTo>
                <a:cubicBezTo>
                  <a:pt x="72" y="33"/>
                  <a:pt x="84" y="44"/>
                  <a:pt x="84" y="58"/>
                </a:cubicBezTo>
                <a:cubicBezTo>
                  <a:pt x="84" y="72"/>
                  <a:pt x="72" y="84"/>
                  <a:pt x="58" y="84"/>
                </a:cubicBez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85" name="Freeform: Shape 98">
            <a:extLst>
              <a:ext uri="{FF2B5EF4-FFF2-40B4-BE49-F238E27FC236}">
                <a16:creationId xmlns:a16="http://schemas.microsoft.com/office/drawing/2014/main" id="{98F5A89A-D1DC-4BAF-946A-8E27A07966B3}"/>
              </a:ext>
            </a:extLst>
          </p:cNvPr>
          <p:cNvSpPr>
            <a:spLocks/>
          </p:cNvSpPr>
          <p:nvPr/>
        </p:nvSpPr>
        <p:spPr bwMode="auto">
          <a:xfrm>
            <a:off x="10088092" y="3771801"/>
            <a:ext cx="153988" cy="273050"/>
          </a:xfrm>
          <a:custGeom>
            <a:avLst/>
            <a:gdLst>
              <a:gd name="T0" fmla="*/ 92 w 96"/>
              <a:gd name="T1" fmla="*/ 70 h 170"/>
              <a:gd name="T2" fmla="*/ 82 w 96"/>
              <a:gd name="T3" fmla="*/ 70 h 170"/>
              <a:gd name="T4" fmla="*/ 69 w 96"/>
              <a:gd name="T5" fmla="*/ 14 h 170"/>
              <a:gd name="T6" fmla="*/ 80 w 96"/>
              <a:gd name="T7" fmla="*/ 14 h 170"/>
              <a:gd name="T8" fmla="*/ 85 w 96"/>
              <a:gd name="T9" fmla="*/ 10 h 170"/>
              <a:gd name="T10" fmla="*/ 85 w 96"/>
              <a:gd name="T11" fmla="*/ 4 h 170"/>
              <a:gd name="T12" fmla="*/ 80 w 96"/>
              <a:gd name="T13" fmla="*/ 0 h 170"/>
              <a:gd name="T14" fmla="*/ 16 w 96"/>
              <a:gd name="T15" fmla="*/ 0 h 170"/>
              <a:gd name="T16" fmla="*/ 12 w 96"/>
              <a:gd name="T17" fmla="*/ 4 h 170"/>
              <a:gd name="T18" fmla="*/ 12 w 96"/>
              <a:gd name="T19" fmla="*/ 10 h 170"/>
              <a:gd name="T20" fmla="*/ 16 w 96"/>
              <a:gd name="T21" fmla="*/ 14 h 170"/>
              <a:gd name="T22" fmla="*/ 27 w 96"/>
              <a:gd name="T23" fmla="*/ 14 h 170"/>
              <a:gd name="T24" fmla="*/ 14 w 96"/>
              <a:gd name="T25" fmla="*/ 70 h 170"/>
              <a:gd name="T26" fmla="*/ 4 w 96"/>
              <a:gd name="T27" fmla="*/ 70 h 170"/>
              <a:gd name="T28" fmla="*/ 0 w 96"/>
              <a:gd name="T29" fmla="*/ 74 h 170"/>
              <a:gd name="T30" fmla="*/ 0 w 96"/>
              <a:gd name="T31" fmla="*/ 85 h 170"/>
              <a:gd name="T32" fmla="*/ 4 w 96"/>
              <a:gd name="T33" fmla="*/ 89 h 170"/>
              <a:gd name="T34" fmla="*/ 44 w 96"/>
              <a:gd name="T35" fmla="*/ 89 h 170"/>
              <a:gd name="T36" fmla="*/ 44 w 96"/>
              <a:gd name="T37" fmla="*/ 107 h 170"/>
              <a:gd name="T38" fmla="*/ 44 w 96"/>
              <a:gd name="T39" fmla="*/ 150 h 170"/>
              <a:gd name="T40" fmla="*/ 44 w 96"/>
              <a:gd name="T41" fmla="*/ 154 h 170"/>
              <a:gd name="T42" fmla="*/ 45 w 96"/>
              <a:gd name="T43" fmla="*/ 158 h 170"/>
              <a:gd name="T44" fmla="*/ 46 w 96"/>
              <a:gd name="T45" fmla="*/ 164 h 170"/>
              <a:gd name="T46" fmla="*/ 48 w 96"/>
              <a:gd name="T47" fmla="*/ 170 h 170"/>
              <a:gd name="T48" fmla="*/ 50 w 96"/>
              <a:gd name="T49" fmla="*/ 164 h 170"/>
              <a:gd name="T50" fmla="*/ 51 w 96"/>
              <a:gd name="T51" fmla="*/ 158 h 170"/>
              <a:gd name="T52" fmla="*/ 52 w 96"/>
              <a:gd name="T53" fmla="*/ 154 h 170"/>
              <a:gd name="T54" fmla="*/ 52 w 96"/>
              <a:gd name="T55" fmla="*/ 150 h 170"/>
              <a:gd name="T56" fmla="*/ 52 w 96"/>
              <a:gd name="T57" fmla="*/ 107 h 170"/>
              <a:gd name="T58" fmla="*/ 52 w 96"/>
              <a:gd name="T59" fmla="*/ 89 h 170"/>
              <a:gd name="T60" fmla="*/ 92 w 96"/>
              <a:gd name="T61" fmla="*/ 89 h 170"/>
              <a:gd name="T62" fmla="*/ 96 w 96"/>
              <a:gd name="T63" fmla="*/ 85 h 170"/>
              <a:gd name="T64" fmla="*/ 96 w 96"/>
              <a:gd name="T65" fmla="*/ 74 h 170"/>
              <a:gd name="T66" fmla="*/ 92 w 96"/>
              <a:gd name="T67" fmla="*/ 70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96" h="170">
                <a:moveTo>
                  <a:pt x="92" y="70"/>
                </a:moveTo>
                <a:cubicBezTo>
                  <a:pt x="82" y="70"/>
                  <a:pt x="82" y="70"/>
                  <a:pt x="82" y="70"/>
                </a:cubicBezTo>
                <a:cubicBezTo>
                  <a:pt x="69" y="14"/>
                  <a:pt x="69" y="14"/>
                  <a:pt x="69" y="14"/>
                </a:cubicBezTo>
                <a:cubicBezTo>
                  <a:pt x="80" y="14"/>
                  <a:pt x="80" y="14"/>
                  <a:pt x="80" y="14"/>
                </a:cubicBezTo>
                <a:cubicBezTo>
                  <a:pt x="83" y="14"/>
                  <a:pt x="85" y="12"/>
                  <a:pt x="85" y="10"/>
                </a:cubicBezTo>
                <a:cubicBezTo>
                  <a:pt x="85" y="4"/>
                  <a:pt x="85" y="4"/>
                  <a:pt x="85" y="4"/>
                </a:cubicBezTo>
                <a:cubicBezTo>
                  <a:pt x="85" y="2"/>
                  <a:pt x="83" y="0"/>
                  <a:pt x="80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3" y="0"/>
                  <a:pt x="12" y="2"/>
                  <a:pt x="12" y="4"/>
                </a:cubicBezTo>
                <a:cubicBezTo>
                  <a:pt x="12" y="10"/>
                  <a:pt x="12" y="10"/>
                  <a:pt x="12" y="10"/>
                </a:cubicBezTo>
                <a:cubicBezTo>
                  <a:pt x="12" y="12"/>
                  <a:pt x="13" y="14"/>
                  <a:pt x="16" y="14"/>
                </a:cubicBezTo>
                <a:cubicBezTo>
                  <a:pt x="27" y="14"/>
                  <a:pt x="27" y="14"/>
                  <a:pt x="27" y="14"/>
                </a:cubicBezTo>
                <a:cubicBezTo>
                  <a:pt x="14" y="70"/>
                  <a:pt x="14" y="70"/>
                  <a:pt x="14" y="70"/>
                </a:cubicBezTo>
                <a:cubicBezTo>
                  <a:pt x="4" y="70"/>
                  <a:pt x="4" y="70"/>
                  <a:pt x="4" y="70"/>
                </a:cubicBezTo>
                <a:cubicBezTo>
                  <a:pt x="2" y="70"/>
                  <a:pt x="0" y="72"/>
                  <a:pt x="0" y="74"/>
                </a:cubicBezTo>
                <a:cubicBezTo>
                  <a:pt x="0" y="85"/>
                  <a:pt x="0" y="85"/>
                  <a:pt x="0" y="85"/>
                </a:cubicBezTo>
                <a:cubicBezTo>
                  <a:pt x="0" y="87"/>
                  <a:pt x="2" y="89"/>
                  <a:pt x="4" y="89"/>
                </a:cubicBezTo>
                <a:cubicBezTo>
                  <a:pt x="44" y="89"/>
                  <a:pt x="44" y="89"/>
                  <a:pt x="44" y="89"/>
                </a:cubicBezTo>
                <a:cubicBezTo>
                  <a:pt x="44" y="107"/>
                  <a:pt x="44" y="107"/>
                  <a:pt x="44" y="107"/>
                </a:cubicBezTo>
                <a:cubicBezTo>
                  <a:pt x="44" y="150"/>
                  <a:pt x="44" y="150"/>
                  <a:pt x="44" y="150"/>
                </a:cubicBezTo>
                <a:cubicBezTo>
                  <a:pt x="44" y="152"/>
                  <a:pt x="44" y="153"/>
                  <a:pt x="44" y="154"/>
                </a:cubicBezTo>
                <a:cubicBezTo>
                  <a:pt x="44" y="156"/>
                  <a:pt x="45" y="157"/>
                  <a:pt x="45" y="158"/>
                </a:cubicBezTo>
                <a:cubicBezTo>
                  <a:pt x="45" y="161"/>
                  <a:pt x="46" y="163"/>
                  <a:pt x="46" y="164"/>
                </a:cubicBezTo>
                <a:cubicBezTo>
                  <a:pt x="47" y="168"/>
                  <a:pt x="48" y="170"/>
                  <a:pt x="48" y="170"/>
                </a:cubicBezTo>
                <a:cubicBezTo>
                  <a:pt x="48" y="170"/>
                  <a:pt x="49" y="168"/>
                  <a:pt x="50" y="164"/>
                </a:cubicBezTo>
                <a:cubicBezTo>
                  <a:pt x="50" y="163"/>
                  <a:pt x="51" y="161"/>
                  <a:pt x="51" y="158"/>
                </a:cubicBezTo>
                <a:cubicBezTo>
                  <a:pt x="52" y="157"/>
                  <a:pt x="52" y="156"/>
                  <a:pt x="52" y="154"/>
                </a:cubicBezTo>
                <a:cubicBezTo>
                  <a:pt x="53" y="153"/>
                  <a:pt x="52" y="152"/>
                  <a:pt x="52" y="150"/>
                </a:cubicBezTo>
                <a:cubicBezTo>
                  <a:pt x="52" y="107"/>
                  <a:pt x="52" y="107"/>
                  <a:pt x="52" y="107"/>
                </a:cubicBezTo>
                <a:cubicBezTo>
                  <a:pt x="52" y="89"/>
                  <a:pt x="52" y="89"/>
                  <a:pt x="52" y="89"/>
                </a:cubicBezTo>
                <a:cubicBezTo>
                  <a:pt x="92" y="89"/>
                  <a:pt x="92" y="89"/>
                  <a:pt x="92" y="89"/>
                </a:cubicBezTo>
                <a:cubicBezTo>
                  <a:pt x="94" y="89"/>
                  <a:pt x="96" y="87"/>
                  <a:pt x="96" y="85"/>
                </a:cubicBezTo>
                <a:cubicBezTo>
                  <a:pt x="96" y="74"/>
                  <a:pt x="96" y="74"/>
                  <a:pt x="96" y="74"/>
                </a:cubicBezTo>
                <a:cubicBezTo>
                  <a:pt x="96" y="72"/>
                  <a:pt x="94" y="70"/>
                  <a:pt x="92" y="70"/>
                </a:cubicBez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86" name="Freeform: Shape 99">
            <a:extLst>
              <a:ext uri="{FF2B5EF4-FFF2-40B4-BE49-F238E27FC236}">
                <a16:creationId xmlns:a16="http://schemas.microsoft.com/office/drawing/2014/main" id="{88421CFF-DE6C-46A7-B09E-E676870B48F6}"/>
              </a:ext>
            </a:extLst>
          </p:cNvPr>
          <p:cNvSpPr>
            <a:spLocks/>
          </p:cNvSpPr>
          <p:nvPr/>
        </p:nvSpPr>
        <p:spPr bwMode="auto">
          <a:xfrm>
            <a:off x="8991130" y="3081238"/>
            <a:ext cx="347663" cy="349250"/>
          </a:xfrm>
          <a:custGeom>
            <a:avLst/>
            <a:gdLst>
              <a:gd name="T0" fmla="*/ 170 w 216"/>
              <a:gd name="T1" fmla="*/ 67 h 217"/>
              <a:gd name="T2" fmla="*/ 169 w 216"/>
              <a:gd name="T3" fmla="*/ 66 h 217"/>
              <a:gd name="T4" fmla="*/ 169 w 216"/>
              <a:gd name="T5" fmla="*/ 66 h 217"/>
              <a:gd name="T6" fmla="*/ 105 w 216"/>
              <a:gd name="T7" fmla="*/ 2 h 217"/>
              <a:gd name="T8" fmla="*/ 100 w 216"/>
              <a:gd name="T9" fmla="*/ 2 h 217"/>
              <a:gd name="T10" fmla="*/ 1 w 216"/>
              <a:gd name="T11" fmla="*/ 100 h 217"/>
              <a:gd name="T12" fmla="*/ 1 w 216"/>
              <a:gd name="T13" fmla="*/ 105 h 217"/>
              <a:gd name="T14" fmla="*/ 66 w 216"/>
              <a:gd name="T15" fmla="*/ 170 h 217"/>
              <a:gd name="T16" fmla="*/ 66 w 216"/>
              <a:gd name="T17" fmla="*/ 170 h 217"/>
              <a:gd name="T18" fmla="*/ 66 w 216"/>
              <a:gd name="T19" fmla="*/ 170 h 217"/>
              <a:gd name="T20" fmla="*/ 60 w 216"/>
              <a:gd name="T21" fmla="*/ 215 h 217"/>
              <a:gd name="T22" fmla="*/ 65 w 216"/>
              <a:gd name="T23" fmla="*/ 215 h 217"/>
              <a:gd name="T24" fmla="*/ 215 w 216"/>
              <a:gd name="T25" fmla="*/ 66 h 217"/>
              <a:gd name="T26" fmla="*/ 215 w 216"/>
              <a:gd name="T27" fmla="*/ 61 h 217"/>
              <a:gd name="T28" fmla="*/ 170 w 216"/>
              <a:gd name="T29" fmla="*/ 67 h 217"/>
              <a:gd name="T30" fmla="*/ 14 w 216"/>
              <a:gd name="T31" fmla="*/ 103 h 217"/>
              <a:gd name="T32" fmla="*/ 102 w 216"/>
              <a:gd name="T33" fmla="*/ 15 h 217"/>
              <a:gd name="T34" fmla="*/ 156 w 216"/>
              <a:gd name="T35" fmla="*/ 69 h 217"/>
              <a:gd name="T36" fmla="*/ 68 w 216"/>
              <a:gd name="T37" fmla="*/ 157 h 217"/>
              <a:gd name="T38" fmla="*/ 14 w 216"/>
              <a:gd name="T39" fmla="*/ 103 h 2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16" h="217">
                <a:moveTo>
                  <a:pt x="170" y="67"/>
                </a:moveTo>
                <a:cubicBezTo>
                  <a:pt x="170" y="67"/>
                  <a:pt x="169" y="66"/>
                  <a:pt x="169" y="66"/>
                </a:cubicBezTo>
                <a:cubicBezTo>
                  <a:pt x="169" y="66"/>
                  <a:pt x="169" y="66"/>
                  <a:pt x="169" y="66"/>
                </a:cubicBezTo>
                <a:cubicBezTo>
                  <a:pt x="105" y="2"/>
                  <a:pt x="105" y="2"/>
                  <a:pt x="105" y="2"/>
                </a:cubicBezTo>
                <a:cubicBezTo>
                  <a:pt x="103" y="0"/>
                  <a:pt x="101" y="0"/>
                  <a:pt x="100" y="2"/>
                </a:cubicBezTo>
                <a:cubicBezTo>
                  <a:pt x="1" y="100"/>
                  <a:pt x="1" y="100"/>
                  <a:pt x="1" y="100"/>
                </a:cubicBezTo>
                <a:cubicBezTo>
                  <a:pt x="0" y="101"/>
                  <a:pt x="0" y="104"/>
                  <a:pt x="1" y="105"/>
                </a:cubicBezTo>
                <a:cubicBezTo>
                  <a:pt x="66" y="170"/>
                  <a:pt x="66" y="170"/>
                  <a:pt x="66" y="170"/>
                </a:cubicBezTo>
                <a:cubicBezTo>
                  <a:pt x="66" y="170"/>
                  <a:pt x="66" y="170"/>
                  <a:pt x="66" y="170"/>
                </a:cubicBezTo>
                <a:cubicBezTo>
                  <a:pt x="66" y="170"/>
                  <a:pt x="66" y="170"/>
                  <a:pt x="66" y="170"/>
                </a:cubicBezTo>
                <a:cubicBezTo>
                  <a:pt x="60" y="215"/>
                  <a:pt x="60" y="215"/>
                  <a:pt x="60" y="215"/>
                </a:cubicBezTo>
                <a:cubicBezTo>
                  <a:pt x="62" y="217"/>
                  <a:pt x="64" y="217"/>
                  <a:pt x="65" y="215"/>
                </a:cubicBezTo>
                <a:cubicBezTo>
                  <a:pt x="215" y="66"/>
                  <a:pt x="215" y="66"/>
                  <a:pt x="215" y="66"/>
                </a:cubicBezTo>
                <a:cubicBezTo>
                  <a:pt x="216" y="64"/>
                  <a:pt x="216" y="62"/>
                  <a:pt x="215" y="61"/>
                </a:cubicBezTo>
                <a:lnTo>
                  <a:pt x="170" y="67"/>
                </a:lnTo>
                <a:close/>
                <a:moveTo>
                  <a:pt x="14" y="103"/>
                </a:moveTo>
                <a:cubicBezTo>
                  <a:pt x="102" y="15"/>
                  <a:pt x="102" y="15"/>
                  <a:pt x="102" y="15"/>
                </a:cubicBezTo>
                <a:cubicBezTo>
                  <a:pt x="156" y="69"/>
                  <a:pt x="156" y="69"/>
                  <a:pt x="156" y="69"/>
                </a:cubicBezTo>
                <a:cubicBezTo>
                  <a:pt x="68" y="157"/>
                  <a:pt x="68" y="157"/>
                  <a:pt x="68" y="157"/>
                </a:cubicBezTo>
                <a:lnTo>
                  <a:pt x="14" y="10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87" name="Freeform: Shape 100">
            <a:extLst>
              <a:ext uri="{FF2B5EF4-FFF2-40B4-BE49-F238E27FC236}">
                <a16:creationId xmlns:a16="http://schemas.microsoft.com/office/drawing/2014/main" id="{D15879DF-4948-4D55-8CEF-E6E8620CD748}"/>
              </a:ext>
            </a:extLst>
          </p:cNvPr>
          <p:cNvSpPr>
            <a:spLocks/>
          </p:cNvSpPr>
          <p:nvPr/>
        </p:nvSpPr>
        <p:spPr bwMode="auto">
          <a:xfrm>
            <a:off x="9241955" y="2235100"/>
            <a:ext cx="288925" cy="292100"/>
          </a:xfrm>
          <a:custGeom>
            <a:avLst/>
            <a:gdLst>
              <a:gd name="T0" fmla="*/ 142 w 180"/>
              <a:gd name="T1" fmla="*/ 56 h 181"/>
              <a:gd name="T2" fmla="*/ 141 w 180"/>
              <a:gd name="T3" fmla="*/ 56 h 181"/>
              <a:gd name="T4" fmla="*/ 141 w 180"/>
              <a:gd name="T5" fmla="*/ 55 h 181"/>
              <a:gd name="T6" fmla="*/ 87 w 180"/>
              <a:gd name="T7" fmla="*/ 2 h 181"/>
              <a:gd name="T8" fmla="*/ 83 w 180"/>
              <a:gd name="T9" fmla="*/ 2 h 181"/>
              <a:gd name="T10" fmla="*/ 1 w 180"/>
              <a:gd name="T11" fmla="*/ 83 h 181"/>
              <a:gd name="T12" fmla="*/ 1 w 180"/>
              <a:gd name="T13" fmla="*/ 88 h 181"/>
              <a:gd name="T14" fmla="*/ 55 w 180"/>
              <a:gd name="T15" fmla="*/ 141 h 181"/>
              <a:gd name="T16" fmla="*/ 55 w 180"/>
              <a:gd name="T17" fmla="*/ 142 h 181"/>
              <a:gd name="T18" fmla="*/ 55 w 180"/>
              <a:gd name="T19" fmla="*/ 142 h 181"/>
              <a:gd name="T20" fmla="*/ 50 w 180"/>
              <a:gd name="T21" fmla="*/ 180 h 181"/>
              <a:gd name="T22" fmla="*/ 55 w 180"/>
              <a:gd name="T23" fmla="*/ 180 h 181"/>
              <a:gd name="T24" fmla="*/ 179 w 180"/>
              <a:gd name="T25" fmla="*/ 55 h 181"/>
              <a:gd name="T26" fmla="*/ 179 w 180"/>
              <a:gd name="T27" fmla="*/ 51 h 181"/>
              <a:gd name="T28" fmla="*/ 142 w 180"/>
              <a:gd name="T29" fmla="*/ 56 h 181"/>
              <a:gd name="T30" fmla="*/ 12 w 180"/>
              <a:gd name="T31" fmla="*/ 86 h 181"/>
              <a:gd name="T32" fmla="*/ 85 w 180"/>
              <a:gd name="T33" fmla="*/ 12 h 181"/>
              <a:gd name="T34" fmla="*/ 130 w 180"/>
              <a:gd name="T35" fmla="*/ 57 h 181"/>
              <a:gd name="T36" fmla="*/ 57 w 180"/>
              <a:gd name="T37" fmla="*/ 131 h 181"/>
              <a:gd name="T38" fmla="*/ 12 w 180"/>
              <a:gd name="T39" fmla="*/ 86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80" h="181">
                <a:moveTo>
                  <a:pt x="142" y="56"/>
                </a:moveTo>
                <a:cubicBezTo>
                  <a:pt x="141" y="56"/>
                  <a:pt x="141" y="56"/>
                  <a:pt x="141" y="56"/>
                </a:cubicBezTo>
                <a:cubicBezTo>
                  <a:pt x="141" y="55"/>
                  <a:pt x="141" y="55"/>
                  <a:pt x="141" y="55"/>
                </a:cubicBezTo>
                <a:cubicBezTo>
                  <a:pt x="87" y="2"/>
                  <a:pt x="87" y="2"/>
                  <a:pt x="87" y="2"/>
                </a:cubicBezTo>
                <a:cubicBezTo>
                  <a:pt x="86" y="0"/>
                  <a:pt x="84" y="0"/>
                  <a:pt x="83" y="2"/>
                </a:cubicBezTo>
                <a:cubicBezTo>
                  <a:pt x="1" y="83"/>
                  <a:pt x="1" y="83"/>
                  <a:pt x="1" y="83"/>
                </a:cubicBezTo>
                <a:cubicBezTo>
                  <a:pt x="0" y="85"/>
                  <a:pt x="0" y="87"/>
                  <a:pt x="1" y="88"/>
                </a:cubicBezTo>
                <a:cubicBezTo>
                  <a:pt x="55" y="141"/>
                  <a:pt x="55" y="141"/>
                  <a:pt x="55" y="141"/>
                </a:cubicBezTo>
                <a:cubicBezTo>
                  <a:pt x="55" y="141"/>
                  <a:pt x="55" y="141"/>
                  <a:pt x="55" y="142"/>
                </a:cubicBezTo>
                <a:cubicBezTo>
                  <a:pt x="55" y="142"/>
                  <a:pt x="55" y="142"/>
                  <a:pt x="55" y="142"/>
                </a:cubicBezTo>
                <a:cubicBezTo>
                  <a:pt x="50" y="180"/>
                  <a:pt x="50" y="180"/>
                  <a:pt x="50" y="180"/>
                </a:cubicBezTo>
                <a:cubicBezTo>
                  <a:pt x="52" y="181"/>
                  <a:pt x="53" y="181"/>
                  <a:pt x="55" y="180"/>
                </a:cubicBezTo>
                <a:cubicBezTo>
                  <a:pt x="179" y="55"/>
                  <a:pt x="179" y="55"/>
                  <a:pt x="179" y="55"/>
                </a:cubicBezTo>
                <a:cubicBezTo>
                  <a:pt x="180" y="54"/>
                  <a:pt x="180" y="52"/>
                  <a:pt x="179" y="51"/>
                </a:cubicBezTo>
                <a:lnTo>
                  <a:pt x="142" y="56"/>
                </a:lnTo>
                <a:close/>
                <a:moveTo>
                  <a:pt x="12" y="86"/>
                </a:moveTo>
                <a:cubicBezTo>
                  <a:pt x="85" y="12"/>
                  <a:pt x="85" y="12"/>
                  <a:pt x="85" y="12"/>
                </a:cubicBezTo>
                <a:cubicBezTo>
                  <a:pt x="130" y="57"/>
                  <a:pt x="130" y="57"/>
                  <a:pt x="130" y="57"/>
                </a:cubicBezTo>
                <a:cubicBezTo>
                  <a:pt x="57" y="131"/>
                  <a:pt x="57" y="131"/>
                  <a:pt x="57" y="131"/>
                </a:cubicBezTo>
                <a:lnTo>
                  <a:pt x="12" y="8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88" name="Freeform: Shape 101">
            <a:extLst>
              <a:ext uri="{FF2B5EF4-FFF2-40B4-BE49-F238E27FC236}">
                <a16:creationId xmlns:a16="http://schemas.microsoft.com/office/drawing/2014/main" id="{F54FF06A-70E1-4BD4-B216-8E5D1549CB48}"/>
              </a:ext>
            </a:extLst>
          </p:cNvPr>
          <p:cNvSpPr>
            <a:spLocks/>
          </p:cNvSpPr>
          <p:nvPr/>
        </p:nvSpPr>
        <p:spPr bwMode="auto">
          <a:xfrm>
            <a:off x="7900517" y="2725638"/>
            <a:ext cx="293688" cy="174625"/>
          </a:xfrm>
          <a:custGeom>
            <a:avLst/>
            <a:gdLst>
              <a:gd name="T0" fmla="*/ 152 w 183"/>
              <a:gd name="T1" fmla="*/ 80 h 108"/>
              <a:gd name="T2" fmla="*/ 152 w 183"/>
              <a:gd name="T3" fmla="*/ 79 h 108"/>
              <a:gd name="T4" fmla="*/ 152 w 183"/>
              <a:gd name="T5" fmla="*/ 79 h 108"/>
              <a:gd name="T6" fmla="*/ 151 w 183"/>
              <a:gd name="T7" fmla="*/ 3 h 108"/>
              <a:gd name="T8" fmla="*/ 148 w 183"/>
              <a:gd name="T9" fmla="*/ 0 h 108"/>
              <a:gd name="T10" fmla="*/ 32 w 183"/>
              <a:gd name="T11" fmla="*/ 2 h 108"/>
              <a:gd name="T12" fmla="*/ 29 w 183"/>
              <a:gd name="T13" fmla="*/ 5 h 108"/>
              <a:gd name="T14" fmla="*/ 30 w 183"/>
              <a:gd name="T15" fmla="*/ 81 h 108"/>
              <a:gd name="T16" fmla="*/ 30 w 183"/>
              <a:gd name="T17" fmla="*/ 81 h 108"/>
              <a:gd name="T18" fmla="*/ 30 w 183"/>
              <a:gd name="T19" fmla="*/ 81 h 108"/>
              <a:gd name="T20" fmla="*/ 0 w 183"/>
              <a:gd name="T21" fmla="*/ 105 h 108"/>
              <a:gd name="T22" fmla="*/ 3 w 183"/>
              <a:gd name="T23" fmla="*/ 108 h 108"/>
              <a:gd name="T24" fmla="*/ 180 w 183"/>
              <a:gd name="T25" fmla="*/ 106 h 108"/>
              <a:gd name="T26" fmla="*/ 183 w 183"/>
              <a:gd name="T27" fmla="*/ 103 h 108"/>
              <a:gd name="T28" fmla="*/ 152 w 183"/>
              <a:gd name="T29" fmla="*/ 80 h 108"/>
              <a:gd name="T30" fmla="*/ 38 w 183"/>
              <a:gd name="T31" fmla="*/ 11 h 108"/>
              <a:gd name="T32" fmla="*/ 142 w 183"/>
              <a:gd name="T33" fmla="*/ 9 h 108"/>
              <a:gd name="T34" fmla="*/ 143 w 183"/>
              <a:gd name="T35" fmla="*/ 73 h 108"/>
              <a:gd name="T36" fmla="*/ 39 w 183"/>
              <a:gd name="T37" fmla="*/ 75 h 108"/>
              <a:gd name="T38" fmla="*/ 38 w 183"/>
              <a:gd name="T39" fmla="*/ 11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83" h="108">
                <a:moveTo>
                  <a:pt x="152" y="80"/>
                </a:moveTo>
                <a:cubicBezTo>
                  <a:pt x="152" y="80"/>
                  <a:pt x="152" y="80"/>
                  <a:pt x="152" y="79"/>
                </a:cubicBezTo>
                <a:cubicBezTo>
                  <a:pt x="152" y="79"/>
                  <a:pt x="152" y="79"/>
                  <a:pt x="152" y="79"/>
                </a:cubicBezTo>
                <a:cubicBezTo>
                  <a:pt x="151" y="3"/>
                  <a:pt x="151" y="3"/>
                  <a:pt x="151" y="3"/>
                </a:cubicBezTo>
                <a:cubicBezTo>
                  <a:pt x="151" y="2"/>
                  <a:pt x="150" y="0"/>
                  <a:pt x="148" y="0"/>
                </a:cubicBezTo>
                <a:cubicBezTo>
                  <a:pt x="32" y="2"/>
                  <a:pt x="32" y="2"/>
                  <a:pt x="32" y="2"/>
                </a:cubicBezTo>
                <a:cubicBezTo>
                  <a:pt x="31" y="2"/>
                  <a:pt x="29" y="3"/>
                  <a:pt x="29" y="5"/>
                </a:cubicBezTo>
                <a:cubicBezTo>
                  <a:pt x="30" y="81"/>
                  <a:pt x="30" y="81"/>
                  <a:pt x="30" y="81"/>
                </a:cubicBezTo>
                <a:cubicBezTo>
                  <a:pt x="30" y="81"/>
                  <a:pt x="30" y="81"/>
                  <a:pt x="30" y="81"/>
                </a:cubicBezTo>
                <a:cubicBezTo>
                  <a:pt x="30" y="81"/>
                  <a:pt x="30" y="81"/>
                  <a:pt x="30" y="81"/>
                </a:cubicBezTo>
                <a:cubicBezTo>
                  <a:pt x="0" y="105"/>
                  <a:pt x="0" y="105"/>
                  <a:pt x="0" y="105"/>
                </a:cubicBezTo>
                <a:cubicBezTo>
                  <a:pt x="0" y="107"/>
                  <a:pt x="2" y="108"/>
                  <a:pt x="3" y="108"/>
                </a:cubicBezTo>
                <a:cubicBezTo>
                  <a:pt x="180" y="106"/>
                  <a:pt x="180" y="106"/>
                  <a:pt x="180" y="106"/>
                </a:cubicBezTo>
                <a:cubicBezTo>
                  <a:pt x="181" y="106"/>
                  <a:pt x="183" y="104"/>
                  <a:pt x="183" y="103"/>
                </a:cubicBezTo>
                <a:lnTo>
                  <a:pt x="152" y="80"/>
                </a:lnTo>
                <a:close/>
                <a:moveTo>
                  <a:pt x="38" y="11"/>
                </a:moveTo>
                <a:cubicBezTo>
                  <a:pt x="142" y="9"/>
                  <a:pt x="142" y="9"/>
                  <a:pt x="142" y="9"/>
                </a:cubicBezTo>
                <a:cubicBezTo>
                  <a:pt x="143" y="73"/>
                  <a:pt x="143" y="73"/>
                  <a:pt x="143" y="73"/>
                </a:cubicBezTo>
                <a:cubicBezTo>
                  <a:pt x="39" y="75"/>
                  <a:pt x="39" y="75"/>
                  <a:pt x="39" y="75"/>
                </a:cubicBezTo>
                <a:lnTo>
                  <a:pt x="38" y="1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grpSp>
        <p:nvGrpSpPr>
          <p:cNvPr id="63" name="Group 102">
            <a:extLst>
              <a:ext uri="{FF2B5EF4-FFF2-40B4-BE49-F238E27FC236}">
                <a16:creationId xmlns:a16="http://schemas.microsoft.com/office/drawing/2014/main" id="{65462DB3-E0E2-4732-9A91-BB53ACF68C18}"/>
              </a:ext>
            </a:extLst>
          </p:cNvPr>
          <p:cNvGrpSpPr/>
          <p:nvPr/>
        </p:nvGrpSpPr>
        <p:grpSpPr>
          <a:xfrm>
            <a:off x="746070" y="1841650"/>
            <a:ext cx="3822923" cy="3751777"/>
            <a:chOff x="993775" y="1349375"/>
            <a:chExt cx="3243263" cy="3394076"/>
          </a:xfrm>
        </p:grpSpPr>
        <p:grpSp>
          <p:nvGrpSpPr>
            <p:cNvPr id="74" name="Group 103">
              <a:extLst>
                <a:ext uri="{FF2B5EF4-FFF2-40B4-BE49-F238E27FC236}">
                  <a16:creationId xmlns:a16="http://schemas.microsoft.com/office/drawing/2014/main" id="{96A4F1C0-37CC-4A05-82C4-F3057403F06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993775" y="1349375"/>
              <a:ext cx="3243263" cy="3394076"/>
              <a:chOff x="1344" y="250"/>
              <a:chExt cx="2043" cy="2138"/>
            </a:xfrm>
          </p:grpSpPr>
          <p:sp>
            <p:nvSpPr>
              <p:cNvPr id="80" name="Freeform: Shape 109">
                <a:extLst>
                  <a:ext uri="{FF2B5EF4-FFF2-40B4-BE49-F238E27FC236}">
                    <a16:creationId xmlns:a16="http://schemas.microsoft.com/office/drawing/2014/main" id="{3B2D9CC8-781D-4FBA-87B1-4690412B88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4" y="1635"/>
                <a:ext cx="1864" cy="753"/>
              </a:xfrm>
              <a:custGeom>
                <a:avLst/>
                <a:gdLst/>
                <a:ahLst/>
                <a:cxnLst>
                  <a:cxn ang="0">
                    <a:pos x="1751" y="0"/>
                  </a:cxn>
                  <a:cxn ang="0">
                    <a:pos x="115" y="461"/>
                  </a:cxn>
                  <a:cxn ang="0">
                    <a:pos x="0" y="753"/>
                  </a:cxn>
                  <a:cxn ang="0">
                    <a:pos x="1864" y="292"/>
                  </a:cxn>
                  <a:cxn ang="0">
                    <a:pos x="1751" y="0"/>
                  </a:cxn>
                </a:cxnLst>
                <a:rect l="0" t="0" r="r" b="b"/>
                <a:pathLst>
                  <a:path w="1864" h="753">
                    <a:moveTo>
                      <a:pt x="1751" y="0"/>
                    </a:moveTo>
                    <a:lnTo>
                      <a:pt x="115" y="461"/>
                    </a:lnTo>
                    <a:lnTo>
                      <a:pt x="0" y="753"/>
                    </a:lnTo>
                    <a:lnTo>
                      <a:pt x="1864" y="292"/>
                    </a:lnTo>
                    <a:lnTo>
                      <a:pt x="1751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1" name="Freeform: Shape 110">
                <a:extLst>
                  <a:ext uri="{FF2B5EF4-FFF2-40B4-BE49-F238E27FC236}">
                    <a16:creationId xmlns:a16="http://schemas.microsoft.com/office/drawing/2014/main" id="{009D9436-10F9-48BC-8E69-0155A027D8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3" y="1175"/>
                <a:ext cx="1507" cy="752"/>
              </a:xfrm>
              <a:custGeom>
                <a:avLst/>
                <a:gdLst/>
                <a:ahLst/>
                <a:cxnLst>
                  <a:cxn ang="0">
                    <a:pos x="1393" y="0"/>
                  </a:cxn>
                  <a:cxn ang="0">
                    <a:pos x="113" y="460"/>
                  </a:cxn>
                  <a:cxn ang="0">
                    <a:pos x="0" y="752"/>
                  </a:cxn>
                  <a:cxn ang="0">
                    <a:pos x="1507" y="290"/>
                  </a:cxn>
                  <a:cxn ang="0">
                    <a:pos x="1393" y="0"/>
                  </a:cxn>
                </a:cxnLst>
                <a:rect l="0" t="0" r="r" b="b"/>
                <a:pathLst>
                  <a:path w="1507" h="752">
                    <a:moveTo>
                      <a:pt x="1393" y="0"/>
                    </a:moveTo>
                    <a:lnTo>
                      <a:pt x="113" y="460"/>
                    </a:lnTo>
                    <a:lnTo>
                      <a:pt x="0" y="752"/>
                    </a:lnTo>
                    <a:lnTo>
                      <a:pt x="1507" y="29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2" name="Freeform: Shape 111">
                <a:extLst>
                  <a:ext uri="{FF2B5EF4-FFF2-40B4-BE49-F238E27FC236}">
                    <a16:creationId xmlns:a16="http://schemas.microsoft.com/office/drawing/2014/main" id="{438D7F6F-DDCA-4A4C-A0E8-0DE7AA0558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3" y="714"/>
                <a:ext cx="1148" cy="751"/>
              </a:xfrm>
              <a:custGeom>
                <a:avLst/>
                <a:gdLst/>
                <a:ahLst/>
                <a:cxnLst>
                  <a:cxn ang="0">
                    <a:pos x="1035" y="0"/>
                  </a:cxn>
                  <a:cxn ang="0">
                    <a:pos x="112" y="461"/>
                  </a:cxn>
                  <a:cxn ang="0">
                    <a:pos x="0" y="751"/>
                  </a:cxn>
                  <a:cxn ang="0">
                    <a:pos x="1148" y="291"/>
                  </a:cxn>
                  <a:cxn ang="0">
                    <a:pos x="1035" y="0"/>
                  </a:cxn>
                </a:cxnLst>
                <a:rect l="0" t="0" r="r" b="b"/>
                <a:pathLst>
                  <a:path w="1148" h="751">
                    <a:moveTo>
                      <a:pt x="1035" y="0"/>
                    </a:moveTo>
                    <a:lnTo>
                      <a:pt x="112" y="461"/>
                    </a:lnTo>
                    <a:lnTo>
                      <a:pt x="0" y="751"/>
                    </a:lnTo>
                    <a:lnTo>
                      <a:pt x="1148" y="291"/>
                    </a:lnTo>
                    <a:lnTo>
                      <a:pt x="1035" y="0"/>
                    </a:ln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3" name="Freeform: Shape 112">
                <a:extLst>
                  <a:ext uri="{FF2B5EF4-FFF2-40B4-BE49-F238E27FC236}">
                    <a16:creationId xmlns:a16="http://schemas.microsoft.com/office/drawing/2014/main" id="{06F7C5DF-CDC7-4086-BB55-C7B2C29166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2" y="250"/>
                <a:ext cx="789" cy="755"/>
              </a:xfrm>
              <a:custGeom>
                <a:avLst/>
                <a:gdLst/>
                <a:ahLst/>
                <a:cxnLst>
                  <a:cxn ang="0">
                    <a:pos x="675" y="0"/>
                  </a:cxn>
                  <a:cxn ang="0">
                    <a:pos x="113" y="464"/>
                  </a:cxn>
                  <a:cxn ang="0">
                    <a:pos x="0" y="755"/>
                  </a:cxn>
                  <a:cxn ang="0">
                    <a:pos x="789" y="294"/>
                  </a:cxn>
                  <a:cxn ang="0">
                    <a:pos x="675" y="0"/>
                  </a:cxn>
                </a:cxnLst>
                <a:rect l="0" t="0" r="r" b="b"/>
                <a:pathLst>
                  <a:path w="789" h="755">
                    <a:moveTo>
                      <a:pt x="675" y="0"/>
                    </a:moveTo>
                    <a:lnTo>
                      <a:pt x="113" y="464"/>
                    </a:lnTo>
                    <a:lnTo>
                      <a:pt x="0" y="755"/>
                    </a:lnTo>
                    <a:lnTo>
                      <a:pt x="789" y="294"/>
                    </a:lnTo>
                    <a:lnTo>
                      <a:pt x="675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4" name="Freeform: Shape 113">
                <a:extLst>
                  <a:ext uri="{FF2B5EF4-FFF2-40B4-BE49-F238E27FC236}">
                    <a16:creationId xmlns:a16="http://schemas.microsoft.com/office/drawing/2014/main" id="{3ED5CE1A-7CC5-4E81-BB5F-B54BE62177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3" y="1635"/>
                <a:ext cx="1685" cy="292"/>
              </a:xfrm>
              <a:custGeom>
                <a:avLst/>
                <a:gdLst/>
                <a:ahLst/>
                <a:cxnLst>
                  <a:cxn ang="0">
                    <a:pos x="1685" y="292"/>
                  </a:cxn>
                  <a:cxn ang="0">
                    <a:pos x="1572" y="0"/>
                  </a:cxn>
                  <a:cxn ang="0">
                    <a:pos x="113" y="0"/>
                  </a:cxn>
                  <a:cxn ang="0">
                    <a:pos x="0" y="292"/>
                  </a:cxn>
                  <a:cxn ang="0">
                    <a:pos x="1685" y="292"/>
                  </a:cxn>
                </a:cxnLst>
                <a:rect l="0" t="0" r="r" b="b"/>
                <a:pathLst>
                  <a:path w="1685" h="292">
                    <a:moveTo>
                      <a:pt x="1685" y="292"/>
                    </a:moveTo>
                    <a:lnTo>
                      <a:pt x="1572" y="0"/>
                    </a:lnTo>
                    <a:lnTo>
                      <a:pt x="113" y="0"/>
                    </a:lnTo>
                    <a:lnTo>
                      <a:pt x="0" y="292"/>
                    </a:lnTo>
                    <a:lnTo>
                      <a:pt x="1685" y="292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5" name="Freeform: Shape 114">
                <a:extLst>
                  <a:ext uri="{FF2B5EF4-FFF2-40B4-BE49-F238E27FC236}">
                    <a16:creationId xmlns:a16="http://schemas.microsoft.com/office/drawing/2014/main" id="{0B562BAB-2692-4B57-9890-CFF9357955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3" y="1175"/>
                <a:ext cx="1327" cy="290"/>
              </a:xfrm>
              <a:custGeom>
                <a:avLst/>
                <a:gdLst/>
                <a:ahLst/>
                <a:cxnLst>
                  <a:cxn ang="0">
                    <a:pos x="112" y="0"/>
                  </a:cxn>
                  <a:cxn ang="0">
                    <a:pos x="0" y="290"/>
                  </a:cxn>
                  <a:cxn ang="0">
                    <a:pos x="1327" y="290"/>
                  </a:cxn>
                  <a:cxn ang="0">
                    <a:pos x="1213" y="0"/>
                  </a:cxn>
                  <a:cxn ang="0">
                    <a:pos x="112" y="0"/>
                  </a:cxn>
                </a:cxnLst>
                <a:rect l="0" t="0" r="r" b="b"/>
                <a:pathLst>
                  <a:path w="1327" h="290">
                    <a:moveTo>
                      <a:pt x="112" y="0"/>
                    </a:moveTo>
                    <a:lnTo>
                      <a:pt x="0" y="290"/>
                    </a:lnTo>
                    <a:lnTo>
                      <a:pt x="1327" y="290"/>
                    </a:lnTo>
                    <a:lnTo>
                      <a:pt x="1213" y="0"/>
                    </a:lnTo>
                    <a:lnTo>
                      <a:pt x="11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6" name="Freeform: Shape 115">
                <a:extLst>
                  <a:ext uri="{FF2B5EF4-FFF2-40B4-BE49-F238E27FC236}">
                    <a16:creationId xmlns:a16="http://schemas.microsoft.com/office/drawing/2014/main" id="{61BD901E-811D-4C7A-B31D-1A93ECBDD8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1" y="250"/>
                <a:ext cx="610" cy="294"/>
              </a:xfrm>
              <a:custGeom>
                <a:avLst/>
                <a:gdLst/>
                <a:ahLst/>
                <a:cxnLst>
                  <a:cxn ang="0">
                    <a:pos x="610" y="294"/>
                  </a:cxn>
                  <a:cxn ang="0">
                    <a:pos x="496" y="0"/>
                  </a:cxn>
                  <a:cxn ang="0">
                    <a:pos x="115" y="0"/>
                  </a:cxn>
                  <a:cxn ang="0">
                    <a:pos x="0" y="294"/>
                  </a:cxn>
                  <a:cxn ang="0">
                    <a:pos x="610" y="294"/>
                  </a:cxn>
                </a:cxnLst>
                <a:rect l="0" t="0" r="r" b="b"/>
                <a:pathLst>
                  <a:path w="610" h="294">
                    <a:moveTo>
                      <a:pt x="610" y="294"/>
                    </a:moveTo>
                    <a:lnTo>
                      <a:pt x="496" y="0"/>
                    </a:lnTo>
                    <a:lnTo>
                      <a:pt x="115" y="0"/>
                    </a:lnTo>
                    <a:lnTo>
                      <a:pt x="0" y="294"/>
                    </a:lnTo>
                    <a:lnTo>
                      <a:pt x="610" y="294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7" name="Freeform: Shape 116">
                <a:extLst>
                  <a:ext uri="{FF2B5EF4-FFF2-40B4-BE49-F238E27FC236}">
                    <a16:creationId xmlns:a16="http://schemas.microsoft.com/office/drawing/2014/main" id="{A9BA4C24-FF49-4105-AE6D-BA91027955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2" y="714"/>
                <a:ext cx="969" cy="291"/>
              </a:xfrm>
              <a:custGeom>
                <a:avLst/>
                <a:gdLst/>
                <a:ahLst/>
                <a:cxnLst>
                  <a:cxn ang="0">
                    <a:pos x="113" y="0"/>
                  </a:cxn>
                  <a:cxn ang="0">
                    <a:pos x="0" y="291"/>
                  </a:cxn>
                  <a:cxn ang="0">
                    <a:pos x="969" y="291"/>
                  </a:cxn>
                  <a:cxn ang="0">
                    <a:pos x="856" y="0"/>
                  </a:cxn>
                  <a:cxn ang="0">
                    <a:pos x="113" y="0"/>
                  </a:cxn>
                </a:cxnLst>
                <a:rect l="0" t="0" r="r" b="b"/>
                <a:pathLst>
                  <a:path w="969" h="291">
                    <a:moveTo>
                      <a:pt x="113" y="0"/>
                    </a:moveTo>
                    <a:lnTo>
                      <a:pt x="0" y="291"/>
                    </a:lnTo>
                    <a:lnTo>
                      <a:pt x="969" y="291"/>
                    </a:lnTo>
                    <a:lnTo>
                      <a:pt x="856" y="0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8" name="Freeform: Shape 117">
                <a:extLst>
                  <a:ext uri="{FF2B5EF4-FFF2-40B4-BE49-F238E27FC236}">
                    <a16:creationId xmlns:a16="http://schemas.microsoft.com/office/drawing/2014/main" id="{4545FD59-47B1-4399-92DF-9549F1F393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4" y="2096"/>
                <a:ext cx="2043" cy="292"/>
              </a:xfrm>
              <a:custGeom>
                <a:avLst/>
                <a:gdLst/>
                <a:ahLst/>
                <a:cxnLst>
                  <a:cxn ang="0">
                    <a:pos x="115" y="0"/>
                  </a:cxn>
                  <a:cxn ang="0">
                    <a:pos x="0" y="292"/>
                  </a:cxn>
                  <a:cxn ang="0">
                    <a:pos x="2043" y="292"/>
                  </a:cxn>
                  <a:cxn ang="0">
                    <a:pos x="1930" y="0"/>
                  </a:cxn>
                  <a:cxn ang="0">
                    <a:pos x="115" y="0"/>
                  </a:cxn>
                </a:cxnLst>
                <a:rect l="0" t="0" r="r" b="b"/>
                <a:pathLst>
                  <a:path w="2043" h="292">
                    <a:moveTo>
                      <a:pt x="115" y="0"/>
                    </a:moveTo>
                    <a:lnTo>
                      <a:pt x="0" y="292"/>
                    </a:lnTo>
                    <a:lnTo>
                      <a:pt x="2043" y="292"/>
                    </a:lnTo>
                    <a:lnTo>
                      <a:pt x="1930" y="0"/>
                    </a:lnTo>
                    <a:lnTo>
                      <a:pt x="115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75" name="TextBox 104">
              <a:extLst>
                <a:ext uri="{FF2B5EF4-FFF2-40B4-BE49-F238E27FC236}">
                  <a16:creationId xmlns:a16="http://schemas.microsoft.com/office/drawing/2014/main" id="{738102AA-39C0-4DDD-BBDA-FD619CC73847}"/>
                </a:ext>
              </a:extLst>
            </p:cNvPr>
            <p:cNvSpPr txBox="1">
              <a:spLocks/>
            </p:cNvSpPr>
            <p:nvPr/>
          </p:nvSpPr>
          <p:spPr>
            <a:xfrm>
              <a:off x="1926115" y="4378516"/>
              <a:ext cx="1371600" cy="304800"/>
            </a:xfrm>
            <a:prstGeom prst="rect">
              <a:avLst/>
            </a:prstGeom>
          </p:spPr>
          <p:txBody>
            <a:bodyPr vert="horz" wrap="none" lIns="91440" tIns="45720" rIns="91440" bIns="45720">
              <a:normAutofit/>
            </a:bodyPr>
            <a:lstStyle/>
            <a:p>
              <a:pPr marL="0" indent="0" algn="ctr">
                <a:spcBef>
                  <a:spcPct val="0"/>
                </a:spcBef>
                <a:buFont typeface="Arial" pitchFamily="34" charset="0"/>
                <a:buNone/>
              </a:pPr>
              <a:r>
                <a:rPr lang="zh-CN" altLang="en-US" sz="1200" b="1">
                  <a:solidFill>
                    <a:schemeClr val="bg1"/>
                  </a:solidFill>
                </a:rPr>
                <a:t>Keywords</a:t>
              </a:r>
            </a:p>
          </p:txBody>
        </p:sp>
        <p:sp>
          <p:nvSpPr>
            <p:cNvPr id="76" name="TextBox 105">
              <a:extLst>
                <a:ext uri="{FF2B5EF4-FFF2-40B4-BE49-F238E27FC236}">
                  <a16:creationId xmlns:a16="http://schemas.microsoft.com/office/drawing/2014/main" id="{287D3DA8-BFA2-4CD5-AD9E-6661B2BD1C95}"/>
                </a:ext>
              </a:extLst>
            </p:cNvPr>
            <p:cNvSpPr txBox="1">
              <a:spLocks/>
            </p:cNvSpPr>
            <p:nvPr/>
          </p:nvSpPr>
          <p:spPr>
            <a:xfrm>
              <a:off x="1915098" y="3638550"/>
              <a:ext cx="1371600" cy="304800"/>
            </a:xfrm>
            <a:prstGeom prst="rect">
              <a:avLst/>
            </a:prstGeom>
          </p:spPr>
          <p:txBody>
            <a:bodyPr vert="horz" wrap="none" lIns="91440" tIns="45720" rIns="91440" bIns="45720">
              <a:normAutofit/>
            </a:bodyPr>
            <a:lstStyle/>
            <a:p>
              <a:pPr marL="0" indent="0" algn="ctr">
                <a:spcBef>
                  <a:spcPct val="0"/>
                </a:spcBef>
                <a:buFont typeface="Arial" pitchFamily="34" charset="0"/>
                <a:buNone/>
              </a:pPr>
              <a:r>
                <a:rPr lang="zh-CN" altLang="en-US" sz="1200" b="1">
                  <a:solidFill>
                    <a:schemeClr val="bg1"/>
                  </a:solidFill>
                </a:rPr>
                <a:t>Keywords</a:t>
              </a:r>
            </a:p>
          </p:txBody>
        </p:sp>
        <p:sp>
          <p:nvSpPr>
            <p:cNvPr id="77" name="TextBox 106">
              <a:extLst>
                <a:ext uri="{FF2B5EF4-FFF2-40B4-BE49-F238E27FC236}">
                  <a16:creationId xmlns:a16="http://schemas.microsoft.com/office/drawing/2014/main" id="{047DACEE-C11B-4DA7-9869-E283D7FE2314}"/>
                </a:ext>
              </a:extLst>
            </p:cNvPr>
            <p:cNvSpPr txBox="1">
              <a:spLocks/>
            </p:cNvSpPr>
            <p:nvPr/>
          </p:nvSpPr>
          <p:spPr>
            <a:xfrm>
              <a:off x="1959166" y="2931635"/>
              <a:ext cx="1371600" cy="304800"/>
            </a:xfrm>
            <a:prstGeom prst="rect">
              <a:avLst/>
            </a:prstGeom>
          </p:spPr>
          <p:txBody>
            <a:bodyPr vert="horz" wrap="none" lIns="91440" tIns="45720" rIns="91440" bIns="45720">
              <a:normAutofit/>
            </a:bodyPr>
            <a:lstStyle/>
            <a:p>
              <a:pPr marL="0" indent="0" algn="ctr">
                <a:spcBef>
                  <a:spcPct val="0"/>
                </a:spcBef>
                <a:buFont typeface="Arial" pitchFamily="34" charset="0"/>
                <a:buNone/>
              </a:pPr>
              <a:r>
                <a:rPr lang="zh-CN" altLang="en-US" sz="1200" b="1" dirty="0">
                  <a:solidFill>
                    <a:schemeClr val="bg1"/>
                  </a:solidFill>
                </a:rPr>
                <a:t>Keywords</a:t>
              </a:r>
            </a:p>
          </p:txBody>
        </p:sp>
        <p:sp>
          <p:nvSpPr>
            <p:cNvPr id="78" name="TextBox 107">
              <a:extLst>
                <a:ext uri="{FF2B5EF4-FFF2-40B4-BE49-F238E27FC236}">
                  <a16:creationId xmlns:a16="http://schemas.microsoft.com/office/drawing/2014/main" id="{7039492C-B686-46BA-B448-40B43D1C912F}"/>
                </a:ext>
              </a:extLst>
            </p:cNvPr>
            <p:cNvSpPr txBox="1">
              <a:spLocks/>
            </p:cNvSpPr>
            <p:nvPr/>
          </p:nvSpPr>
          <p:spPr>
            <a:xfrm>
              <a:off x="1948149" y="2190750"/>
              <a:ext cx="1371600" cy="304800"/>
            </a:xfrm>
            <a:prstGeom prst="rect">
              <a:avLst/>
            </a:prstGeom>
          </p:spPr>
          <p:txBody>
            <a:bodyPr vert="horz" wrap="none" lIns="91440" tIns="45720" rIns="91440" bIns="45720">
              <a:normAutofit/>
            </a:bodyPr>
            <a:lstStyle/>
            <a:p>
              <a:pPr marL="0" indent="0" algn="ctr">
                <a:spcBef>
                  <a:spcPct val="0"/>
                </a:spcBef>
                <a:buFont typeface="Arial" pitchFamily="34" charset="0"/>
                <a:buNone/>
              </a:pPr>
              <a:r>
                <a:rPr lang="zh-CN" altLang="en-US" sz="1200" b="1">
                  <a:solidFill>
                    <a:schemeClr val="bg1"/>
                  </a:solidFill>
                </a:rPr>
                <a:t>Keywords</a:t>
              </a:r>
            </a:p>
          </p:txBody>
        </p:sp>
        <p:sp>
          <p:nvSpPr>
            <p:cNvPr id="79" name="TextBox 108">
              <a:extLst>
                <a:ext uri="{FF2B5EF4-FFF2-40B4-BE49-F238E27FC236}">
                  <a16:creationId xmlns:a16="http://schemas.microsoft.com/office/drawing/2014/main" id="{8F0CE01B-6FFB-477F-A175-68A0DB06C994}"/>
                </a:ext>
              </a:extLst>
            </p:cNvPr>
            <p:cNvSpPr txBox="1">
              <a:spLocks/>
            </p:cNvSpPr>
            <p:nvPr/>
          </p:nvSpPr>
          <p:spPr>
            <a:xfrm>
              <a:off x="1959166" y="1428750"/>
              <a:ext cx="1371600" cy="304800"/>
            </a:xfrm>
            <a:prstGeom prst="rect">
              <a:avLst/>
            </a:prstGeom>
          </p:spPr>
          <p:txBody>
            <a:bodyPr vert="horz" wrap="none" lIns="91440" tIns="45720" rIns="91440" bIns="45720">
              <a:normAutofit/>
            </a:bodyPr>
            <a:lstStyle/>
            <a:p>
              <a:pPr marL="0" indent="0" algn="ctr">
                <a:spcBef>
                  <a:spcPct val="0"/>
                </a:spcBef>
                <a:buFont typeface="Arial" pitchFamily="34" charset="0"/>
                <a:buNone/>
              </a:pPr>
              <a:r>
                <a:rPr lang="zh-CN" altLang="en-US" sz="1200" b="1">
                  <a:solidFill>
                    <a:schemeClr val="bg1"/>
                  </a:solidFill>
                </a:rPr>
                <a:t>Keywords</a:t>
              </a:r>
            </a:p>
          </p:txBody>
        </p:sp>
      </p:grpSp>
      <p:sp>
        <p:nvSpPr>
          <p:cNvPr id="64" name="TextBox 119">
            <a:extLst>
              <a:ext uri="{FF2B5EF4-FFF2-40B4-BE49-F238E27FC236}">
                <a16:creationId xmlns:a16="http://schemas.microsoft.com/office/drawing/2014/main" id="{41286532-F97A-44C5-B7F2-126836F54F6C}"/>
              </a:ext>
            </a:extLst>
          </p:cNvPr>
          <p:cNvSpPr txBox="1">
            <a:spLocks/>
          </p:cNvSpPr>
          <p:nvPr/>
        </p:nvSpPr>
        <p:spPr>
          <a:xfrm>
            <a:off x="4592758" y="4931916"/>
            <a:ext cx="4253112" cy="381654"/>
          </a:xfrm>
          <a:prstGeom prst="rect">
            <a:avLst/>
          </a:prstGeom>
        </p:spPr>
        <p:txBody>
          <a:bodyPr vert="horz" wrap="none" lIns="91440" tIns="45720" rIns="91440" bIns="45720">
            <a:normAutofit fontScale="77500" lnSpcReduction="20000"/>
          </a:bodyPr>
          <a:lstStyle/>
          <a:p>
            <a:pPr marL="0" indent="0">
              <a:spcBef>
                <a:spcPct val="0"/>
              </a:spcBef>
              <a:buFont typeface="Arial" pitchFamily="34" charset="0"/>
              <a:buNone/>
            </a:pPr>
            <a:r>
              <a:rPr lang="en-US" sz="2800">
                <a:solidFill>
                  <a:schemeClr val="accent4"/>
                </a:solidFill>
                <a:latin typeface="Impact" panose="020B0806030902050204" pitchFamily="34" charset="0"/>
              </a:rPr>
              <a:t>2%</a:t>
            </a:r>
          </a:p>
        </p:txBody>
      </p:sp>
      <p:sp>
        <p:nvSpPr>
          <p:cNvPr id="65" name="TextBox 120">
            <a:extLst>
              <a:ext uri="{FF2B5EF4-FFF2-40B4-BE49-F238E27FC236}">
                <a16:creationId xmlns:a16="http://schemas.microsoft.com/office/drawing/2014/main" id="{1EC66241-7614-4C21-9516-7C3BF71A1455}"/>
              </a:ext>
            </a:extLst>
          </p:cNvPr>
          <p:cNvSpPr txBox="1">
            <a:spLocks/>
          </p:cNvSpPr>
          <p:nvPr/>
        </p:nvSpPr>
        <p:spPr>
          <a:xfrm>
            <a:off x="4619031" y="5375295"/>
            <a:ext cx="4226841" cy="381654"/>
          </a:xfrm>
          <a:prstGeom prst="rect">
            <a:avLst/>
          </a:prstGeom>
        </p:spPr>
        <p:txBody>
          <a:bodyPr vert="horz" wrap="square" lIns="91440" tIns="45720" rIns="91440" bIns="45720">
            <a:normAutofit/>
          </a:bodyPr>
          <a:lstStyle/>
          <a:p>
            <a:pPr marL="0" indent="0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100"/>
              <a:t>This section is displayed as a text-typesetting placeholder (theme fonts are recommended)</a:t>
            </a:r>
          </a:p>
        </p:txBody>
      </p:sp>
      <p:sp>
        <p:nvSpPr>
          <p:cNvPr id="66" name="TextBox 122">
            <a:extLst>
              <a:ext uri="{FF2B5EF4-FFF2-40B4-BE49-F238E27FC236}">
                <a16:creationId xmlns:a16="http://schemas.microsoft.com/office/drawing/2014/main" id="{2047275F-CE06-4CA8-87BC-EB5D3DEBDBD8}"/>
              </a:ext>
            </a:extLst>
          </p:cNvPr>
          <p:cNvSpPr txBox="1">
            <a:spLocks/>
          </p:cNvSpPr>
          <p:nvPr/>
        </p:nvSpPr>
        <p:spPr>
          <a:xfrm>
            <a:off x="4381508" y="4108993"/>
            <a:ext cx="4253112" cy="381654"/>
          </a:xfrm>
          <a:prstGeom prst="rect">
            <a:avLst/>
          </a:prstGeom>
        </p:spPr>
        <p:txBody>
          <a:bodyPr vert="horz" wrap="none" lIns="91440" tIns="45720" rIns="91440" bIns="45720">
            <a:normAutofit fontScale="77500" lnSpcReduction="20000"/>
          </a:bodyPr>
          <a:lstStyle/>
          <a:p>
            <a:pPr marL="0" indent="0">
              <a:spcBef>
                <a:spcPct val="0"/>
              </a:spcBef>
              <a:buFont typeface="Arial" pitchFamily="34" charset="0"/>
              <a:buNone/>
            </a:pPr>
            <a:r>
              <a:rPr lang="id-ID" sz="2800">
                <a:solidFill>
                  <a:schemeClr val="accent1"/>
                </a:solidFill>
                <a:latin typeface="Impact" panose="020B0806030902050204" pitchFamily="34" charset="0"/>
              </a:rPr>
              <a:t>14%</a:t>
            </a:r>
          </a:p>
        </p:txBody>
      </p:sp>
      <p:sp>
        <p:nvSpPr>
          <p:cNvPr id="67" name="TextBox 123">
            <a:extLst>
              <a:ext uri="{FF2B5EF4-FFF2-40B4-BE49-F238E27FC236}">
                <a16:creationId xmlns:a16="http://schemas.microsoft.com/office/drawing/2014/main" id="{38A51E16-A640-45E5-98B4-2A9A24758B1A}"/>
              </a:ext>
            </a:extLst>
          </p:cNvPr>
          <p:cNvSpPr txBox="1">
            <a:spLocks/>
          </p:cNvSpPr>
          <p:nvPr/>
        </p:nvSpPr>
        <p:spPr>
          <a:xfrm>
            <a:off x="4407781" y="4552372"/>
            <a:ext cx="4226841" cy="381654"/>
          </a:xfrm>
          <a:prstGeom prst="rect">
            <a:avLst/>
          </a:prstGeom>
        </p:spPr>
        <p:txBody>
          <a:bodyPr vert="horz" wrap="square" lIns="91440" tIns="45720" rIns="91440" bIns="45720">
            <a:normAutofit/>
          </a:bodyPr>
          <a:lstStyle/>
          <a:p>
            <a:pPr marL="0" indent="0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100"/>
              <a:t>This section is displayed as a text-typesetting placeholder (theme fonts are recommended)</a:t>
            </a:r>
          </a:p>
        </p:txBody>
      </p:sp>
      <p:sp>
        <p:nvSpPr>
          <p:cNvPr id="68" name="TextBox 125">
            <a:extLst>
              <a:ext uri="{FF2B5EF4-FFF2-40B4-BE49-F238E27FC236}">
                <a16:creationId xmlns:a16="http://schemas.microsoft.com/office/drawing/2014/main" id="{8A8918F6-5AE6-4447-ABFD-D9A96F4D72B0}"/>
              </a:ext>
            </a:extLst>
          </p:cNvPr>
          <p:cNvSpPr txBox="1">
            <a:spLocks/>
          </p:cNvSpPr>
          <p:nvPr/>
        </p:nvSpPr>
        <p:spPr>
          <a:xfrm>
            <a:off x="4160045" y="3280589"/>
            <a:ext cx="4253111" cy="381654"/>
          </a:xfrm>
          <a:prstGeom prst="rect">
            <a:avLst/>
          </a:prstGeom>
        </p:spPr>
        <p:txBody>
          <a:bodyPr vert="horz" wrap="none" lIns="91440" tIns="45720" rIns="91440" bIns="45720">
            <a:normAutofit fontScale="77500" lnSpcReduction="20000"/>
          </a:bodyPr>
          <a:lstStyle/>
          <a:p>
            <a:pPr marL="0" indent="0">
              <a:spcBef>
                <a:spcPct val="0"/>
              </a:spcBef>
              <a:buFont typeface="Arial" pitchFamily="34" charset="0"/>
              <a:buNone/>
            </a:pPr>
            <a:r>
              <a:rPr lang="id-ID" sz="2800">
                <a:solidFill>
                  <a:schemeClr val="accent2"/>
                </a:solidFill>
                <a:latin typeface="Impact" panose="020B0806030902050204" pitchFamily="34" charset="0"/>
              </a:rPr>
              <a:t>24%</a:t>
            </a:r>
          </a:p>
        </p:txBody>
      </p:sp>
      <p:sp>
        <p:nvSpPr>
          <p:cNvPr id="69" name="TextBox 126">
            <a:extLst>
              <a:ext uri="{FF2B5EF4-FFF2-40B4-BE49-F238E27FC236}">
                <a16:creationId xmlns:a16="http://schemas.microsoft.com/office/drawing/2014/main" id="{76C383D8-F10F-4658-ACEB-08C5A0100DAF}"/>
              </a:ext>
            </a:extLst>
          </p:cNvPr>
          <p:cNvSpPr txBox="1">
            <a:spLocks/>
          </p:cNvSpPr>
          <p:nvPr/>
        </p:nvSpPr>
        <p:spPr>
          <a:xfrm>
            <a:off x="4186316" y="3723968"/>
            <a:ext cx="4226840" cy="381654"/>
          </a:xfrm>
          <a:prstGeom prst="rect">
            <a:avLst/>
          </a:prstGeom>
        </p:spPr>
        <p:txBody>
          <a:bodyPr vert="horz" wrap="square" lIns="91440" tIns="45720" rIns="91440" bIns="45720">
            <a:normAutofit/>
          </a:bodyPr>
          <a:lstStyle/>
          <a:p>
            <a:pPr marL="0" indent="0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100"/>
              <a:t>This section is displayed as a text-typesetting placeholder (theme fonts are recommended)</a:t>
            </a:r>
          </a:p>
        </p:txBody>
      </p:sp>
      <p:sp>
        <p:nvSpPr>
          <p:cNvPr id="70" name="TextBox 128">
            <a:extLst>
              <a:ext uri="{FF2B5EF4-FFF2-40B4-BE49-F238E27FC236}">
                <a16:creationId xmlns:a16="http://schemas.microsoft.com/office/drawing/2014/main" id="{FB9C5C64-6BFC-4C44-8413-6B2F394DDEA1}"/>
              </a:ext>
            </a:extLst>
          </p:cNvPr>
          <p:cNvSpPr txBox="1">
            <a:spLocks/>
          </p:cNvSpPr>
          <p:nvPr/>
        </p:nvSpPr>
        <p:spPr>
          <a:xfrm>
            <a:off x="3879231" y="2486188"/>
            <a:ext cx="4253112" cy="381654"/>
          </a:xfrm>
          <a:prstGeom prst="rect">
            <a:avLst/>
          </a:prstGeom>
        </p:spPr>
        <p:txBody>
          <a:bodyPr vert="horz" wrap="none" lIns="91440" tIns="45720" rIns="91440" bIns="45720">
            <a:normAutofit fontScale="77500" lnSpcReduction="20000"/>
          </a:bodyPr>
          <a:lstStyle/>
          <a:p>
            <a:pPr marL="0" indent="0">
              <a:spcBef>
                <a:spcPct val="0"/>
              </a:spcBef>
              <a:buFont typeface="Arial" pitchFamily="34" charset="0"/>
              <a:buNone/>
            </a:pPr>
            <a:r>
              <a:rPr lang="id-ID" sz="2800">
                <a:solidFill>
                  <a:schemeClr val="accent6"/>
                </a:solidFill>
                <a:latin typeface="Impact" panose="020B0806030902050204" pitchFamily="34" charset="0"/>
              </a:rPr>
              <a:t>56%</a:t>
            </a:r>
          </a:p>
        </p:txBody>
      </p:sp>
      <p:sp>
        <p:nvSpPr>
          <p:cNvPr id="71" name="TextBox 129">
            <a:extLst>
              <a:ext uri="{FF2B5EF4-FFF2-40B4-BE49-F238E27FC236}">
                <a16:creationId xmlns:a16="http://schemas.microsoft.com/office/drawing/2014/main" id="{AA34D633-1E86-4FA8-9DC2-12BAB4C4D51E}"/>
              </a:ext>
            </a:extLst>
          </p:cNvPr>
          <p:cNvSpPr txBox="1">
            <a:spLocks/>
          </p:cNvSpPr>
          <p:nvPr/>
        </p:nvSpPr>
        <p:spPr>
          <a:xfrm>
            <a:off x="3905504" y="2929567"/>
            <a:ext cx="4226841" cy="381654"/>
          </a:xfrm>
          <a:prstGeom prst="rect">
            <a:avLst/>
          </a:prstGeom>
        </p:spPr>
        <p:txBody>
          <a:bodyPr vert="horz" wrap="square" lIns="91440" tIns="45720" rIns="91440" bIns="45720">
            <a:normAutofit/>
          </a:bodyPr>
          <a:lstStyle/>
          <a:p>
            <a:pPr marL="0" indent="0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100"/>
              <a:t>This section is displayed as a text-typesetting placeholder (theme fonts are recommended)</a:t>
            </a:r>
          </a:p>
        </p:txBody>
      </p:sp>
      <p:sp>
        <p:nvSpPr>
          <p:cNvPr id="72" name="TextBox 131">
            <a:extLst>
              <a:ext uri="{FF2B5EF4-FFF2-40B4-BE49-F238E27FC236}">
                <a16:creationId xmlns:a16="http://schemas.microsoft.com/office/drawing/2014/main" id="{FD63270A-70B3-4AE7-B8DA-69886A5254A5}"/>
              </a:ext>
            </a:extLst>
          </p:cNvPr>
          <p:cNvSpPr txBox="1">
            <a:spLocks/>
          </p:cNvSpPr>
          <p:nvPr/>
        </p:nvSpPr>
        <p:spPr>
          <a:xfrm>
            <a:off x="3630484" y="1700928"/>
            <a:ext cx="4253112" cy="381654"/>
          </a:xfrm>
          <a:prstGeom prst="rect">
            <a:avLst/>
          </a:prstGeom>
        </p:spPr>
        <p:txBody>
          <a:bodyPr vert="horz" wrap="none" lIns="91440" tIns="45720" rIns="91440" bIns="45720">
            <a:normAutofit fontScale="77500" lnSpcReduction="20000"/>
          </a:bodyPr>
          <a:lstStyle/>
          <a:p>
            <a:pPr marL="0" indent="0">
              <a:spcBef>
                <a:spcPct val="0"/>
              </a:spcBef>
              <a:buFont typeface="Arial" pitchFamily="34" charset="0"/>
              <a:buNone/>
            </a:pPr>
            <a:r>
              <a:rPr lang="id-ID" sz="2800">
                <a:solidFill>
                  <a:schemeClr val="accent3"/>
                </a:solidFill>
                <a:latin typeface="Impact" panose="020B0806030902050204" pitchFamily="34" charset="0"/>
              </a:rPr>
              <a:t>99%</a:t>
            </a:r>
          </a:p>
        </p:txBody>
      </p:sp>
      <p:sp>
        <p:nvSpPr>
          <p:cNvPr id="73" name="TextBox 132">
            <a:extLst>
              <a:ext uri="{FF2B5EF4-FFF2-40B4-BE49-F238E27FC236}">
                <a16:creationId xmlns:a16="http://schemas.microsoft.com/office/drawing/2014/main" id="{5CDC73C6-5D9C-483D-815E-53B5814F4B4B}"/>
              </a:ext>
            </a:extLst>
          </p:cNvPr>
          <p:cNvSpPr txBox="1">
            <a:spLocks/>
          </p:cNvSpPr>
          <p:nvPr/>
        </p:nvSpPr>
        <p:spPr>
          <a:xfrm>
            <a:off x="3656757" y="2144307"/>
            <a:ext cx="4226841" cy="381654"/>
          </a:xfrm>
          <a:prstGeom prst="rect">
            <a:avLst/>
          </a:prstGeom>
        </p:spPr>
        <p:txBody>
          <a:bodyPr vert="horz" wrap="square" lIns="91440" tIns="45720" rIns="91440" bIns="45720">
            <a:normAutofit/>
          </a:bodyPr>
          <a:lstStyle/>
          <a:p>
            <a:pPr marL="0" indent="0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100"/>
              <a:t>This section is displayed as a text-typesetting placeholder (theme fonts are recommended)</a:t>
            </a:r>
          </a:p>
        </p:txBody>
      </p:sp>
    </p:spTree>
    <p:extLst>
      <p:ext uri="{BB962C8B-B14F-4D97-AF65-F5344CB8AC3E}">
        <p14:creationId xmlns:p14="http://schemas.microsoft.com/office/powerpoint/2010/main" val="359044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:a14="http://schemas.microsoft.com/office/drawing/2010/main" xmlns:a16="http://schemas.microsoft.com/office/drawing/2014/main"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25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75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25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75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25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50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750"/>
                            </p:stCondLst>
                            <p:childTnLst>
                              <p:par>
                                <p:cTn id="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000"/>
                            </p:stCondLst>
                            <p:childTnLst>
                              <p:par>
                                <p:cTn id="10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6250"/>
                            </p:stCondLst>
                            <p:childTnLst>
                              <p:par>
                                <p:cTn id="1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2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2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6750"/>
                            </p:stCondLst>
                            <p:childTnLst>
                              <p:par>
                                <p:cTn id="1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2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7000"/>
                            </p:stCondLst>
                            <p:childTnLst>
                              <p:par>
                                <p:cTn id="1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7250"/>
                            </p:stCondLst>
                            <p:childTnLst>
                              <p:par>
                                <p:cTn id="1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500"/>
                            </p:stCondLst>
                            <p:childTnLst>
                              <p:par>
                                <p:cTn id="1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7750"/>
                            </p:stCondLst>
                            <p:childTnLst>
                              <p:par>
                                <p:cTn id="1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8000"/>
                            </p:stCondLst>
                            <p:childTnLst>
                              <p:par>
                                <p:cTn id="1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25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5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8250"/>
                            </p:stCondLst>
                            <p:childTnLst>
                              <p:par>
                                <p:cTn id="1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2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2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8500"/>
                            </p:stCondLst>
                            <p:childTnLst>
                              <p:par>
                                <p:cTn id="1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8750"/>
                            </p:stCondLst>
                            <p:childTnLst>
                              <p:par>
                                <p:cTn id="1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2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2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2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2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9250"/>
                            </p:stCondLst>
                            <p:childTnLst>
                              <p:par>
                                <p:cTn id="1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9500"/>
                            </p:stCondLst>
                            <p:childTnLst>
                              <p:par>
                                <p:cTn id="1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9750"/>
                            </p:stCondLst>
                            <p:childTnLst>
                              <p:par>
                                <p:cTn id="1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2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2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2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0250"/>
                            </p:stCondLst>
                            <p:childTnLst>
                              <p:par>
                                <p:cTn id="20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2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2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0500"/>
                            </p:stCondLst>
                            <p:childTnLst>
                              <p:par>
                                <p:cTn id="2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2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2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10750"/>
                            </p:stCondLst>
                            <p:childTnLst>
                              <p:par>
                                <p:cTn id="2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2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2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2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11250"/>
                            </p:stCondLst>
                            <p:childTnLst>
                              <p:par>
                                <p:cTn id="2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2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2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2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11500"/>
                            </p:stCondLst>
                            <p:childTnLst>
                              <p:par>
                                <p:cTn id="2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2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2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1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11750"/>
                            </p:stCondLst>
                            <p:childTnLst>
                              <p:par>
                                <p:cTn id="2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2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2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7" dur="2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25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25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3" dur="2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12250"/>
                            </p:stCondLst>
                            <p:childTnLst>
                              <p:par>
                                <p:cTn id="2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25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25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2500"/>
                            </p:stCondLst>
                            <p:childTnLst>
                              <p:par>
                                <p:cTn id="2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2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2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2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12750"/>
                            </p:stCondLst>
                            <p:childTnLst>
                              <p:par>
                                <p:cTn id="2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2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2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1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13000"/>
                            </p:stCondLst>
                            <p:childTnLst>
                              <p:par>
                                <p:cTn id="2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5" dur="2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2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7" dur="2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13250"/>
                            </p:stCondLst>
                            <p:childTnLst>
                              <p:par>
                                <p:cTn id="2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2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2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3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13500"/>
                            </p:stCondLst>
                            <p:childTnLst>
                              <p:par>
                                <p:cTn id="2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7" dur="2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2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9" dur="2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13750"/>
                            </p:stCondLst>
                            <p:childTnLst>
                              <p:par>
                                <p:cTn id="2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3" dur="2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2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5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14000"/>
                            </p:stCondLst>
                            <p:childTnLst>
                              <p:par>
                                <p:cTn id="29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9" dur="2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2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1" dur="25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14250"/>
                            </p:stCondLst>
                            <p:childTnLst>
                              <p:par>
                                <p:cTn id="30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5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7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14500"/>
                            </p:stCondLst>
                            <p:childTnLst>
                              <p:par>
                                <p:cTn id="30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1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3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14750"/>
                            </p:stCondLst>
                            <p:childTnLst>
                              <p:par>
                                <p:cTn id="3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7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9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3" dur="2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2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5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15250"/>
                            </p:stCondLst>
                            <p:childTnLst>
                              <p:par>
                                <p:cTn id="3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9" dur="2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2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1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5500"/>
                            </p:stCondLst>
                            <p:childTnLst>
                              <p:par>
                                <p:cTn id="3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5" dur="2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2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7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15750"/>
                            </p:stCondLst>
                            <p:childTnLst>
                              <p:par>
                                <p:cTn id="3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1" dur="2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2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3" dur="2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6000"/>
                            </p:stCondLst>
                            <p:childTnLst>
                              <p:par>
                                <p:cTn id="3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7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9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6250"/>
                            </p:stCondLst>
                            <p:childTnLst>
                              <p:par>
                                <p:cTn id="3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3" dur="2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2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5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6500"/>
                            </p:stCondLst>
                            <p:childTnLst>
                              <p:par>
                                <p:cTn id="3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9" dur="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1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6750"/>
                            </p:stCondLst>
                            <p:childTnLst>
                              <p:par>
                                <p:cTn id="3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5" dur="2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2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7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7000"/>
                            </p:stCondLst>
                            <p:childTnLst>
                              <p:par>
                                <p:cTn id="3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1" dur="2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2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3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7250"/>
                            </p:stCondLst>
                            <p:childTnLst>
                              <p:par>
                                <p:cTn id="3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7" dur="25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25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9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7500"/>
                            </p:stCondLst>
                            <p:childTnLst>
                              <p:par>
                                <p:cTn id="3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3" dur="2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2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5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7750"/>
                            </p:stCondLst>
                            <p:childTnLst>
                              <p:par>
                                <p:cTn id="3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9" dur="25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25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1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8000"/>
                            </p:stCondLst>
                            <p:childTnLst>
                              <p:par>
                                <p:cTn id="3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5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6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7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8250"/>
                            </p:stCondLst>
                            <p:childTnLst>
                              <p:par>
                                <p:cTn id="3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1" dur="2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2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3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8500"/>
                            </p:stCondLst>
                            <p:childTnLst>
                              <p:par>
                                <p:cTn id="40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7" dur="2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2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9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8750"/>
                            </p:stCondLst>
                            <p:childTnLst>
                              <p:par>
                                <p:cTn id="4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3" dur="25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25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5" dur="2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9000"/>
                            </p:stCondLst>
                            <p:childTnLst>
                              <p:par>
                                <p:cTn id="4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9" dur="2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2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1" dur="25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19250"/>
                            </p:stCondLst>
                            <p:childTnLst>
                              <p:par>
                                <p:cTn id="4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5" dur="25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6" dur="25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7" dur="25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19500"/>
                            </p:stCondLst>
                            <p:childTnLst>
                              <p:par>
                                <p:cTn id="4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1" dur="25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2" dur="25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3" dur="25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19750"/>
                            </p:stCondLst>
                            <p:childTnLst>
                              <p:par>
                                <p:cTn id="4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7" dur="2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2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9" dur="25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20000"/>
                            </p:stCondLst>
                            <p:childTnLst>
                              <p:par>
                                <p:cTn id="4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3" dur="25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25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5" dur="25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20250"/>
                            </p:stCondLst>
                            <p:childTnLst>
                              <p:par>
                                <p:cTn id="4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9" dur="2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2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1" dur="25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20500"/>
                            </p:stCondLst>
                            <p:childTnLst>
                              <p:par>
                                <p:cTn id="4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5" dur="2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2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7" dur="25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20750"/>
                            </p:stCondLst>
                            <p:childTnLst>
                              <p:par>
                                <p:cTn id="4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1" dur="25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2" dur="25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3" dur="25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21000"/>
                            </p:stCondLst>
                            <p:childTnLst>
                              <p:par>
                                <p:cTn id="4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7" dur="25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8" dur="25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9" dur="25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21250"/>
                            </p:stCondLst>
                            <p:childTnLst>
                              <p:par>
                                <p:cTn id="4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3" dur="2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4" dur="2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5" dur="25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21500"/>
                            </p:stCondLst>
                            <p:childTnLst>
                              <p:par>
                                <p:cTn id="4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9" dur="2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0" dur="2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1" dur="25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21750"/>
                            </p:stCondLst>
                            <p:childTnLst>
                              <p:par>
                                <p:cTn id="4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5" dur="2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6" dur="2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7" dur="25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22000"/>
                            </p:stCondLst>
                            <p:childTnLst>
                              <p:par>
                                <p:cTn id="4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1" dur="2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2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3" dur="25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22250"/>
                            </p:stCondLst>
                            <p:childTnLst>
                              <p:par>
                                <p:cTn id="4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7" dur="25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8" dur="25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9" dur="25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22500"/>
                            </p:stCondLst>
                            <p:childTnLst>
                              <p:par>
                                <p:cTn id="50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3" dur="25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4" dur="25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5" dur="25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22750"/>
                            </p:stCondLst>
                            <p:childTnLst>
                              <p:par>
                                <p:cTn id="50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9" dur="2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2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1" dur="25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23000"/>
                            </p:stCondLst>
                            <p:childTnLst>
                              <p:par>
                                <p:cTn id="5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5" dur="25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6" dur="25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7" dur="25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23250"/>
                            </p:stCondLst>
                            <p:childTnLst>
                              <p:par>
                                <p:cTn id="5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1" dur="25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25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3" dur="25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23500"/>
                            </p:stCondLst>
                            <p:childTnLst>
                              <p:par>
                                <p:cTn id="5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7" dur="2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8" dur="2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9" dur="25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23750"/>
                            </p:stCondLst>
                            <p:childTnLst>
                              <p:par>
                                <p:cTn id="5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3" dur="25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4" dur="25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5" dur="25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24000"/>
                            </p:stCondLst>
                            <p:childTnLst>
                              <p:par>
                                <p:cTn id="5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9" dur="25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0" dur="25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1" dur="25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24250"/>
                            </p:stCondLst>
                            <p:childTnLst>
                              <p:par>
                                <p:cTn id="5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5" dur="25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6" dur="25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7" dur="25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24500"/>
                            </p:stCondLst>
                            <p:childTnLst>
                              <p:par>
                                <p:cTn id="5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1" dur="25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2" dur="25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3" dur="25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4" fill="hold">
                            <p:stCondLst>
                              <p:cond delay="24750"/>
                            </p:stCondLst>
                            <p:childTnLst>
                              <p:par>
                                <p:cTn id="5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7" dur="25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8" dur="25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9" dur="25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25000"/>
                            </p:stCondLst>
                            <p:childTnLst>
                              <p:par>
                                <p:cTn id="5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3" dur="25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4" dur="25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5" dur="25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6" fill="hold">
                            <p:stCondLst>
                              <p:cond delay="25250"/>
                            </p:stCondLst>
                            <p:childTnLst>
                              <p:par>
                                <p:cTn id="5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0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1" dur="25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2" fill="hold">
                            <p:stCondLst>
                              <p:cond delay="25500"/>
                            </p:stCondLst>
                            <p:childTnLst>
                              <p:par>
                                <p:cTn id="5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5" dur="25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6" dur="25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7" dur="25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8" fill="hold">
                            <p:stCondLst>
                              <p:cond delay="25750"/>
                            </p:stCondLst>
                            <p:childTnLst>
                              <p:par>
                                <p:cTn id="5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1" dur="25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2" dur="25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3" dur="25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4" fill="hold">
                            <p:stCondLst>
                              <p:cond delay="26000"/>
                            </p:stCondLst>
                            <p:childTnLst>
                              <p:par>
                                <p:cTn id="5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7" dur="25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8" dur="25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9" dur="25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0" fill="hold">
                            <p:stCondLst>
                              <p:cond delay="26250"/>
                            </p:stCondLst>
                            <p:childTnLst>
                              <p:par>
                                <p:cTn id="5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3" dur="25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4" dur="25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5" dur="25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6" fill="hold">
                            <p:stCondLst>
                              <p:cond delay="26500"/>
                            </p:stCondLst>
                            <p:childTnLst>
                              <p:par>
                                <p:cTn id="59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9" dur="2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0" dur="2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1" dur="25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2" fill="hold">
                            <p:stCondLst>
                              <p:cond delay="26750"/>
                            </p:stCondLst>
                            <p:childTnLst>
                              <p:par>
                                <p:cTn id="60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5" dur="25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6" dur="25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7" dur="25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8" fill="hold">
                            <p:stCondLst>
                              <p:cond delay="27000"/>
                            </p:stCondLst>
                            <p:childTnLst>
                              <p:par>
                                <p:cTn id="60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1" dur="25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2" dur="25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3" dur="25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4" fill="hold">
                            <p:stCondLst>
                              <p:cond delay="27250"/>
                            </p:stCondLst>
                            <p:childTnLst>
                              <p:par>
                                <p:cTn id="6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7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8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9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0" fill="hold">
                            <p:stCondLst>
                              <p:cond delay="27500"/>
                            </p:stCondLst>
                            <p:childTnLst>
                              <p:par>
                                <p:cTn id="6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3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4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5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6" fill="hold">
                            <p:stCondLst>
                              <p:cond delay="27750"/>
                            </p:stCondLst>
                            <p:childTnLst>
                              <p:par>
                                <p:cTn id="6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9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0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1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2" fill="hold">
                            <p:stCondLst>
                              <p:cond delay="28000"/>
                            </p:stCondLst>
                            <p:childTnLst>
                              <p:par>
                                <p:cTn id="6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5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6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7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8" fill="hold">
                            <p:stCondLst>
                              <p:cond delay="28250"/>
                            </p:stCondLst>
                            <p:childTnLst>
                              <p:par>
                                <p:cTn id="6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1" dur="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2" dur="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3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4" fill="hold">
                            <p:stCondLst>
                              <p:cond delay="28500"/>
                            </p:stCondLst>
                            <p:childTnLst>
                              <p:par>
                                <p:cTn id="6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7" dur="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8" dur="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9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0" fill="hold">
                            <p:stCondLst>
                              <p:cond delay="28750"/>
                            </p:stCondLst>
                            <p:childTnLst>
                              <p:par>
                                <p:cTn id="6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3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4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5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6" fill="hold">
                            <p:stCondLst>
                              <p:cond delay="29000"/>
                            </p:stCondLst>
                            <p:childTnLst>
                              <p:par>
                                <p:cTn id="6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9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0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1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2" fill="hold">
                            <p:stCondLst>
                              <p:cond delay="29250"/>
                            </p:stCondLst>
                            <p:childTnLst>
                              <p:par>
                                <p:cTn id="6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5" dur="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6" dur="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7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8" fill="hold">
                            <p:stCondLst>
                              <p:cond delay="29500"/>
                            </p:stCondLst>
                            <p:childTnLst>
                              <p:par>
                                <p:cTn id="6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1" dur="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2" dur="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3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4" fill="hold">
                            <p:stCondLst>
                              <p:cond delay="29750"/>
                            </p:stCondLst>
                            <p:childTnLst>
                              <p:par>
                                <p:cTn id="6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7" dur="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8" dur="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9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任意多边形 5">
            <a:extLst>
              <a:ext uri="{FF2B5EF4-FFF2-40B4-BE49-F238E27FC236}">
                <a16:creationId xmlns:a16="http://schemas.microsoft.com/office/drawing/2014/main" id="{1476C876-C5EC-4A93-BA2A-E217B9B7A8F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819900" y="0"/>
            <a:ext cx="3848100" cy="6858000"/>
          </a:xfrm>
          <a:custGeom>
            <a:avLst/>
            <a:gdLst>
              <a:gd name="connsiteX0" fmla="*/ 0 w 3848100"/>
              <a:gd name="connsiteY0" fmla="*/ 0 h 6858000"/>
              <a:gd name="connsiteX1" fmla="*/ 3848100 w 3848100"/>
              <a:gd name="connsiteY1" fmla="*/ 0 h 6858000"/>
              <a:gd name="connsiteX2" fmla="*/ 3848100 w 3848100"/>
              <a:gd name="connsiteY2" fmla="*/ 6858000 h 6858000"/>
              <a:gd name="connsiteX3" fmla="*/ 0 w 3848100"/>
              <a:gd name="connsiteY3" fmla="*/ 6858000 h 6858000"/>
              <a:gd name="connsiteX4" fmla="*/ 2387600 w 3848100"/>
              <a:gd name="connsiteY4" fmla="*/ 3429000 h 6858000"/>
              <a:gd name="connsiteX5" fmla="*/ 0 w 38481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48100" h="6858000">
                <a:moveTo>
                  <a:pt x="0" y="0"/>
                </a:moveTo>
                <a:lnTo>
                  <a:pt x="3848100" y="0"/>
                </a:lnTo>
                <a:lnTo>
                  <a:pt x="3848100" y="6858000"/>
                </a:lnTo>
                <a:lnTo>
                  <a:pt x="0" y="6858000"/>
                </a:lnTo>
                <a:cubicBezTo>
                  <a:pt x="1318635" y="6858000"/>
                  <a:pt x="2387600" y="5322784"/>
                  <a:pt x="2387600" y="3429000"/>
                </a:cubicBezTo>
                <a:cubicBezTo>
                  <a:pt x="2387600" y="1535216"/>
                  <a:pt x="1318635" y="0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0000"/>
                </a:schemeClr>
              </a:gs>
              <a:gs pos="53000">
                <a:schemeClr val="accent1">
                  <a:lumMod val="60000"/>
                  <a:lumOff val="40000"/>
                  <a:alpha val="2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2" name="PA_椭圆 2">
            <a:extLst>
              <a:ext uri="{FF2B5EF4-FFF2-40B4-BE49-F238E27FC236}">
                <a16:creationId xmlns:a16="http://schemas.microsoft.com/office/drawing/2014/main" id="{9FE4C830-2BB3-4F15-9683-31F76894E82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819900" y="0"/>
            <a:ext cx="2387600" cy="6858000"/>
          </a:xfrm>
          <a:custGeom>
            <a:avLst/>
            <a:gdLst>
              <a:gd name="connsiteX0" fmla="*/ 0 w 4775200"/>
              <a:gd name="connsiteY0" fmla="*/ 3429000 h 6858000"/>
              <a:gd name="connsiteX1" fmla="*/ 2387600 w 4775200"/>
              <a:gd name="connsiteY1" fmla="*/ 0 h 6858000"/>
              <a:gd name="connsiteX2" fmla="*/ 4775200 w 4775200"/>
              <a:gd name="connsiteY2" fmla="*/ 3429000 h 6858000"/>
              <a:gd name="connsiteX3" fmla="*/ 2387600 w 4775200"/>
              <a:gd name="connsiteY3" fmla="*/ 6858000 h 6858000"/>
              <a:gd name="connsiteX4" fmla="*/ 0 w 4775200"/>
              <a:gd name="connsiteY4" fmla="*/ 3429000 h 6858000"/>
              <a:gd name="connsiteX0" fmla="*/ 0 w 4775200"/>
              <a:gd name="connsiteY0" fmla="*/ 3429000 h 6858000"/>
              <a:gd name="connsiteX1" fmla="*/ 2387600 w 4775200"/>
              <a:gd name="connsiteY1" fmla="*/ 0 h 6858000"/>
              <a:gd name="connsiteX2" fmla="*/ 4775200 w 4775200"/>
              <a:gd name="connsiteY2" fmla="*/ 3429000 h 6858000"/>
              <a:gd name="connsiteX3" fmla="*/ 2387600 w 4775200"/>
              <a:gd name="connsiteY3" fmla="*/ 6858000 h 6858000"/>
              <a:gd name="connsiteX4" fmla="*/ 91440 w 4775200"/>
              <a:gd name="connsiteY4" fmla="*/ 3520440 h 6858000"/>
              <a:gd name="connsiteX0" fmla="*/ 0 w 4775200"/>
              <a:gd name="connsiteY0" fmla="*/ 3429000 h 6858000"/>
              <a:gd name="connsiteX1" fmla="*/ 2387600 w 4775200"/>
              <a:gd name="connsiteY1" fmla="*/ 0 h 6858000"/>
              <a:gd name="connsiteX2" fmla="*/ 4775200 w 4775200"/>
              <a:gd name="connsiteY2" fmla="*/ 3429000 h 6858000"/>
              <a:gd name="connsiteX3" fmla="*/ 2387600 w 4775200"/>
              <a:gd name="connsiteY3" fmla="*/ 6858000 h 6858000"/>
              <a:gd name="connsiteX0" fmla="*/ 0 w 2387600"/>
              <a:gd name="connsiteY0" fmla="*/ 0 h 6858000"/>
              <a:gd name="connsiteX1" fmla="*/ 2387600 w 2387600"/>
              <a:gd name="connsiteY1" fmla="*/ 3429000 h 6858000"/>
              <a:gd name="connsiteX2" fmla="*/ 0 w 23876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87600" h="6858000">
                <a:moveTo>
                  <a:pt x="0" y="0"/>
                </a:moveTo>
                <a:cubicBezTo>
                  <a:pt x="1318635" y="0"/>
                  <a:pt x="2387600" y="1535216"/>
                  <a:pt x="2387600" y="3429000"/>
                </a:cubicBezTo>
                <a:cubicBezTo>
                  <a:pt x="2387600" y="5322784"/>
                  <a:pt x="1318635" y="6858000"/>
                  <a:pt x="0" y="6858000"/>
                </a:cubicBezTo>
              </a:path>
            </a:pathLst>
          </a:custGeom>
          <a:noFill/>
          <a:ln w="12700">
            <a:gradFill flip="none" rotWithShape="1">
              <a:gsLst>
                <a:gs pos="0">
                  <a:schemeClr val="accent1">
                    <a:alpha val="50000"/>
                  </a:schemeClr>
                </a:gs>
                <a:gs pos="53000">
                  <a:schemeClr val="accent1">
                    <a:lumMod val="60000"/>
                    <a:lumOff val="40000"/>
                    <a:alpha val="5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3" name="PA_椭圆 2">
            <a:extLst>
              <a:ext uri="{FF2B5EF4-FFF2-40B4-BE49-F238E27FC236}">
                <a16:creationId xmlns:a16="http://schemas.microsoft.com/office/drawing/2014/main" id="{05C05CF3-5B10-42E4-961F-5F1AA954149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648450" y="0"/>
            <a:ext cx="2387600" cy="6858000"/>
          </a:xfrm>
          <a:custGeom>
            <a:avLst/>
            <a:gdLst>
              <a:gd name="connsiteX0" fmla="*/ 0 w 4775200"/>
              <a:gd name="connsiteY0" fmla="*/ 3429000 h 6858000"/>
              <a:gd name="connsiteX1" fmla="*/ 2387600 w 4775200"/>
              <a:gd name="connsiteY1" fmla="*/ 0 h 6858000"/>
              <a:gd name="connsiteX2" fmla="*/ 4775200 w 4775200"/>
              <a:gd name="connsiteY2" fmla="*/ 3429000 h 6858000"/>
              <a:gd name="connsiteX3" fmla="*/ 2387600 w 4775200"/>
              <a:gd name="connsiteY3" fmla="*/ 6858000 h 6858000"/>
              <a:gd name="connsiteX4" fmla="*/ 0 w 4775200"/>
              <a:gd name="connsiteY4" fmla="*/ 3429000 h 6858000"/>
              <a:gd name="connsiteX0" fmla="*/ 0 w 4775200"/>
              <a:gd name="connsiteY0" fmla="*/ 3429000 h 6858000"/>
              <a:gd name="connsiteX1" fmla="*/ 2387600 w 4775200"/>
              <a:gd name="connsiteY1" fmla="*/ 0 h 6858000"/>
              <a:gd name="connsiteX2" fmla="*/ 4775200 w 4775200"/>
              <a:gd name="connsiteY2" fmla="*/ 3429000 h 6858000"/>
              <a:gd name="connsiteX3" fmla="*/ 2387600 w 4775200"/>
              <a:gd name="connsiteY3" fmla="*/ 6858000 h 6858000"/>
              <a:gd name="connsiteX4" fmla="*/ 91440 w 4775200"/>
              <a:gd name="connsiteY4" fmla="*/ 3520440 h 6858000"/>
              <a:gd name="connsiteX0" fmla="*/ 0 w 4775200"/>
              <a:gd name="connsiteY0" fmla="*/ 3429000 h 6858000"/>
              <a:gd name="connsiteX1" fmla="*/ 2387600 w 4775200"/>
              <a:gd name="connsiteY1" fmla="*/ 0 h 6858000"/>
              <a:gd name="connsiteX2" fmla="*/ 4775200 w 4775200"/>
              <a:gd name="connsiteY2" fmla="*/ 3429000 h 6858000"/>
              <a:gd name="connsiteX3" fmla="*/ 2387600 w 4775200"/>
              <a:gd name="connsiteY3" fmla="*/ 6858000 h 6858000"/>
              <a:gd name="connsiteX0" fmla="*/ 0 w 2387600"/>
              <a:gd name="connsiteY0" fmla="*/ 0 h 6858000"/>
              <a:gd name="connsiteX1" fmla="*/ 2387600 w 2387600"/>
              <a:gd name="connsiteY1" fmla="*/ 3429000 h 6858000"/>
              <a:gd name="connsiteX2" fmla="*/ 0 w 23876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87600" h="6858000">
                <a:moveTo>
                  <a:pt x="0" y="0"/>
                </a:moveTo>
                <a:cubicBezTo>
                  <a:pt x="1318635" y="0"/>
                  <a:pt x="2387600" y="1535216"/>
                  <a:pt x="2387600" y="3429000"/>
                </a:cubicBezTo>
                <a:cubicBezTo>
                  <a:pt x="2387600" y="5322784"/>
                  <a:pt x="1318635" y="6858000"/>
                  <a:pt x="0" y="6858000"/>
                </a:cubicBezTo>
              </a:path>
            </a:pathLst>
          </a:custGeom>
          <a:noFill/>
          <a:ln w="12700">
            <a:gradFill flip="none" rotWithShape="1">
              <a:gsLst>
                <a:gs pos="0">
                  <a:schemeClr val="accent1">
                    <a:alpha val="50000"/>
                  </a:schemeClr>
                </a:gs>
                <a:gs pos="53000">
                  <a:schemeClr val="accent1">
                    <a:lumMod val="60000"/>
                    <a:lumOff val="40000"/>
                    <a:alpha val="5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4" name="PA_文本框 13">
            <a:extLst>
              <a:ext uri="{FF2B5EF4-FFF2-40B4-BE49-F238E27FC236}">
                <a16:creationId xmlns:a16="http://schemas.microsoft.com/office/drawing/2014/main" id="{2B287900-1AA6-4373-A7E4-BC6D3D2C931C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194050" y="2598739"/>
            <a:ext cx="5670550" cy="815975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r">
              <a:defRPr/>
            </a:pPr>
            <a:r>
              <a:rPr lang="en-US" altLang="zh-CN" sz="3600">
                <a:solidFill>
                  <a:schemeClr val="accent1">
                    <a:lumMod val="75000"/>
                  </a:schemeClr>
                </a:solidFill>
              </a:rPr>
              <a:t>LOREM IPSUM DOLOR</a:t>
            </a:r>
            <a:endParaRPr lang="zh-CN" alt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5" name="PA_直接连接符 14">
            <a:extLst>
              <a:ext uri="{FF2B5EF4-FFF2-40B4-BE49-F238E27FC236}">
                <a16:creationId xmlns:a16="http://schemas.microsoft.com/office/drawing/2014/main" id="{EB1FDFCD-8AFB-4C60-BEB0-9C87E53BAA71}"/>
              </a:ext>
            </a:extLst>
          </p:cNvPr>
          <p:cNvCxnSpPr/>
          <p:nvPr>
            <p:custDataLst>
              <p:tags r:id="rId6"/>
            </p:custDataLst>
          </p:nvPr>
        </p:nvCxnSpPr>
        <p:spPr>
          <a:xfrm>
            <a:off x="4737100" y="3340100"/>
            <a:ext cx="400685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A_文本框 20">
            <a:extLst>
              <a:ext uri="{FF2B5EF4-FFF2-40B4-BE49-F238E27FC236}">
                <a16:creationId xmlns:a16="http://schemas.microsoft.com/office/drawing/2014/main" id="{FE03B78B-9BF4-4A92-B355-05B63187293F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365500" y="3352800"/>
            <a:ext cx="5499100" cy="477838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r>
              <a:rPr lang="en-US" altLang="zh-CN" sz="25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Click here to add your title</a:t>
            </a:r>
          </a:p>
        </p:txBody>
      </p:sp>
      <p:sp>
        <p:nvSpPr>
          <p:cNvPr id="22" name="PA_任意多边形 16">
            <a:extLst>
              <a:ext uri="{FF2B5EF4-FFF2-40B4-BE49-F238E27FC236}">
                <a16:creationId xmlns:a16="http://schemas.microsoft.com/office/drawing/2014/main" id="{8A7543D9-D64B-4425-8EFB-32CFA4B7251F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3522664" y="2767013"/>
            <a:ext cx="1042987" cy="1047750"/>
          </a:xfrm>
          <a:custGeom>
            <a:avLst/>
            <a:gdLst>
              <a:gd name="connsiteX0" fmla="*/ 619655 w 1042987"/>
              <a:gd name="connsiteY0" fmla="*/ 539750 h 1047750"/>
              <a:gd name="connsiteX1" fmla="*/ 958319 w 1042987"/>
              <a:gd name="connsiteY1" fmla="*/ 539750 h 1047750"/>
              <a:gd name="connsiteX2" fmla="*/ 1042987 w 1042987"/>
              <a:gd name="connsiteY2" fmla="*/ 624418 h 1047750"/>
              <a:gd name="connsiteX3" fmla="*/ 1042987 w 1042987"/>
              <a:gd name="connsiteY3" fmla="*/ 963082 h 1047750"/>
              <a:gd name="connsiteX4" fmla="*/ 958319 w 1042987"/>
              <a:gd name="connsiteY4" fmla="*/ 1047750 h 1047750"/>
              <a:gd name="connsiteX5" fmla="*/ 619655 w 1042987"/>
              <a:gd name="connsiteY5" fmla="*/ 1047750 h 1047750"/>
              <a:gd name="connsiteX6" fmla="*/ 534987 w 1042987"/>
              <a:gd name="connsiteY6" fmla="*/ 963082 h 1047750"/>
              <a:gd name="connsiteX7" fmla="*/ 534987 w 1042987"/>
              <a:gd name="connsiteY7" fmla="*/ 624418 h 1047750"/>
              <a:gd name="connsiteX8" fmla="*/ 619655 w 1042987"/>
              <a:gd name="connsiteY8" fmla="*/ 539750 h 1047750"/>
              <a:gd name="connsiteX9" fmla="*/ 84668 w 1042987"/>
              <a:gd name="connsiteY9" fmla="*/ 539750 h 1047750"/>
              <a:gd name="connsiteX10" fmla="*/ 423332 w 1042987"/>
              <a:gd name="connsiteY10" fmla="*/ 539750 h 1047750"/>
              <a:gd name="connsiteX11" fmla="*/ 508000 w 1042987"/>
              <a:gd name="connsiteY11" fmla="*/ 624418 h 1047750"/>
              <a:gd name="connsiteX12" fmla="*/ 508000 w 1042987"/>
              <a:gd name="connsiteY12" fmla="*/ 963082 h 1047750"/>
              <a:gd name="connsiteX13" fmla="*/ 423332 w 1042987"/>
              <a:gd name="connsiteY13" fmla="*/ 1047750 h 1047750"/>
              <a:gd name="connsiteX14" fmla="*/ 84668 w 1042987"/>
              <a:gd name="connsiteY14" fmla="*/ 1047750 h 1047750"/>
              <a:gd name="connsiteX15" fmla="*/ 0 w 1042987"/>
              <a:gd name="connsiteY15" fmla="*/ 963082 h 1047750"/>
              <a:gd name="connsiteX16" fmla="*/ 0 w 1042987"/>
              <a:gd name="connsiteY16" fmla="*/ 624418 h 1047750"/>
              <a:gd name="connsiteX17" fmla="*/ 84668 w 1042987"/>
              <a:gd name="connsiteY17" fmla="*/ 539750 h 1047750"/>
              <a:gd name="connsiteX18" fmla="*/ 619655 w 1042987"/>
              <a:gd name="connsiteY18" fmla="*/ 0 h 1047750"/>
              <a:gd name="connsiteX19" fmla="*/ 958319 w 1042987"/>
              <a:gd name="connsiteY19" fmla="*/ 0 h 1047750"/>
              <a:gd name="connsiteX20" fmla="*/ 1042987 w 1042987"/>
              <a:gd name="connsiteY20" fmla="*/ 84668 h 1047750"/>
              <a:gd name="connsiteX21" fmla="*/ 1042987 w 1042987"/>
              <a:gd name="connsiteY21" fmla="*/ 423332 h 1047750"/>
              <a:gd name="connsiteX22" fmla="*/ 958319 w 1042987"/>
              <a:gd name="connsiteY22" fmla="*/ 508000 h 1047750"/>
              <a:gd name="connsiteX23" fmla="*/ 619655 w 1042987"/>
              <a:gd name="connsiteY23" fmla="*/ 508000 h 1047750"/>
              <a:gd name="connsiteX24" fmla="*/ 534987 w 1042987"/>
              <a:gd name="connsiteY24" fmla="*/ 423332 h 1047750"/>
              <a:gd name="connsiteX25" fmla="*/ 534987 w 1042987"/>
              <a:gd name="connsiteY25" fmla="*/ 84668 h 1047750"/>
              <a:gd name="connsiteX26" fmla="*/ 619655 w 1042987"/>
              <a:gd name="connsiteY26" fmla="*/ 0 h 1047750"/>
              <a:gd name="connsiteX27" fmla="*/ 84668 w 1042987"/>
              <a:gd name="connsiteY27" fmla="*/ 0 h 1047750"/>
              <a:gd name="connsiteX28" fmla="*/ 423332 w 1042987"/>
              <a:gd name="connsiteY28" fmla="*/ 0 h 1047750"/>
              <a:gd name="connsiteX29" fmla="*/ 508000 w 1042987"/>
              <a:gd name="connsiteY29" fmla="*/ 84668 h 1047750"/>
              <a:gd name="connsiteX30" fmla="*/ 508000 w 1042987"/>
              <a:gd name="connsiteY30" fmla="*/ 423332 h 1047750"/>
              <a:gd name="connsiteX31" fmla="*/ 423332 w 1042987"/>
              <a:gd name="connsiteY31" fmla="*/ 508000 h 1047750"/>
              <a:gd name="connsiteX32" fmla="*/ 84668 w 1042987"/>
              <a:gd name="connsiteY32" fmla="*/ 508000 h 1047750"/>
              <a:gd name="connsiteX33" fmla="*/ 0 w 1042987"/>
              <a:gd name="connsiteY33" fmla="*/ 423332 h 1047750"/>
              <a:gd name="connsiteX34" fmla="*/ 0 w 1042987"/>
              <a:gd name="connsiteY34" fmla="*/ 84668 h 1047750"/>
              <a:gd name="connsiteX35" fmla="*/ 84668 w 1042987"/>
              <a:gd name="connsiteY35" fmla="*/ 0 h 104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42987" h="1047750">
                <a:moveTo>
                  <a:pt x="619655" y="539750"/>
                </a:moveTo>
                <a:lnTo>
                  <a:pt x="958319" y="539750"/>
                </a:lnTo>
                <a:cubicBezTo>
                  <a:pt x="1005080" y="539750"/>
                  <a:pt x="1042987" y="577657"/>
                  <a:pt x="1042987" y="624418"/>
                </a:cubicBezTo>
                <a:lnTo>
                  <a:pt x="1042987" y="963082"/>
                </a:lnTo>
                <a:cubicBezTo>
                  <a:pt x="1042987" y="1009843"/>
                  <a:pt x="1005080" y="1047750"/>
                  <a:pt x="958319" y="1047750"/>
                </a:cubicBezTo>
                <a:lnTo>
                  <a:pt x="619655" y="1047750"/>
                </a:lnTo>
                <a:cubicBezTo>
                  <a:pt x="572894" y="1047750"/>
                  <a:pt x="534987" y="1009843"/>
                  <a:pt x="534987" y="963082"/>
                </a:cubicBezTo>
                <a:lnTo>
                  <a:pt x="534987" y="624418"/>
                </a:lnTo>
                <a:cubicBezTo>
                  <a:pt x="534987" y="577657"/>
                  <a:pt x="572894" y="539750"/>
                  <a:pt x="619655" y="539750"/>
                </a:cubicBezTo>
                <a:close/>
                <a:moveTo>
                  <a:pt x="84668" y="539750"/>
                </a:moveTo>
                <a:lnTo>
                  <a:pt x="423332" y="539750"/>
                </a:lnTo>
                <a:cubicBezTo>
                  <a:pt x="470093" y="539750"/>
                  <a:pt x="508000" y="577657"/>
                  <a:pt x="508000" y="624418"/>
                </a:cubicBezTo>
                <a:lnTo>
                  <a:pt x="508000" y="963082"/>
                </a:lnTo>
                <a:cubicBezTo>
                  <a:pt x="508000" y="1009843"/>
                  <a:pt x="470093" y="1047750"/>
                  <a:pt x="423332" y="1047750"/>
                </a:cubicBezTo>
                <a:lnTo>
                  <a:pt x="84668" y="1047750"/>
                </a:lnTo>
                <a:cubicBezTo>
                  <a:pt x="37907" y="1047750"/>
                  <a:pt x="0" y="1009843"/>
                  <a:pt x="0" y="963082"/>
                </a:cubicBezTo>
                <a:lnTo>
                  <a:pt x="0" y="624418"/>
                </a:lnTo>
                <a:cubicBezTo>
                  <a:pt x="0" y="577657"/>
                  <a:pt x="37907" y="539750"/>
                  <a:pt x="84668" y="539750"/>
                </a:cubicBezTo>
                <a:close/>
                <a:moveTo>
                  <a:pt x="619655" y="0"/>
                </a:moveTo>
                <a:lnTo>
                  <a:pt x="958319" y="0"/>
                </a:lnTo>
                <a:cubicBezTo>
                  <a:pt x="1005080" y="0"/>
                  <a:pt x="1042987" y="37907"/>
                  <a:pt x="1042987" y="84668"/>
                </a:cubicBezTo>
                <a:lnTo>
                  <a:pt x="1042987" y="423332"/>
                </a:lnTo>
                <a:cubicBezTo>
                  <a:pt x="1042987" y="470093"/>
                  <a:pt x="1005080" y="508000"/>
                  <a:pt x="958319" y="508000"/>
                </a:cubicBezTo>
                <a:lnTo>
                  <a:pt x="619655" y="508000"/>
                </a:lnTo>
                <a:cubicBezTo>
                  <a:pt x="572894" y="508000"/>
                  <a:pt x="534987" y="470093"/>
                  <a:pt x="534987" y="423332"/>
                </a:cubicBezTo>
                <a:lnTo>
                  <a:pt x="534987" y="84668"/>
                </a:lnTo>
                <a:cubicBezTo>
                  <a:pt x="534987" y="37907"/>
                  <a:pt x="572894" y="0"/>
                  <a:pt x="619655" y="0"/>
                </a:cubicBezTo>
                <a:close/>
                <a:moveTo>
                  <a:pt x="84668" y="0"/>
                </a:moveTo>
                <a:lnTo>
                  <a:pt x="423332" y="0"/>
                </a:lnTo>
                <a:cubicBezTo>
                  <a:pt x="470093" y="0"/>
                  <a:pt x="508000" y="37907"/>
                  <a:pt x="508000" y="84668"/>
                </a:cubicBezTo>
                <a:lnTo>
                  <a:pt x="508000" y="423332"/>
                </a:lnTo>
                <a:cubicBezTo>
                  <a:pt x="508000" y="470093"/>
                  <a:pt x="470093" y="508000"/>
                  <a:pt x="423332" y="508000"/>
                </a:cubicBezTo>
                <a:lnTo>
                  <a:pt x="84668" y="508000"/>
                </a:lnTo>
                <a:cubicBezTo>
                  <a:pt x="37907" y="508000"/>
                  <a:pt x="0" y="470093"/>
                  <a:pt x="0" y="423332"/>
                </a:cubicBezTo>
                <a:lnTo>
                  <a:pt x="0" y="84668"/>
                </a:lnTo>
                <a:cubicBezTo>
                  <a:pt x="0" y="37907"/>
                  <a:pt x="37907" y="0"/>
                  <a:pt x="84668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5400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0"/>
              </a:rPr>
              <a:t>04</a:t>
            </a:r>
            <a:endParaRPr lang="zh-CN" altLang="en-US" sz="5400" dirty="0">
              <a:solidFill>
                <a:schemeClr val="accent1">
                  <a:lumMod val="50000"/>
                </a:schemeClr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19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ferris dir="l"/>
      </p:transition>
    </mc:Choice>
    <mc:Fallback xmlns:a16="http://schemas.microsoft.com/office/drawing/2014/main"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4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/>
      <p:bldP spid="21" grpId="0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A_MH_Others_1"/>
          <p:cNvSpPr/>
          <p:nvPr>
            <p:custDataLst>
              <p:tags r:id="rId3"/>
            </p:custDataLst>
          </p:nvPr>
        </p:nvSpPr>
        <p:spPr>
          <a:xfrm>
            <a:off x="3905877" y="953860"/>
            <a:ext cx="72000" cy="5904140"/>
          </a:xfrm>
          <a:custGeom>
            <a:avLst/>
            <a:gdLst>
              <a:gd name="connsiteX0" fmla="*/ 0 w 72000"/>
              <a:gd name="connsiteY0" fmla="*/ 0 h 5904140"/>
              <a:gd name="connsiteX1" fmla="*/ 72000 w 72000"/>
              <a:gd name="connsiteY1" fmla="*/ 0 h 5904140"/>
              <a:gd name="connsiteX2" fmla="*/ 72000 w 72000"/>
              <a:gd name="connsiteY2" fmla="*/ 5904140 h 5904140"/>
              <a:gd name="connsiteX3" fmla="*/ 0 w 72000"/>
              <a:gd name="connsiteY3" fmla="*/ 5904140 h 5904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" h="5904140">
                <a:moveTo>
                  <a:pt x="0" y="0"/>
                </a:moveTo>
                <a:lnTo>
                  <a:pt x="72000" y="0"/>
                </a:lnTo>
                <a:lnTo>
                  <a:pt x="72000" y="5904140"/>
                </a:lnTo>
                <a:lnTo>
                  <a:pt x="0" y="590414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8" name="PA_MH_Others_2"/>
          <p:cNvSpPr/>
          <p:nvPr>
            <p:custDataLst>
              <p:tags r:id="rId4"/>
            </p:custDataLst>
          </p:nvPr>
        </p:nvSpPr>
        <p:spPr>
          <a:xfrm>
            <a:off x="3073659" y="733982"/>
            <a:ext cx="1736436" cy="1318304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2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Directory</a:t>
            </a:r>
          </a:p>
        </p:txBody>
      </p:sp>
      <p:sp>
        <p:nvSpPr>
          <p:cNvPr id="86" name="PA_MH_Number_1">
            <a:hlinkClick r:id="rId19" action="ppaction://hlinksldjump"/>
          </p:cNvPr>
          <p:cNvSpPr/>
          <p:nvPr>
            <p:custDataLst>
              <p:tags r:id="rId5"/>
            </p:custDataLst>
          </p:nvPr>
        </p:nvSpPr>
        <p:spPr>
          <a:xfrm>
            <a:off x="3769301" y="2980292"/>
            <a:ext cx="345152" cy="34515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>
                <a:solidFill>
                  <a:srgbClr val="FFFFFF"/>
                </a:solidFill>
                <a:cs typeface="Arial" panose="020B0604020202020204" pitchFamily="34" charset="0"/>
              </a:rPr>
              <a:t>1</a:t>
            </a:r>
            <a:endParaRPr lang="zh-CN" altLang="en-US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3" name="PA_MH_Entry_1">
            <a:hlinkClick r:id="rId19" action="ppaction://hlinksldjump"/>
          </p:cNvPr>
          <p:cNvSpPr txBox="1"/>
          <p:nvPr>
            <p:custDataLst>
              <p:tags r:id="rId6"/>
            </p:custDataLst>
          </p:nvPr>
        </p:nvSpPr>
        <p:spPr>
          <a:xfrm>
            <a:off x="4548570" y="2932364"/>
            <a:ext cx="5342914" cy="441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lstStyle/>
          <a:p>
            <a:r>
              <a:rPr lang="zh-CN" altLang="en-US" spc="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Enter your title here</a:t>
            </a:r>
          </a:p>
        </p:txBody>
      </p:sp>
      <p:sp>
        <p:nvSpPr>
          <p:cNvPr id="114" name="PA_MH_Number_2">
            <a:hlinkClick r:id="rId20" action="ppaction://hlinksldjump"/>
          </p:cNvPr>
          <p:cNvSpPr/>
          <p:nvPr>
            <p:custDataLst>
              <p:tags r:id="rId7"/>
            </p:custDataLst>
          </p:nvPr>
        </p:nvSpPr>
        <p:spPr>
          <a:xfrm>
            <a:off x="3769301" y="3632266"/>
            <a:ext cx="345152" cy="34515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>
                <a:solidFill>
                  <a:srgbClr val="FFFFFF"/>
                </a:solidFill>
                <a:cs typeface="Arial" panose="020B0604020202020204" pitchFamily="34" charset="0"/>
              </a:rPr>
              <a:t>2</a:t>
            </a:r>
            <a:endParaRPr lang="zh-CN" altLang="en-US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15" name="PA_MH_Entry_2">
            <a:hlinkClick r:id="rId20" action="ppaction://hlinksldjump"/>
          </p:cNvPr>
          <p:cNvSpPr txBox="1"/>
          <p:nvPr>
            <p:custDataLst>
              <p:tags r:id="rId8"/>
            </p:custDataLst>
          </p:nvPr>
        </p:nvSpPr>
        <p:spPr>
          <a:xfrm>
            <a:off x="4548570" y="3584338"/>
            <a:ext cx="5342914" cy="441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lstStyle>
            <a:defPPr>
              <a:defRPr lang="zh-CN"/>
            </a:defPPr>
            <a:lvl1pPr>
              <a:defRPr spc="200">
                <a:solidFill>
                  <a:srgbClr val="333333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rPr>
              <a:t>Enter your title here</a:t>
            </a:r>
          </a:p>
        </p:txBody>
      </p:sp>
      <p:sp>
        <p:nvSpPr>
          <p:cNvPr id="117" name="PA_MH_Number_3">
            <a:hlinkClick r:id="rId21" action="ppaction://hlinksldjump"/>
          </p:cNvPr>
          <p:cNvSpPr/>
          <p:nvPr>
            <p:custDataLst>
              <p:tags r:id="rId9"/>
            </p:custDataLst>
          </p:nvPr>
        </p:nvSpPr>
        <p:spPr>
          <a:xfrm>
            <a:off x="3769301" y="4284240"/>
            <a:ext cx="345152" cy="34515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>
                <a:solidFill>
                  <a:srgbClr val="FFFFFF"/>
                </a:solidFill>
                <a:cs typeface="Arial" panose="020B0604020202020204" pitchFamily="34" charset="0"/>
              </a:rPr>
              <a:t>3</a:t>
            </a:r>
            <a:endParaRPr lang="zh-CN" altLang="en-US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18" name="PA_MH_Entry_3">
            <a:hlinkClick r:id="rId21" action="ppaction://hlinksldjump"/>
          </p:cNvPr>
          <p:cNvSpPr txBox="1"/>
          <p:nvPr>
            <p:custDataLst>
              <p:tags r:id="rId10"/>
            </p:custDataLst>
          </p:nvPr>
        </p:nvSpPr>
        <p:spPr>
          <a:xfrm>
            <a:off x="4548570" y="4236312"/>
            <a:ext cx="5342914" cy="441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lstStyle>
            <a:defPPr>
              <a:defRPr lang="zh-CN"/>
            </a:defPPr>
            <a:lvl1pPr>
              <a:defRPr spc="200">
                <a:solidFill>
                  <a:srgbClr val="333333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rPr>
              <a:t>Enter your title here</a:t>
            </a:r>
          </a:p>
        </p:txBody>
      </p:sp>
      <p:sp>
        <p:nvSpPr>
          <p:cNvPr id="120" name="PA_MH_Number_4">
            <a:hlinkClick r:id="rId22" action="ppaction://hlinksldjump"/>
          </p:cNvPr>
          <p:cNvSpPr/>
          <p:nvPr>
            <p:custDataLst>
              <p:tags r:id="rId11"/>
            </p:custDataLst>
          </p:nvPr>
        </p:nvSpPr>
        <p:spPr>
          <a:xfrm>
            <a:off x="3769301" y="4936214"/>
            <a:ext cx="345152" cy="34515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>
                <a:solidFill>
                  <a:srgbClr val="FFFFFF"/>
                </a:solidFill>
                <a:cs typeface="Arial" panose="020B0604020202020204" pitchFamily="34" charset="0"/>
              </a:rPr>
              <a:t>4</a:t>
            </a:r>
            <a:endParaRPr lang="zh-CN" altLang="en-US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21" name="PA_MH_Entry_4">
            <a:hlinkClick r:id="rId22" action="ppaction://hlinksldjump"/>
          </p:cNvPr>
          <p:cNvSpPr txBox="1"/>
          <p:nvPr>
            <p:custDataLst>
              <p:tags r:id="rId12"/>
            </p:custDataLst>
          </p:nvPr>
        </p:nvSpPr>
        <p:spPr>
          <a:xfrm>
            <a:off x="4548570" y="4888286"/>
            <a:ext cx="5342914" cy="441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lstStyle>
            <a:defPPr>
              <a:defRPr lang="zh-CN"/>
            </a:defPPr>
            <a:lvl1pPr>
              <a:defRPr spc="200">
                <a:solidFill>
                  <a:srgbClr val="333333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rPr>
              <a:t>Enter your title here</a:t>
            </a:r>
          </a:p>
        </p:txBody>
      </p:sp>
      <p:sp>
        <p:nvSpPr>
          <p:cNvPr id="25" name="PA_MH_Others_3"/>
          <p:cNvSpPr/>
          <p:nvPr>
            <p:custDataLst>
              <p:tags r:id="rId13"/>
            </p:custDataLst>
          </p:nvPr>
        </p:nvSpPr>
        <p:spPr>
          <a:xfrm rot="5400000">
            <a:off x="4143424" y="3103328"/>
            <a:ext cx="114265" cy="99083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600">
              <a:solidFill>
                <a:srgbClr val="FFFFFF"/>
              </a:solidFill>
            </a:endParaRPr>
          </a:p>
        </p:txBody>
      </p:sp>
      <p:sp>
        <p:nvSpPr>
          <p:cNvPr id="138" name="PA_MH_Others_4"/>
          <p:cNvSpPr/>
          <p:nvPr>
            <p:custDataLst>
              <p:tags r:id="rId14"/>
            </p:custDataLst>
          </p:nvPr>
        </p:nvSpPr>
        <p:spPr>
          <a:xfrm rot="5400000">
            <a:off x="4143424" y="3755301"/>
            <a:ext cx="114265" cy="99083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600">
              <a:solidFill>
                <a:srgbClr val="FFFFFF"/>
              </a:solidFill>
            </a:endParaRPr>
          </a:p>
        </p:txBody>
      </p:sp>
      <p:sp>
        <p:nvSpPr>
          <p:cNvPr id="139" name="PA_MH_Others_5"/>
          <p:cNvSpPr/>
          <p:nvPr>
            <p:custDataLst>
              <p:tags r:id="rId15"/>
            </p:custDataLst>
          </p:nvPr>
        </p:nvSpPr>
        <p:spPr>
          <a:xfrm rot="5400000">
            <a:off x="4143424" y="4407274"/>
            <a:ext cx="114265" cy="99083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600">
              <a:solidFill>
                <a:srgbClr val="FFFFFF"/>
              </a:solidFill>
            </a:endParaRPr>
          </a:p>
        </p:txBody>
      </p:sp>
      <p:sp>
        <p:nvSpPr>
          <p:cNvPr id="140" name="PA_MH_Others_6"/>
          <p:cNvSpPr/>
          <p:nvPr>
            <p:custDataLst>
              <p:tags r:id="rId16"/>
            </p:custDataLst>
          </p:nvPr>
        </p:nvSpPr>
        <p:spPr>
          <a:xfrm rot="5400000">
            <a:off x="4143424" y="5059247"/>
            <a:ext cx="114265" cy="99083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600">
              <a:solidFill>
                <a:srgbClr val="FFFFFF"/>
              </a:solidFill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47327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19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  <p:bldP spid="88" grpId="0" animBg="1"/>
      <p:bldP spid="86" grpId="0" animBg="1"/>
      <p:bldP spid="23" grpId="0"/>
      <p:bldP spid="114" grpId="0" animBg="1"/>
      <p:bldP spid="115" grpId="0"/>
      <p:bldP spid="117" grpId="0" animBg="1"/>
      <p:bldP spid="118" grpId="0"/>
      <p:bldP spid="120" grpId="0" animBg="1"/>
      <p:bldP spid="121" grpId="0"/>
      <p:bldP spid="25" grpId="0" animBg="1"/>
      <p:bldP spid="138" grpId="0" animBg="1"/>
      <p:bldP spid="139" grpId="0" animBg="1"/>
      <p:bldP spid="14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6">
            <a:extLst>
              <a:ext uri="{FF2B5EF4-FFF2-40B4-BE49-F238E27FC236}">
                <a16:creationId xmlns:a16="http://schemas.microsoft.com/office/drawing/2014/main" id="{80FB1561-C941-458F-9AF9-130BDB422988}"/>
              </a:ext>
            </a:extLst>
          </p:cNvPr>
          <p:cNvSpPr txBox="1">
            <a:spLocks/>
          </p:cNvSpPr>
          <p:nvPr/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chemeClr val="accent1"/>
                </a:solidFill>
                <a:latin typeface="+mn-lt"/>
                <a:ea typeface="+mn-ea"/>
                <a:cs typeface="+mn-ea"/>
                <a:sym typeface="+mn-lt"/>
              </a:rPr>
              <a:t>Click Add Title</a:t>
            </a:r>
            <a:endParaRPr lang="en-US" altLang="zh-CN" dirty="0">
              <a:solidFill>
                <a:schemeClr val="accen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9" name="Text Placeholder 7">
            <a:extLst>
              <a:ext uri="{FF2B5EF4-FFF2-40B4-BE49-F238E27FC236}">
                <a16:creationId xmlns:a16="http://schemas.microsoft.com/office/drawing/2014/main" id="{BB96B4FA-5892-479D-A117-0E51EFA64505}"/>
              </a:ext>
            </a:extLst>
          </p:cNvPr>
          <p:cNvSpPr txBox="1">
            <a:spLocks/>
          </p:cNvSpPr>
          <p:nvPr/>
        </p:nvSpPr>
        <p:spPr>
          <a:xfrm>
            <a:off x="3352800" y="825950"/>
            <a:ext cx="5486400" cy="267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dirty="0">
                <a:solidFill>
                  <a:schemeClr val="accent1"/>
                </a:solidFill>
                <a:cs typeface="+mn-ea"/>
                <a:sym typeface="+mn-lt"/>
              </a:rPr>
              <a:t>CLICK TO ADD CAPTION TEXT</a:t>
            </a:r>
            <a:endParaRPr lang="zh-CN" altLang="en-US" sz="2400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80" name="Freeform: Shape 40">
            <a:extLst>
              <a:ext uri="{FF2B5EF4-FFF2-40B4-BE49-F238E27FC236}">
                <a16:creationId xmlns:a16="http://schemas.microsoft.com/office/drawing/2014/main" id="{03C34C21-02F0-441D-82E1-3E840CFE6710}"/>
              </a:ext>
            </a:extLst>
          </p:cNvPr>
          <p:cNvSpPr>
            <a:spLocks/>
          </p:cNvSpPr>
          <p:nvPr/>
        </p:nvSpPr>
        <p:spPr bwMode="auto">
          <a:xfrm>
            <a:off x="5507790" y="3476794"/>
            <a:ext cx="1125015" cy="1652932"/>
          </a:xfrm>
          <a:custGeom>
            <a:avLst/>
            <a:gdLst/>
            <a:ahLst/>
            <a:cxnLst>
              <a:cxn ang="0">
                <a:pos x="200" y="557"/>
              </a:cxn>
              <a:cxn ang="0">
                <a:pos x="178" y="556"/>
              </a:cxn>
              <a:cxn ang="0">
                <a:pos x="177" y="556"/>
              </a:cxn>
              <a:cxn ang="0">
                <a:pos x="177" y="556"/>
              </a:cxn>
              <a:cxn ang="0">
                <a:pos x="144" y="551"/>
              </a:cxn>
              <a:cxn ang="0">
                <a:pos x="113" y="539"/>
              </a:cxn>
              <a:cxn ang="0">
                <a:pos x="35" y="471"/>
              </a:cxn>
              <a:cxn ang="0">
                <a:pos x="32" y="467"/>
              </a:cxn>
              <a:cxn ang="0">
                <a:pos x="9" y="419"/>
              </a:cxn>
              <a:cxn ang="0">
                <a:pos x="2" y="383"/>
              </a:cxn>
              <a:cxn ang="0">
                <a:pos x="2" y="382"/>
              </a:cxn>
              <a:cxn ang="0">
                <a:pos x="0" y="350"/>
              </a:cxn>
              <a:cxn ang="0">
                <a:pos x="7" y="305"/>
              </a:cxn>
              <a:cxn ang="0">
                <a:pos x="19" y="268"/>
              </a:cxn>
              <a:cxn ang="0">
                <a:pos x="31" y="241"/>
              </a:cxn>
              <a:cxn ang="0">
                <a:pos x="69" y="176"/>
              </a:cxn>
              <a:cxn ang="0">
                <a:pos x="87" y="150"/>
              </a:cxn>
              <a:cxn ang="0">
                <a:pos x="93" y="140"/>
              </a:cxn>
              <a:cxn ang="0">
                <a:pos x="114" y="105"/>
              </a:cxn>
              <a:cxn ang="0">
                <a:pos x="128" y="80"/>
              </a:cxn>
              <a:cxn ang="0">
                <a:pos x="128" y="80"/>
              </a:cxn>
              <a:cxn ang="0">
                <a:pos x="130" y="75"/>
              </a:cxn>
              <a:cxn ang="0">
                <a:pos x="162" y="0"/>
              </a:cxn>
              <a:cxn ang="0">
                <a:pos x="167" y="19"/>
              </a:cxn>
              <a:cxn ang="0">
                <a:pos x="178" y="50"/>
              </a:cxn>
              <a:cxn ang="0">
                <a:pos x="178" y="50"/>
              </a:cxn>
              <a:cxn ang="0">
                <a:pos x="184" y="63"/>
              </a:cxn>
              <a:cxn ang="0">
                <a:pos x="199" y="89"/>
              </a:cxn>
              <a:cxn ang="0">
                <a:pos x="256" y="159"/>
              </a:cxn>
              <a:cxn ang="0">
                <a:pos x="271" y="175"/>
              </a:cxn>
              <a:cxn ang="0">
                <a:pos x="272" y="176"/>
              </a:cxn>
              <a:cxn ang="0">
                <a:pos x="288" y="193"/>
              </a:cxn>
              <a:cxn ang="0">
                <a:pos x="306" y="213"/>
              </a:cxn>
              <a:cxn ang="0">
                <a:pos x="317" y="226"/>
              </a:cxn>
              <a:cxn ang="0">
                <a:pos x="338" y="255"/>
              </a:cxn>
              <a:cxn ang="0">
                <a:pos x="358" y="288"/>
              </a:cxn>
              <a:cxn ang="0">
                <a:pos x="379" y="363"/>
              </a:cxn>
              <a:cxn ang="0">
                <a:pos x="379" y="378"/>
              </a:cxn>
              <a:cxn ang="0">
                <a:pos x="374" y="411"/>
              </a:cxn>
              <a:cxn ang="0">
                <a:pos x="374" y="411"/>
              </a:cxn>
              <a:cxn ang="0">
                <a:pos x="374" y="412"/>
              </a:cxn>
              <a:cxn ang="0">
                <a:pos x="331" y="496"/>
              </a:cxn>
              <a:cxn ang="0">
                <a:pos x="330" y="497"/>
              </a:cxn>
              <a:cxn ang="0">
                <a:pos x="294" y="528"/>
              </a:cxn>
              <a:cxn ang="0">
                <a:pos x="240" y="552"/>
              </a:cxn>
              <a:cxn ang="0">
                <a:pos x="226" y="555"/>
              </a:cxn>
              <a:cxn ang="0">
                <a:pos x="200" y="557"/>
              </a:cxn>
            </a:cxnLst>
            <a:rect l="0" t="0" r="r" b="b"/>
            <a:pathLst>
              <a:path w="379" h="557">
                <a:moveTo>
                  <a:pt x="200" y="557"/>
                </a:moveTo>
                <a:cubicBezTo>
                  <a:pt x="193" y="557"/>
                  <a:pt x="185" y="557"/>
                  <a:pt x="178" y="556"/>
                </a:cubicBezTo>
                <a:cubicBezTo>
                  <a:pt x="177" y="556"/>
                  <a:pt x="177" y="556"/>
                  <a:pt x="177" y="556"/>
                </a:cubicBezTo>
                <a:cubicBezTo>
                  <a:pt x="177" y="556"/>
                  <a:pt x="177" y="556"/>
                  <a:pt x="177" y="556"/>
                </a:cubicBezTo>
                <a:cubicBezTo>
                  <a:pt x="166" y="555"/>
                  <a:pt x="155" y="554"/>
                  <a:pt x="144" y="551"/>
                </a:cubicBezTo>
                <a:cubicBezTo>
                  <a:pt x="134" y="548"/>
                  <a:pt x="123" y="544"/>
                  <a:pt x="113" y="539"/>
                </a:cubicBezTo>
                <a:cubicBezTo>
                  <a:pt x="83" y="524"/>
                  <a:pt x="56" y="500"/>
                  <a:pt x="35" y="471"/>
                </a:cubicBezTo>
                <a:cubicBezTo>
                  <a:pt x="34" y="469"/>
                  <a:pt x="33" y="468"/>
                  <a:pt x="32" y="467"/>
                </a:cubicBezTo>
                <a:cubicBezTo>
                  <a:pt x="23" y="452"/>
                  <a:pt x="15" y="436"/>
                  <a:pt x="9" y="419"/>
                </a:cubicBezTo>
                <a:cubicBezTo>
                  <a:pt x="5" y="407"/>
                  <a:pt x="3" y="395"/>
                  <a:pt x="2" y="383"/>
                </a:cubicBezTo>
                <a:cubicBezTo>
                  <a:pt x="2" y="382"/>
                  <a:pt x="2" y="382"/>
                  <a:pt x="2" y="382"/>
                </a:cubicBezTo>
                <a:cubicBezTo>
                  <a:pt x="0" y="372"/>
                  <a:pt x="0" y="361"/>
                  <a:pt x="0" y="350"/>
                </a:cubicBezTo>
                <a:cubicBezTo>
                  <a:pt x="1" y="336"/>
                  <a:pt x="3" y="320"/>
                  <a:pt x="7" y="305"/>
                </a:cubicBezTo>
                <a:cubicBezTo>
                  <a:pt x="10" y="293"/>
                  <a:pt x="14" y="281"/>
                  <a:pt x="19" y="268"/>
                </a:cubicBezTo>
                <a:cubicBezTo>
                  <a:pt x="23" y="259"/>
                  <a:pt x="27" y="250"/>
                  <a:pt x="31" y="241"/>
                </a:cubicBezTo>
                <a:cubicBezTo>
                  <a:pt x="41" y="220"/>
                  <a:pt x="54" y="199"/>
                  <a:pt x="69" y="176"/>
                </a:cubicBezTo>
                <a:cubicBezTo>
                  <a:pt x="75" y="167"/>
                  <a:pt x="81" y="159"/>
                  <a:pt x="87" y="150"/>
                </a:cubicBezTo>
                <a:cubicBezTo>
                  <a:pt x="89" y="147"/>
                  <a:pt x="91" y="144"/>
                  <a:pt x="93" y="140"/>
                </a:cubicBezTo>
                <a:cubicBezTo>
                  <a:pt x="101" y="128"/>
                  <a:pt x="108" y="116"/>
                  <a:pt x="114" y="105"/>
                </a:cubicBezTo>
                <a:cubicBezTo>
                  <a:pt x="119" y="97"/>
                  <a:pt x="124" y="88"/>
                  <a:pt x="128" y="80"/>
                </a:cubicBezTo>
                <a:cubicBezTo>
                  <a:pt x="128" y="80"/>
                  <a:pt x="128" y="80"/>
                  <a:pt x="128" y="80"/>
                </a:cubicBezTo>
                <a:cubicBezTo>
                  <a:pt x="130" y="75"/>
                  <a:pt x="130" y="75"/>
                  <a:pt x="130" y="75"/>
                </a:cubicBezTo>
                <a:cubicBezTo>
                  <a:pt x="140" y="53"/>
                  <a:pt x="152" y="28"/>
                  <a:pt x="162" y="0"/>
                </a:cubicBezTo>
                <a:cubicBezTo>
                  <a:pt x="163" y="6"/>
                  <a:pt x="165" y="12"/>
                  <a:pt x="167" y="19"/>
                </a:cubicBezTo>
                <a:cubicBezTo>
                  <a:pt x="170" y="29"/>
                  <a:pt x="173" y="39"/>
                  <a:pt x="178" y="50"/>
                </a:cubicBezTo>
                <a:cubicBezTo>
                  <a:pt x="178" y="50"/>
                  <a:pt x="178" y="50"/>
                  <a:pt x="178" y="50"/>
                </a:cubicBezTo>
                <a:cubicBezTo>
                  <a:pt x="180" y="54"/>
                  <a:pt x="182" y="58"/>
                  <a:pt x="184" y="63"/>
                </a:cubicBezTo>
                <a:cubicBezTo>
                  <a:pt x="189" y="71"/>
                  <a:pt x="193" y="80"/>
                  <a:pt x="199" y="89"/>
                </a:cubicBezTo>
                <a:cubicBezTo>
                  <a:pt x="215" y="117"/>
                  <a:pt x="236" y="138"/>
                  <a:pt x="256" y="159"/>
                </a:cubicBezTo>
                <a:cubicBezTo>
                  <a:pt x="261" y="164"/>
                  <a:pt x="266" y="169"/>
                  <a:pt x="271" y="175"/>
                </a:cubicBezTo>
                <a:cubicBezTo>
                  <a:pt x="272" y="176"/>
                  <a:pt x="272" y="176"/>
                  <a:pt x="272" y="176"/>
                </a:cubicBezTo>
                <a:cubicBezTo>
                  <a:pt x="278" y="182"/>
                  <a:pt x="283" y="187"/>
                  <a:pt x="288" y="193"/>
                </a:cubicBezTo>
                <a:cubicBezTo>
                  <a:pt x="295" y="200"/>
                  <a:pt x="301" y="207"/>
                  <a:pt x="306" y="213"/>
                </a:cubicBezTo>
                <a:cubicBezTo>
                  <a:pt x="310" y="218"/>
                  <a:pt x="314" y="222"/>
                  <a:pt x="317" y="226"/>
                </a:cubicBezTo>
                <a:cubicBezTo>
                  <a:pt x="325" y="236"/>
                  <a:pt x="332" y="245"/>
                  <a:pt x="338" y="255"/>
                </a:cubicBezTo>
                <a:cubicBezTo>
                  <a:pt x="346" y="266"/>
                  <a:pt x="352" y="277"/>
                  <a:pt x="358" y="288"/>
                </a:cubicBezTo>
                <a:cubicBezTo>
                  <a:pt x="370" y="314"/>
                  <a:pt x="377" y="339"/>
                  <a:pt x="379" y="363"/>
                </a:cubicBezTo>
                <a:cubicBezTo>
                  <a:pt x="379" y="368"/>
                  <a:pt x="379" y="373"/>
                  <a:pt x="379" y="378"/>
                </a:cubicBezTo>
                <a:cubicBezTo>
                  <a:pt x="378" y="390"/>
                  <a:pt x="377" y="401"/>
                  <a:pt x="374" y="411"/>
                </a:cubicBezTo>
                <a:cubicBezTo>
                  <a:pt x="374" y="411"/>
                  <a:pt x="374" y="411"/>
                  <a:pt x="374" y="411"/>
                </a:cubicBezTo>
                <a:cubicBezTo>
                  <a:pt x="374" y="412"/>
                  <a:pt x="374" y="412"/>
                  <a:pt x="374" y="412"/>
                </a:cubicBezTo>
                <a:cubicBezTo>
                  <a:pt x="368" y="441"/>
                  <a:pt x="352" y="471"/>
                  <a:pt x="331" y="496"/>
                </a:cubicBezTo>
                <a:cubicBezTo>
                  <a:pt x="330" y="496"/>
                  <a:pt x="330" y="496"/>
                  <a:pt x="330" y="497"/>
                </a:cubicBezTo>
                <a:cubicBezTo>
                  <a:pt x="319" y="509"/>
                  <a:pt x="307" y="519"/>
                  <a:pt x="294" y="528"/>
                </a:cubicBezTo>
                <a:cubicBezTo>
                  <a:pt x="277" y="539"/>
                  <a:pt x="259" y="547"/>
                  <a:pt x="240" y="552"/>
                </a:cubicBezTo>
                <a:cubicBezTo>
                  <a:pt x="236" y="553"/>
                  <a:pt x="231" y="554"/>
                  <a:pt x="226" y="555"/>
                </a:cubicBezTo>
                <a:cubicBezTo>
                  <a:pt x="218" y="557"/>
                  <a:pt x="209" y="557"/>
                  <a:pt x="200" y="557"/>
                </a:cubicBezTo>
                <a:close/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81" name="Freeform: Shape 78">
            <a:extLst>
              <a:ext uri="{FF2B5EF4-FFF2-40B4-BE49-F238E27FC236}">
                <a16:creationId xmlns:a16="http://schemas.microsoft.com/office/drawing/2014/main" id="{4319A461-1368-444E-A936-63D377B2E174}"/>
              </a:ext>
            </a:extLst>
          </p:cNvPr>
          <p:cNvSpPr>
            <a:spLocks/>
          </p:cNvSpPr>
          <p:nvPr/>
        </p:nvSpPr>
        <p:spPr bwMode="auto">
          <a:xfrm>
            <a:off x="6144932" y="3342083"/>
            <a:ext cx="1558271" cy="1103169"/>
          </a:xfrm>
          <a:custGeom>
            <a:avLst/>
            <a:gdLst/>
            <a:ahLst/>
            <a:cxnLst>
              <a:cxn ang="0">
                <a:pos x="502" y="272"/>
              </a:cxn>
              <a:cxn ang="0">
                <a:pos x="490" y="290"/>
              </a:cxn>
              <a:cxn ang="0">
                <a:pos x="489" y="291"/>
              </a:cxn>
              <a:cxn ang="0">
                <a:pos x="489" y="291"/>
              </a:cxn>
              <a:cxn ang="0">
                <a:pos x="469" y="317"/>
              </a:cxn>
              <a:cxn ang="0">
                <a:pos x="442" y="338"/>
              </a:cxn>
              <a:cxn ang="0">
                <a:pos x="344" y="372"/>
              </a:cxn>
              <a:cxn ang="0">
                <a:pos x="339" y="372"/>
              </a:cxn>
              <a:cxn ang="0">
                <a:pos x="287" y="368"/>
              </a:cxn>
              <a:cxn ang="0">
                <a:pos x="251" y="356"/>
              </a:cxn>
              <a:cxn ang="0">
                <a:pos x="251" y="356"/>
              </a:cxn>
              <a:cxn ang="0">
                <a:pos x="223" y="342"/>
              </a:cxn>
              <a:cxn ang="0">
                <a:pos x="187" y="313"/>
              </a:cxn>
              <a:cxn ang="0">
                <a:pos x="161" y="285"/>
              </a:cxn>
              <a:cxn ang="0">
                <a:pos x="143" y="260"/>
              </a:cxn>
              <a:cxn ang="0">
                <a:pos x="106" y="195"/>
              </a:cxn>
              <a:cxn ang="0">
                <a:pos x="93" y="167"/>
              </a:cxn>
              <a:cxn ang="0">
                <a:pos x="87" y="156"/>
              </a:cxn>
              <a:cxn ang="0">
                <a:pos x="67" y="120"/>
              </a:cxn>
              <a:cxn ang="0">
                <a:pos x="53" y="96"/>
              </a:cxn>
              <a:cxn ang="0">
                <a:pos x="53" y="96"/>
              </a:cxn>
              <a:cxn ang="0">
                <a:pos x="50" y="92"/>
              </a:cxn>
              <a:cxn ang="0">
                <a:pos x="0" y="26"/>
              </a:cxn>
              <a:cxn ang="0">
                <a:pos x="19" y="32"/>
              </a:cxn>
              <a:cxn ang="0">
                <a:pos x="52" y="37"/>
              </a:cxn>
              <a:cxn ang="0">
                <a:pos x="52" y="37"/>
              </a:cxn>
              <a:cxn ang="0">
                <a:pos x="66" y="38"/>
              </a:cxn>
              <a:cxn ang="0">
                <a:pos x="96" y="39"/>
              </a:cxn>
              <a:cxn ang="0">
                <a:pos x="185" y="25"/>
              </a:cxn>
              <a:cxn ang="0">
                <a:pos x="206" y="19"/>
              </a:cxn>
              <a:cxn ang="0">
                <a:pos x="208" y="19"/>
              </a:cxn>
              <a:cxn ang="0">
                <a:pos x="231" y="13"/>
              </a:cxn>
              <a:cxn ang="0">
                <a:pos x="257" y="8"/>
              </a:cxn>
              <a:cxn ang="0">
                <a:pos x="274" y="5"/>
              </a:cxn>
              <a:cxn ang="0">
                <a:pos x="309" y="1"/>
              </a:cxn>
              <a:cxn ang="0">
                <a:pos x="347" y="1"/>
              </a:cxn>
              <a:cxn ang="0">
                <a:pos x="423" y="20"/>
              </a:cxn>
              <a:cxn ang="0">
                <a:pos x="436" y="28"/>
              </a:cxn>
              <a:cxn ang="0">
                <a:pos x="462" y="49"/>
              </a:cxn>
              <a:cxn ang="0">
                <a:pos x="463" y="49"/>
              </a:cxn>
              <a:cxn ang="0">
                <a:pos x="463" y="49"/>
              </a:cxn>
              <a:cxn ang="0">
                <a:pos x="514" y="128"/>
              </a:cxn>
              <a:cxn ang="0">
                <a:pos x="514" y="129"/>
              </a:cxn>
              <a:cxn ang="0">
                <a:pos x="523" y="176"/>
              </a:cxn>
              <a:cxn ang="0">
                <a:pos x="518" y="235"/>
              </a:cxn>
              <a:cxn ang="0">
                <a:pos x="513" y="248"/>
              </a:cxn>
              <a:cxn ang="0">
                <a:pos x="502" y="272"/>
              </a:cxn>
            </a:cxnLst>
            <a:rect l="0" t="0" r="r" b="b"/>
            <a:pathLst>
              <a:path w="525" h="373">
                <a:moveTo>
                  <a:pt x="502" y="272"/>
                </a:moveTo>
                <a:cubicBezTo>
                  <a:pt x="498" y="278"/>
                  <a:pt x="494" y="285"/>
                  <a:pt x="490" y="290"/>
                </a:cubicBezTo>
                <a:cubicBezTo>
                  <a:pt x="489" y="291"/>
                  <a:pt x="489" y="291"/>
                  <a:pt x="489" y="291"/>
                </a:cubicBezTo>
                <a:cubicBezTo>
                  <a:pt x="489" y="291"/>
                  <a:pt x="489" y="291"/>
                  <a:pt x="489" y="291"/>
                </a:cubicBezTo>
                <a:cubicBezTo>
                  <a:pt x="483" y="300"/>
                  <a:pt x="477" y="309"/>
                  <a:pt x="469" y="317"/>
                </a:cubicBezTo>
                <a:cubicBezTo>
                  <a:pt x="461" y="325"/>
                  <a:pt x="452" y="332"/>
                  <a:pt x="442" y="338"/>
                </a:cubicBezTo>
                <a:cubicBezTo>
                  <a:pt x="415" y="356"/>
                  <a:pt x="380" y="368"/>
                  <a:pt x="344" y="372"/>
                </a:cubicBezTo>
                <a:cubicBezTo>
                  <a:pt x="343" y="372"/>
                  <a:pt x="341" y="372"/>
                  <a:pt x="339" y="372"/>
                </a:cubicBezTo>
                <a:cubicBezTo>
                  <a:pt x="322" y="373"/>
                  <a:pt x="304" y="372"/>
                  <a:pt x="287" y="368"/>
                </a:cubicBezTo>
                <a:cubicBezTo>
                  <a:pt x="275" y="365"/>
                  <a:pt x="263" y="362"/>
                  <a:pt x="251" y="356"/>
                </a:cubicBezTo>
                <a:cubicBezTo>
                  <a:pt x="251" y="356"/>
                  <a:pt x="251" y="356"/>
                  <a:pt x="251" y="356"/>
                </a:cubicBezTo>
                <a:cubicBezTo>
                  <a:pt x="241" y="352"/>
                  <a:pt x="232" y="347"/>
                  <a:pt x="223" y="342"/>
                </a:cubicBezTo>
                <a:cubicBezTo>
                  <a:pt x="210" y="334"/>
                  <a:pt x="198" y="324"/>
                  <a:pt x="187" y="313"/>
                </a:cubicBezTo>
                <a:cubicBezTo>
                  <a:pt x="178" y="305"/>
                  <a:pt x="169" y="295"/>
                  <a:pt x="161" y="285"/>
                </a:cubicBezTo>
                <a:cubicBezTo>
                  <a:pt x="155" y="277"/>
                  <a:pt x="149" y="269"/>
                  <a:pt x="143" y="260"/>
                </a:cubicBezTo>
                <a:cubicBezTo>
                  <a:pt x="131" y="241"/>
                  <a:pt x="118" y="220"/>
                  <a:pt x="106" y="195"/>
                </a:cubicBezTo>
                <a:cubicBezTo>
                  <a:pt x="102" y="185"/>
                  <a:pt x="97" y="176"/>
                  <a:pt x="93" y="167"/>
                </a:cubicBezTo>
                <a:cubicBezTo>
                  <a:pt x="91" y="163"/>
                  <a:pt x="89" y="160"/>
                  <a:pt x="87" y="156"/>
                </a:cubicBezTo>
                <a:cubicBezTo>
                  <a:pt x="81" y="144"/>
                  <a:pt x="74" y="132"/>
                  <a:pt x="67" y="120"/>
                </a:cubicBezTo>
                <a:cubicBezTo>
                  <a:pt x="63" y="112"/>
                  <a:pt x="58" y="104"/>
                  <a:pt x="53" y="96"/>
                </a:cubicBezTo>
                <a:cubicBezTo>
                  <a:pt x="53" y="96"/>
                  <a:pt x="53" y="96"/>
                  <a:pt x="53" y="96"/>
                </a:cubicBezTo>
                <a:cubicBezTo>
                  <a:pt x="50" y="92"/>
                  <a:pt x="50" y="92"/>
                  <a:pt x="50" y="92"/>
                </a:cubicBezTo>
                <a:cubicBezTo>
                  <a:pt x="36" y="72"/>
                  <a:pt x="20" y="49"/>
                  <a:pt x="0" y="26"/>
                </a:cubicBezTo>
                <a:cubicBezTo>
                  <a:pt x="6" y="28"/>
                  <a:pt x="13" y="30"/>
                  <a:pt x="19" y="32"/>
                </a:cubicBezTo>
                <a:cubicBezTo>
                  <a:pt x="29" y="34"/>
                  <a:pt x="40" y="36"/>
                  <a:pt x="52" y="37"/>
                </a:cubicBezTo>
                <a:cubicBezTo>
                  <a:pt x="52" y="37"/>
                  <a:pt x="52" y="37"/>
                  <a:pt x="52" y="37"/>
                </a:cubicBezTo>
                <a:cubicBezTo>
                  <a:pt x="56" y="38"/>
                  <a:pt x="61" y="38"/>
                  <a:pt x="66" y="38"/>
                </a:cubicBezTo>
                <a:cubicBezTo>
                  <a:pt x="75" y="39"/>
                  <a:pt x="85" y="39"/>
                  <a:pt x="96" y="39"/>
                </a:cubicBezTo>
                <a:cubicBezTo>
                  <a:pt x="128" y="39"/>
                  <a:pt x="157" y="32"/>
                  <a:pt x="185" y="25"/>
                </a:cubicBezTo>
                <a:cubicBezTo>
                  <a:pt x="192" y="23"/>
                  <a:pt x="199" y="21"/>
                  <a:pt x="206" y="19"/>
                </a:cubicBezTo>
                <a:cubicBezTo>
                  <a:pt x="208" y="19"/>
                  <a:pt x="208" y="19"/>
                  <a:pt x="208" y="19"/>
                </a:cubicBezTo>
                <a:cubicBezTo>
                  <a:pt x="216" y="17"/>
                  <a:pt x="223" y="15"/>
                  <a:pt x="231" y="13"/>
                </a:cubicBezTo>
                <a:cubicBezTo>
                  <a:pt x="240" y="11"/>
                  <a:pt x="249" y="10"/>
                  <a:pt x="257" y="8"/>
                </a:cubicBezTo>
                <a:cubicBezTo>
                  <a:pt x="263" y="7"/>
                  <a:pt x="269" y="6"/>
                  <a:pt x="274" y="5"/>
                </a:cubicBezTo>
                <a:cubicBezTo>
                  <a:pt x="286" y="3"/>
                  <a:pt x="298" y="2"/>
                  <a:pt x="309" y="1"/>
                </a:cubicBezTo>
                <a:cubicBezTo>
                  <a:pt x="323" y="0"/>
                  <a:pt x="335" y="0"/>
                  <a:pt x="347" y="1"/>
                </a:cubicBezTo>
                <a:cubicBezTo>
                  <a:pt x="376" y="3"/>
                  <a:pt x="402" y="9"/>
                  <a:pt x="423" y="20"/>
                </a:cubicBezTo>
                <a:cubicBezTo>
                  <a:pt x="428" y="23"/>
                  <a:pt x="432" y="25"/>
                  <a:pt x="436" y="28"/>
                </a:cubicBezTo>
                <a:cubicBezTo>
                  <a:pt x="446" y="34"/>
                  <a:pt x="454" y="41"/>
                  <a:pt x="462" y="49"/>
                </a:cubicBezTo>
                <a:cubicBezTo>
                  <a:pt x="463" y="49"/>
                  <a:pt x="463" y="49"/>
                  <a:pt x="463" y="49"/>
                </a:cubicBezTo>
                <a:cubicBezTo>
                  <a:pt x="463" y="49"/>
                  <a:pt x="463" y="49"/>
                  <a:pt x="463" y="49"/>
                </a:cubicBezTo>
                <a:cubicBezTo>
                  <a:pt x="485" y="69"/>
                  <a:pt x="503" y="97"/>
                  <a:pt x="514" y="128"/>
                </a:cubicBezTo>
                <a:cubicBezTo>
                  <a:pt x="514" y="129"/>
                  <a:pt x="514" y="129"/>
                  <a:pt x="514" y="129"/>
                </a:cubicBezTo>
                <a:cubicBezTo>
                  <a:pt x="519" y="145"/>
                  <a:pt x="522" y="160"/>
                  <a:pt x="523" y="176"/>
                </a:cubicBezTo>
                <a:cubicBezTo>
                  <a:pt x="525" y="196"/>
                  <a:pt x="523" y="216"/>
                  <a:pt x="518" y="235"/>
                </a:cubicBezTo>
                <a:cubicBezTo>
                  <a:pt x="516" y="239"/>
                  <a:pt x="515" y="244"/>
                  <a:pt x="513" y="248"/>
                </a:cubicBezTo>
                <a:cubicBezTo>
                  <a:pt x="510" y="256"/>
                  <a:pt x="506" y="264"/>
                  <a:pt x="502" y="272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82" name="Freeform: Shape 82">
            <a:extLst>
              <a:ext uri="{FF2B5EF4-FFF2-40B4-BE49-F238E27FC236}">
                <a16:creationId xmlns:a16="http://schemas.microsoft.com/office/drawing/2014/main" id="{EAE9B068-FB5B-4CBA-9B38-025ECE413A93}"/>
              </a:ext>
            </a:extLst>
          </p:cNvPr>
          <p:cNvSpPr>
            <a:spLocks/>
          </p:cNvSpPr>
          <p:nvPr/>
        </p:nvSpPr>
        <p:spPr bwMode="auto">
          <a:xfrm>
            <a:off x="6174058" y="2064156"/>
            <a:ext cx="1463610" cy="1186907"/>
          </a:xfrm>
          <a:custGeom>
            <a:avLst/>
            <a:gdLst/>
            <a:ahLst/>
            <a:cxnLst>
              <a:cxn ang="0">
                <a:pos x="464" y="89"/>
              </a:cxn>
              <a:cxn ang="0">
                <a:pos x="473" y="109"/>
              </a:cxn>
              <a:cxn ang="0">
                <a:pos x="474" y="109"/>
              </a:cxn>
              <a:cxn ang="0">
                <a:pos x="474" y="110"/>
              </a:cxn>
              <a:cxn ang="0">
                <a:pos x="486" y="140"/>
              </a:cxn>
              <a:cxn ang="0">
                <a:pos x="491" y="174"/>
              </a:cxn>
              <a:cxn ang="0">
                <a:pos x="471" y="275"/>
              </a:cxn>
              <a:cxn ang="0">
                <a:pos x="469" y="280"/>
              </a:cxn>
              <a:cxn ang="0">
                <a:pos x="439" y="323"/>
              </a:cxn>
              <a:cxn ang="0">
                <a:pos x="411" y="348"/>
              </a:cxn>
              <a:cxn ang="0">
                <a:pos x="411" y="348"/>
              </a:cxn>
              <a:cxn ang="0">
                <a:pos x="384" y="365"/>
              </a:cxn>
              <a:cxn ang="0">
                <a:pos x="342" y="382"/>
              </a:cxn>
              <a:cxn ang="0">
                <a:pos x="304" y="390"/>
              </a:cxn>
              <a:cxn ang="0">
                <a:pos x="274" y="393"/>
              </a:cxn>
              <a:cxn ang="0">
                <a:pos x="199" y="393"/>
              </a:cxn>
              <a:cxn ang="0">
                <a:pos x="168" y="391"/>
              </a:cxn>
              <a:cxn ang="0">
                <a:pos x="156" y="390"/>
              </a:cxn>
              <a:cxn ang="0">
                <a:pos x="115" y="389"/>
              </a:cxn>
              <a:cxn ang="0">
                <a:pos x="87" y="390"/>
              </a:cxn>
              <a:cxn ang="0">
                <a:pos x="86" y="390"/>
              </a:cxn>
              <a:cxn ang="0">
                <a:pos x="81" y="390"/>
              </a:cxn>
              <a:cxn ang="0">
                <a:pos x="0" y="400"/>
              </a:cxn>
              <a:cxn ang="0">
                <a:pos x="14" y="387"/>
              </a:cxn>
              <a:cxn ang="0">
                <a:pos x="35" y="361"/>
              </a:cxn>
              <a:cxn ang="0">
                <a:pos x="35" y="361"/>
              </a:cxn>
              <a:cxn ang="0">
                <a:pos x="43" y="350"/>
              </a:cxn>
              <a:cxn ang="0">
                <a:pos x="58" y="324"/>
              </a:cxn>
              <a:cxn ang="0">
                <a:pos x="91" y="239"/>
              </a:cxn>
              <a:cxn ang="0">
                <a:pos x="97" y="219"/>
              </a:cxn>
              <a:cxn ang="0">
                <a:pos x="97" y="217"/>
              </a:cxn>
              <a:cxn ang="0">
                <a:pos x="104" y="194"/>
              </a:cxn>
              <a:cxn ang="0">
                <a:pos x="113" y="169"/>
              </a:cxn>
              <a:cxn ang="0">
                <a:pos x="119" y="153"/>
              </a:cxn>
              <a:cxn ang="0">
                <a:pos x="133" y="120"/>
              </a:cxn>
              <a:cxn ang="0">
                <a:pos x="151" y="87"/>
              </a:cxn>
              <a:cxn ang="0">
                <a:pos x="206" y="31"/>
              </a:cxn>
              <a:cxn ang="0">
                <a:pos x="219" y="23"/>
              </a:cxn>
              <a:cxn ang="0">
                <a:pos x="250" y="11"/>
              </a:cxn>
              <a:cxn ang="0">
                <a:pos x="251" y="11"/>
              </a:cxn>
              <a:cxn ang="0">
                <a:pos x="251" y="11"/>
              </a:cxn>
              <a:cxn ang="0">
                <a:pos x="345" y="7"/>
              </a:cxn>
              <a:cxn ang="0">
                <a:pos x="346" y="7"/>
              </a:cxn>
              <a:cxn ang="0">
                <a:pos x="391" y="22"/>
              </a:cxn>
              <a:cxn ang="0">
                <a:pos x="439" y="57"/>
              </a:cxn>
              <a:cxn ang="0">
                <a:pos x="449" y="67"/>
              </a:cxn>
              <a:cxn ang="0">
                <a:pos x="464" y="89"/>
              </a:cxn>
            </a:cxnLst>
            <a:rect l="0" t="0" r="r" b="b"/>
            <a:pathLst>
              <a:path w="493" h="400">
                <a:moveTo>
                  <a:pt x="464" y="89"/>
                </a:moveTo>
                <a:cubicBezTo>
                  <a:pt x="467" y="95"/>
                  <a:pt x="471" y="102"/>
                  <a:pt x="473" y="109"/>
                </a:cubicBezTo>
                <a:cubicBezTo>
                  <a:pt x="474" y="109"/>
                  <a:pt x="474" y="109"/>
                  <a:pt x="474" y="109"/>
                </a:cubicBezTo>
                <a:cubicBezTo>
                  <a:pt x="474" y="110"/>
                  <a:pt x="474" y="110"/>
                  <a:pt x="474" y="110"/>
                </a:cubicBezTo>
                <a:cubicBezTo>
                  <a:pt x="479" y="119"/>
                  <a:pt x="483" y="129"/>
                  <a:pt x="486" y="140"/>
                </a:cubicBezTo>
                <a:cubicBezTo>
                  <a:pt x="489" y="151"/>
                  <a:pt x="490" y="162"/>
                  <a:pt x="491" y="174"/>
                </a:cubicBezTo>
                <a:cubicBezTo>
                  <a:pt x="493" y="207"/>
                  <a:pt x="486" y="243"/>
                  <a:pt x="471" y="275"/>
                </a:cubicBezTo>
                <a:cubicBezTo>
                  <a:pt x="470" y="277"/>
                  <a:pt x="470" y="278"/>
                  <a:pt x="469" y="280"/>
                </a:cubicBezTo>
                <a:cubicBezTo>
                  <a:pt x="461" y="295"/>
                  <a:pt x="451" y="310"/>
                  <a:pt x="439" y="323"/>
                </a:cubicBezTo>
                <a:cubicBezTo>
                  <a:pt x="431" y="333"/>
                  <a:pt x="421" y="341"/>
                  <a:pt x="411" y="348"/>
                </a:cubicBezTo>
                <a:cubicBezTo>
                  <a:pt x="411" y="348"/>
                  <a:pt x="411" y="348"/>
                  <a:pt x="411" y="348"/>
                </a:cubicBezTo>
                <a:cubicBezTo>
                  <a:pt x="403" y="355"/>
                  <a:pt x="394" y="360"/>
                  <a:pt x="384" y="365"/>
                </a:cubicBezTo>
                <a:cubicBezTo>
                  <a:pt x="371" y="372"/>
                  <a:pt x="357" y="378"/>
                  <a:pt x="342" y="382"/>
                </a:cubicBezTo>
                <a:cubicBezTo>
                  <a:pt x="330" y="386"/>
                  <a:pt x="317" y="388"/>
                  <a:pt x="304" y="390"/>
                </a:cubicBezTo>
                <a:cubicBezTo>
                  <a:pt x="294" y="392"/>
                  <a:pt x="284" y="393"/>
                  <a:pt x="274" y="393"/>
                </a:cubicBezTo>
                <a:cubicBezTo>
                  <a:pt x="251" y="395"/>
                  <a:pt x="226" y="395"/>
                  <a:pt x="199" y="393"/>
                </a:cubicBezTo>
                <a:cubicBezTo>
                  <a:pt x="188" y="392"/>
                  <a:pt x="178" y="391"/>
                  <a:pt x="168" y="391"/>
                </a:cubicBezTo>
                <a:cubicBezTo>
                  <a:pt x="164" y="390"/>
                  <a:pt x="160" y="390"/>
                  <a:pt x="156" y="390"/>
                </a:cubicBezTo>
                <a:cubicBezTo>
                  <a:pt x="142" y="389"/>
                  <a:pt x="128" y="389"/>
                  <a:pt x="115" y="389"/>
                </a:cubicBezTo>
                <a:cubicBezTo>
                  <a:pt x="105" y="389"/>
                  <a:pt x="96" y="389"/>
                  <a:pt x="87" y="390"/>
                </a:cubicBezTo>
                <a:cubicBezTo>
                  <a:pt x="86" y="390"/>
                  <a:pt x="86" y="390"/>
                  <a:pt x="86" y="390"/>
                </a:cubicBezTo>
                <a:cubicBezTo>
                  <a:pt x="81" y="390"/>
                  <a:pt x="81" y="390"/>
                  <a:pt x="81" y="390"/>
                </a:cubicBezTo>
                <a:cubicBezTo>
                  <a:pt x="57" y="392"/>
                  <a:pt x="29" y="395"/>
                  <a:pt x="0" y="400"/>
                </a:cubicBezTo>
                <a:cubicBezTo>
                  <a:pt x="5" y="396"/>
                  <a:pt x="9" y="392"/>
                  <a:pt x="14" y="387"/>
                </a:cubicBezTo>
                <a:cubicBezTo>
                  <a:pt x="21" y="380"/>
                  <a:pt x="28" y="371"/>
                  <a:pt x="35" y="361"/>
                </a:cubicBezTo>
                <a:cubicBezTo>
                  <a:pt x="35" y="361"/>
                  <a:pt x="35" y="361"/>
                  <a:pt x="35" y="361"/>
                </a:cubicBezTo>
                <a:cubicBezTo>
                  <a:pt x="38" y="358"/>
                  <a:pt x="41" y="354"/>
                  <a:pt x="43" y="350"/>
                </a:cubicBezTo>
                <a:cubicBezTo>
                  <a:pt x="48" y="342"/>
                  <a:pt x="53" y="333"/>
                  <a:pt x="58" y="324"/>
                </a:cubicBezTo>
                <a:cubicBezTo>
                  <a:pt x="75" y="296"/>
                  <a:pt x="83" y="267"/>
                  <a:pt x="91" y="239"/>
                </a:cubicBezTo>
                <a:cubicBezTo>
                  <a:pt x="93" y="233"/>
                  <a:pt x="95" y="226"/>
                  <a:pt x="97" y="219"/>
                </a:cubicBezTo>
                <a:cubicBezTo>
                  <a:pt x="97" y="217"/>
                  <a:pt x="97" y="217"/>
                  <a:pt x="97" y="217"/>
                </a:cubicBezTo>
                <a:cubicBezTo>
                  <a:pt x="99" y="209"/>
                  <a:pt x="102" y="202"/>
                  <a:pt x="104" y="194"/>
                </a:cubicBezTo>
                <a:cubicBezTo>
                  <a:pt x="107" y="186"/>
                  <a:pt x="110" y="177"/>
                  <a:pt x="113" y="169"/>
                </a:cubicBezTo>
                <a:cubicBezTo>
                  <a:pt x="115" y="163"/>
                  <a:pt x="117" y="158"/>
                  <a:pt x="119" y="153"/>
                </a:cubicBezTo>
                <a:cubicBezTo>
                  <a:pt x="123" y="141"/>
                  <a:pt x="128" y="130"/>
                  <a:pt x="133" y="120"/>
                </a:cubicBezTo>
                <a:cubicBezTo>
                  <a:pt x="138" y="108"/>
                  <a:pt x="145" y="97"/>
                  <a:pt x="151" y="87"/>
                </a:cubicBezTo>
                <a:cubicBezTo>
                  <a:pt x="168" y="63"/>
                  <a:pt x="186" y="44"/>
                  <a:pt x="206" y="31"/>
                </a:cubicBezTo>
                <a:cubicBezTo>
                  <a:pt x="211" y="28"/>
                  <a:pt x="215" y="26"/>
                  <a:pt x="219" y="23"/>
                </a:cubicBezTo>
                <a:cubicBezTo>
                  <a:pt x="229" y="18"/>
                  <a:pt x="240" y="14"/>
                  <a:pt x="250" y="11"/>
                </a:cubicBezTo>
                <a:cubicBezTo>
                  <a:pt x="251" y="11"/>
                  <a:pt x="251" y="11"/>
                  <a:pt x="251" y="11"/>
                </a:cubicBezTo>
                <a:cubicBezTo>
                  <a:pt x="251" y="11"/>
                  <a:pt x="251" y="11"/>
                  <a:pt x="251" y="11"/>
                </a:cubicBezTo>
                <a:cubicBezTo>
                  <a:pt x="279" y="2"/>
                  <a:pt x="313" y="0"/>
                  <a:pt x="345" y="7"/>
                </a:cubicBezTo>
                <a:cubicBezTo>
                  <a:pt x="345" y="7"/>
                  <a:pt x="346" y="7"/>
                  <a:pt x="346" y="7"/>
                </a:cubicBezTo>
                <a:cubicBezTo>
                  <a:pt x="362" y="10"/>
                  <a:pt x="377" y="15"/>
                  <a:pt x="391" y="22"/>
                </a:cubicBezTo>
                <a:cubicBezTo>
                  <a:pt x="409" y="31"/>
                  <a:pt x="426" y="43"/>
                  <a:pt x="439" y="57"/>
                </a:cubicBezTo>
                <a:cubicBezTo>
                  <a:pt x="443" y="60"/>
                  <a:pt x="446" y="64"/>
                  <a:pt x="449" y="67"/>
                </a:cubicBezTo>
                <a:cubicBezTo>
                  <a:pt x="454" y="74"/>
                  <a:pt x="459" y="81"/>
                  <a:pt x="464" y="89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83" name="Freeform: Shape 86">
            <a:extLst>
              <a:ext uri="{FF2B5EF4-FFF2-40B4-BE49-F238E27FC236}">
                <a16:creationId xmlns:a16="http://schemas.microsoft.com/office/drawing/2014/main" id="{A08F0DBD-29D3-4D61-A7B4-132989477E75}"/>
              </a:ext>
            </a:extLst>
          </p:cNvPr>
          <p:cNvSpPr>
            <a:spLocks/>
          </p:cNvSpPr>
          <p:nvPr/>
        </p:nvSpPr>
        <p:spPr bwMode="auto">
          <a:xfrm>
            <a:off x="5402204" y="1492546"/>
            <a:ext cx="1125015" cy="1652932"/>
          </a:xfrm>
          <a:custGeom>
            <a:avLst/>
            <a:gdLst/>
            <a:ahLst/>
            <a:cxnLst>
              <a:cxn ang="0">
                <a:pos x="179" y="0"/>
              </a:cxn>
              <a:cxn ang="0">
                <a:pos x="201" y="1"/>
              </a:cxn>
              <a:cxn ang="0">
                <a:pos x="202" y="1"/>
              </a:cxn>
              <a:cxn ang="0">
                <a:pos x="203" y="1"/>
              </a:cxn>
              <a:cxn ang="0">
                <a:pos x="235" y="6"/>
              </a:cxn>
              <a:cxn ang="0">
                <a:pos x="267" y="18"/>
              </a:cxn>
              <a:cxn ang="0">
                <a:pos x="344" y="86"/>
              </a:cxn>
              <a:cxn ang="0">
                <a:pos x="347" y="91"/>
              </a:cxn>
              <a:cxn ang="0">
                <a:pos x="370" y="138"/>
              </a:cxn>
              <a:cxn ang="0">
                <a:pos x="378" y="174"/>
              </a:cxn>
              <a:cxn ang="0">
                <a:pos x="378" y="175"/>
              </a:cxn>
              <a:cxn ang="0">
                <a:pos x="379" y="207"/>
              </a:cxn>
              <a:cxn ang="0">
                <a:pos x="373" y="252"/>
              </a:cxn>
              <a:cxn ang="0">
                <a:pos x="361" y="289"/>
              </a:cxn>
              <a:cxn ang="0">
                <a:pos x="348" y="316"/>
              </a:cxn>
              <a:cxn ang="0">
                <a:pos x="310" y="381"/>
              </a:cxn>
              <a:cxn ang="0">
                <a:pos x="293" y="407"/>
              </a:cxn>
              <a:cxn ang="0">
                <a:pos x="287" y="417"/>
              </a:cxn>
              <a:cxn ang="0">
                <a:pos x="265" y="452"/>
              </a:cxn>
              <a:cxn ang="0">
                <a:pos x="252" y="477"/>
              </a:cxn>
              <a:cxn ang="0">
                <a:pos x="251" y="477"/>
              </a:cxn>
              <a:cxn ang="0">
                <a:pos x="249" y="482"/>
              </a:cxn>
              <a:cxn ang="0">
                <a:pos x="217" y="557"/>
              </a:cxn>
              <a:cxn ang="0">
                <a:pos x="213" y="538"/>
              </a:cxn>
              <a:cxn ang="0">
                <a:pos x="201" y="507"/>
              </a:cxn>
              <a:cxn ang="0">
                <a:pos x="201" y="507"/>
              </a:cxn>
              <a:cxn ang="0">
                <a:pos x="195" y="494"/>
              </a:cxn>
              <a:cxn ang="0">
                <a:pos x="181" y="468"/>
              </a:cxn>
              <a:cxn ang="0">
                <a:pos x="123" y="398"/>
              </a:cxn>
              <a:cxn ang="0">
                <a:pos x="109" y="382"/>
              </a:cxn>
              <a:cxn ang="0">
                <a:pos x="107" y="381"/>
              </a:cxn>
              <a:cxn ang="0">
                <a:pos x="91" y="364"/>
              </a:cxn>
              <a:cxn ang="0">
                <a:pos x="73" y="344"/>
              </a:cxn>
              <a:cxn ang="0">
                <a:pos x="62" y="331"/>
              </a:cxn>
              <a:cxn ang="0">
                <a:pos x="41" y="302"/>
              </a:cxn>
              <a:cxn ang="0">
                <a:pos x="22" y="269"/>
              </a:cxn>
              <a:cxn ang="0">
                <a:pos x="1" y="194"/>
              </a:cxn>
              <a:cxn ang="0">
                <a:pos x="1" y="179"/>
              </a:cxn>
              <a:cxn ang="0">
                <a:pos x="6" y="146"/>
              </a:cxn>
              <a:cxn ang="0">
                <a:pos x="6" y="146"/>
              </a:cxn>
              <a:cxn ang="0">
                <a:pos x="6" y="145"/>
              </a:cxn>
              <a:cxn ang="0">
                <a:pos x="49" y="61"/>
              </a:cxn>
              <a:cxn ang="0">
                <a:pos x="50" y="60"/>
              </a:cxn>
              <a:cxn ang="0">
                <a:pos x="85" y="29"/>
              </a:cxn>
              <a:cxn ang="0">
                <a:pos x="139" y="5"/>
              </a:cxn>
              <a:cxn ang="0">
                <a:pos x="153" y="2"/>
              </a:cxn>
              <a:cxn ang="0">
                <a:pos x="179" y="0"/>
              </a:cxn>
            </a:cxnLst>
            <a:rect l="0" t="0" r="r" b="b"/>
            <a:pathLst>
              <a:path w="380" h="557">
                <a:moveTo>
                  <a:pt x="179" y="0"/>
                </a:moveTo>
                <a:cubicBezTo>
                  <a:pt x="187" y="0"/>
                  <a:pt x="194" y="0"/>
                  <a:pt x="201" y="1"/>
                </a:cubicBezTo>
                <a:cubicBezTo>
                  <a:pt x="202" y="1"/>
                  <a:pt x="202" y="1"/>
                  <a:pt x="202" y="1"/>
                </a:cubicBezTo>
                <a:cubicBezTo>
                  <a:pt x="203" y="1"/>
                  <a:pt x="203" y="1"/>
                  <a:pt x="203" y="1"/>
                </a:cubicBezTo>
                <a:cubicBezTo>
                  <a:pt x="213" y="2"/>
                  <a:pt x="224" y="3"/>
                  <a:pt x="235" y="6"/>
                </a:cubicBezTo>
                <a:cubicBezTo>
                  <a:pt x="246" y="9"/>
                  <a:pt x="256" y="13"/>
                  <a:pt x="267" y="18"/>
                </a:cubicBezTo>
                <a:cubicBezTo>
                  <a:pt x="296" y="33"/>
                  <a:pt x="324" y="57"/>
                  <a:pt x="344" y="86"/>
                </a:cubicBezTo>
                <a:cubicBezTo>
                  <a:pt x="345" y="88"/>
                  <a:pt x="346" y="89"/>
                  <a:pt x="347" y="91"/>
                </a:cubicBezTo>
                <a:cubicBezTo>
                  <a:pt x="357" y="105"/>
                  <a:pt x="365" y="121"/>
                  <a:pt x="370" y="138"/>
                </a:cubicBezTo>
                <a:cubicBezTo>
                  <a:pt x="374" y="150"/>
                  <a:pt x="377" y="162"/>
                  <a:pt x="378" y="174"/>
                </a:cubicBezTo>
                <a:cubicBezTo>
                  <a:pt x="378" y="175"/>
                  <a:pt x="378" y="175"/>
                  <a:pt x="378" y="175"/>
                </a:cubicBezTo>
                <a:cubicBezTo>
                  <a:pt x="379" y="185"/>
                  <a:pt x="380" y="196"/>
                  <a:pt x="379" y="207"/>
                </a:cubicBezTo>
                <a:cubicBezTo>
                  <a:pt x="379" y="221"/>
                  <a:pt x="376" y="237"/>
                  <a:pt x="373" y="252"/>
                </a:cubicBezTo>
                <a:cubicBezTo>
                  <a:pt x="370" y="264"/>
                  <a:pt x="366" y="276"/>
                  <a:pt x="361" y="289"/>
                </a:cubicBezTo>
                <a:cubicBezTo>
                  <a:pt x="357" y="298"/>
                  <a:pt x="353" y="307"/>
                  <a:pt x="348" y="316"/>
                </a:cubicBezTo>
                <a:cubicBezTo>
                  <a:pt x="338" y="337"/>
                  <a:pt x="326" y="358"/>
                  <a:pt x="310" y="381"/>
                </a:cubicBezTo>
                <a:cubicBezTo>
                  <a:pt x="304" y="390"/>
                  <a:pt x="298" y="398"/>
                  <a:pt x="293" y="407"/>
                </a:cubicBezTo>
                <a:cubicBezTo>
                  <a:pt x="291" y="410"/>
                  <a:pt x="289" y="413"/>
                  <a:pt x="287" y="417"/>
                </a:cubicBezTo>
                <a:cubicBezTo>
                  <a:pt x="279" y="429"/>
                  <a:pt x="272" y="441"/>
                  <a:pt x="265" y="452"/>
                </a:cubicBezTo>
                <a:cubicBezTo>
                  <a:pt x="260" y="460"/>
                  <a:pt x="256" y="469"/>
                  <a:pt x="252" y="477"/>
                </a:cubicBezTo>
                <a:cubicBezTo>
                  <a:pt x="251" y="477"/>
                  <a:pt x="251" y="477"/>
                  <a:pt x="251" y="477"/>
                </a:cubicBezTo>
                <a:cubicBezTo>
                  <a:pt x="249" y="482"/>
                  <a:pt x="249" y="482"/>
                  <a:pt x="249" y="482"/>
                </a:cubicBezTo>
                <a:cubicBezTo>
                  <a:pt x="239" y="504"/>
                  <a:pt x="227" y="529"/>
                  <a:pt x="217" y="557"/>
                </a:cubicBezTo>
                <a:cubicBezTo>
                  <a:pt x="216" y="551"/>
                  <a:pt x="214" y="545"/>
                  <a:pt x="213" y="538"/>
                </a:cubicBezTo>
                <a:cubicBezTo>
                  <a:pt x="210" y="528"/>
                  <a:pt x="206" y="518"/>
                  <a:pt x="201" y="507"/>
                </a:cubicBezTo>
                <a:cubicBezTo>
                  <a:pt x="201" y="507"/>
                  <a:pt x="201" y="507"/>
                  <a:pt x="201" y="507"/>
                </a:cubicBezTo>
                <a:cubicBezTo>
                  <a:pt x="199" y="503"/>
                  <a:pt x="197" y="499"/>
                  <a:pt x="195" y="494"/>
                </a:cubicBezTo>
                <a:cubicBezTo>
                  <a:pt x="191" y="486"/>
                  <a:pt x="186" y="477"/>
                  <a:pt x="181" y="468"/>
                </a:cubicBezTo>
                <a:cubicBezTo>
                  <a:pt x="165" y="440"/>
                  <a:pt x="144" y="419"/>
                  <a:pt x="123" y="398"/>
                </a:cubicBezTo>
                <a:cubicBezTo>
                  <a:pt x="119" y="393"/>
                  <a:pt x="113" y="388"/>
                  <a:pt x="109" y="382"/>
                </a:cubicBezTo>
                <a:cubicBezTo>
                  <a:pt x="107" y="381"/>
                  <a:pt x="107" y="381"/>
                  <a:pt x="107" y="381"/>
                </a:cubicBezTo>
                <a:cubicBezTo>
                  <a:pt x="102" y="375"/>
                  <a:pt x="96" y="370"/>
                  <a:pt x="91" y="364"/>
                </a:cubicBezTo>
                <a:cubicBezTo>
                  <a:pt x="85" y="357"/>
                  <a:pt x="79" y="350"/>
                  <a:pt x="73" y="344"/>
                </a:cubicBezTo>
                <a:cubicBezTo>
                  <a:pt x="69" y="339"/>
                  <a:pt x="66" y="335"/>
                  <a:pt x="62" y="331"/>
                </a:cubicBezTo>
                <a:cubicBezTo>
                  <a:pt x="54" y="321"/>
                  <a:pt x="47" y="312"/>
                  <a:pt x="41" y="302"/>
                </a:cubicBezTo>
                <a:cubicBezTo>
                  <a:pt x="34" y="291"/>
                  <a:pt x="27" y="280"/>
                  <a:pt x="22" y="269"/>
                </a:cubicBezTo>
                <a:cubicBezTo>
                  <a:pt x="9" y="243"/>
                  <a:pt x="2" y="218"/>
                  <a:pt x="1" y="194"/>
                </a:cubicBezTo>
                <a:cubicBezTo>
                  <a:pt x="0" y="189"/>
                  <a:pt x="0" y="184"/>
                  <a:pt x="1" y="179"/>
                </a:cubicBezTo>
                <a:cubicBezTo>
                  <a:pt x="1" y="168"/>
                  <a:pt x="3" y="156"/>
                  <a:pt x="6" y="146"/>
                </a:cubicBezTo>
                <a:cubicBezTo>
                  <a:pt x="6" y="146"/>
                  <a:pt x="6" y="146"/>
                  <a:pt x="6" y="146"/>
                </a:cubicBezTo>
                <a:cubicBezTo>
                  <a:pt x="6" y="145"/>
                  <a:pt x="6" y="145"/>
                  <a:pt x="6" y="145"/>
                </a:cubicBezTo>
                <a:cubicBezTo>
                  <a:pt x="12" y="116"/>
                  <a:pt x="27" y="86"/>
                  <a:pt x="49" y="61"/>
                </a:cubicBezTo>
                <a:cubicBezTo>
                  <a:pt x="49" y="61"/>
                  <a:pt x="49" y="61"/>
                  <a:pt x="50" y="60"/>
                </a:cubicBezTo>
                <a:cubicBezTo>
                  <a:pt x="60" y="49"/>
                  <a:pt x="72" y="38"/>
                  <a:pt x="85" y="29"/>
                </a:cubicBezTo>
                <a:cubicBezTo>
                  <a:pt x="102" y="18"/>
                  <a:pt x="120" y="10"/>
                  <a:pt x="139" y="5"/>
                </a:cubicBezTo>
                <a:cubicBezTo>
                  <a:pt x="144" y="4"/>
                  <a:pt x="148" y="3"/>
                  <a:pt x="153" y="2"/>
                </a:cubicBezTo>
                <a:cubicBezTo>
                  <a:pt x="162" y="1"/>
                  <a:pt x="170" y="0"/>
                  <a:pt x="179" y="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84" name="Freeform: Shape 90">
            <a:extLst>
              <a:ext uri="{FF2B5EF4-FFF2-40B4-BE49-F238E27FC236}">
                <a16:creationId xmlns:a16="http://schemas.microsoft.com/office/drawing/2014/main" id="{6384820A-57DB-446C-B031-5C536ED6F5EA}"/>
              </a:ext>
            </a:extLst>
          </p:cNvPr>
          <p:cNvSpPr>
            <a:spLocks/>
          </p:cNvSpPr>
          <p:nvPr/>
        </p:nvSpPr>
        <p:spPr bwMode="auto">
          <a:xfrm>
            <a:off x="4331804" y="2177021"/>
            <a:ext cx="1554631" cy="1103168"/>
          </a:xfrm>
          <a:custGeom>
            <a:avLst/>
            <a:gdLst/>
            <a:ahLst/>
            <a:cxnLst>
              <a:cxn ang="0">
                <a:pos x="23" y="101"/>
              </a:cxn>
              <a:cxn ang="0">
                <a:pos x="36" y="83"/>
              </a:cxn>
              <a:cxn ang="0">
                <a:pos x="36" y="82"/>
              </a:cxn>
              <a:cxn ang="0">
                <a:pos x="36" y="82"/>
              </a:cxn>
              <a:cxn ang="0">
                <a:pos x="57" y="56"/>
              </a:cxn>
              <a:cxn ang="0">
                <a:pos x="83" y="35"/>
              </a:cxn>
              <a:cxn ang="0">
                <a:pos x="181" y="1"/>
              </a:cxn>
              <a:cxn ang="0">
                <a:pos x="186" y="1"/>
              </a:cxn>
              <a:cxn ang="0">
                <a:pos x="238" y="5"/>
              </a:cxn>
              <a:cxn ang="0">
                <a:pos x="274" y="17"/>
              </a:cxn>
              <a:cxn ang="0">
                <a:pos x="274" y="17"/>
              </a:cxn>
              <a:cxn ang="0">
                <a:pos x="302" y="31"/>
              </a:cxn>
              <a:cxn ang="0">
                <a:pos x="338" y="60"/>
              </a:cxn>
              <a:cxn ang="0">
                <a:pos x="364" y="88"/>
              </a:cxn>
              <a:cxn ang="0">
                <a:pos x="382" y="113"/>
              </a:cxn>
              <a:cxn ang="0">
                <a:pos x="419" y="179"/>
              </a:cxn>
              <a:cxn ang="0">
                <a:pos x="433" y="206"/>
              </a:cxn>
              <a:cxn ang="0">
                <a:pos x="438" y="217"/>
              </a:cxn>
              <a:cxn ang="0">
                <a:pos x="458" y="253"/>
              </a:cxn>
              <a:cxn ang="0">
                <a:pos x="473" y="277"/>
              </a:cxn>
              <a:cxn ang="0">
                <a:pos x="473" y="277"/>
              </a:cxn>
              <a:cxn ang="0">
                <a:pos x="476" y="281"/>
              </a:cxn>
              <a:cxn ang="0">
                <a:pos x="525" y="347"/>
              </a:cxn>
              <a:cxn ang="0">
                <a:pos x="507" y="341"/>
              </a:cxn>
              <a:cxn ang="0">
                <a:pos x="474" y="336"/>
              </a:cxn>
              <a:cxn ang="0">
                <a:pos x="474" y="336"/>
              </a:cxn>
              <a:cxn ang="0">
                <a:pos x="460" y="335"/>
              </a:cxn>
              <a:cxn ang="0">
                <a:pos x="430" y="334"/>
              </a:cxn>
              <a:cxn ang="0">
                <a:pos x="340" y="348"/>
              </a:cxn>
              <a:cxn ang="0">
                <a:pos x="319" y="354"/>
              </a:cxn>
              <a:cxn ang="0">
                <a:pos x="318" y="354"/>
              </a:cxn>
              <a:cxn ang="0">
                <a:pos x="295" y="360"/>
              </a:cxn>
              <a:cxn ang="0">
                <a:pos x="268" y="365"/>
              </a:cxn>
              <a:cxn ang="0">
                <a:pos x="251" y="368"/>
              </a:cxn>
              <a:cxn ang="0">
                <a:pos x="216" y="372"/>
              </a:cxn>
              <a:cxn ang="0">
                <a:pos x="178" y="372"/>
              </a:cxn>
              <a:cxn ang="0">
                <a:pos x="102" y="353"/>
              </a:cxn>
              <a:cxn ang="0">
                <a:pos x="89" y="345"/>
              </a:cxn>
              <a:cxn ang="0">
                <a:pos x="63" y="324"/>
              </a:cxn>
              <a:cxn ang="0">
                <a:pos x="63" y="324"/>
              </a:cxn>
              <a:cxn ang="0">
                <a:pos x="63" y="324"/>
              </a:cxn>
              <a:cxn ang="0">
                <a:pos x="12" y="245"/>
              </a:cxn>
              <a:cxn ang="0">
                <a:pos x="11" y="244"/>
              </a:cxn>
              <a:cxn ang="0">
                <a:pos x="2" y="197"/>
              </a:cxn>
              <a:cxn ang="0">
                <a:pos x="8" y="138"/>
              </a:cxn>
              <a:cxn ang="0">
                <a:pos x="12" y="125"/>
              </a:cxn>
              <a:cxn ang="0">
                <a:pos x="23" y="101"/>
              </a:cxn>
              <a:cxn ang="0">
                <a:pos x="23" y="101"/>
              </a:cxn>
            </a:cxnLst>
            <a:rect l="0" t="0" r="r" b="b"/>
            <a:pathLst>
              <a:path w="525" h="373">
                <a:moveTo>
                  <a:pt x="23" y="101"/>
                </a:moveTo>
                <a:cubicBezTo>
                  <a:pt x="27" y="95"/>
                  <a:pt x="31" y="88"/>
                  <a:pt x="36" y="83"/>
                </a:cubicBezTo>
                <a:cubicBezTo>
                  <a:pt x="36" y="82"/>
                  <a:pt x="36" y="82"/>
                  <a:pt x="36" y="82"/>
                </a:cubicBezTo>
                <a:cubicBezTo>
                  <a:pt x="36" y="82"/>
                  <a:pt x="36" y="82"/>
                  <a:pt x="36" y="82"/>
                </a:cubicBezTo>
                <a:cubicBezTo>
                  <a:pt x="42" y="73"/>
                  <a:pt x="49" y="64"/>
                  <a:pt x="57" y="56"/>
                </a:cubicBezTo>
                <a:cubicBezTo>
                  <a:pt x="65" y="48"/>
                  <a:pt x="73" y="41"/>
                  <a:pt x="83" y="35"/>
                </a:cubicBezTo>
                <a:cubicBezTo>
                  <a:pt x="111" y="17"/>
                  <a:pt x="146" y="5"/>
                  <a:pt x="181" y="1"/>
                </a:cubicBezTo>
                <a:cubicBezTo>
                  <a:pt x="183" y="1"/>
                  <a:pt x="184" y="1"/>
                  <a:pt x="186" y="1"/>
                </a:cubicBezTo>
                <a:cubicBezTo>
                  <a:pt x="203" y="0"/>
                  <a:pt x="221" y="1"/>
                  <a:pt x="238" y="5"/>
                </a:cubicBezTo>
                <a:cubicBezTo>
                  <a:pt x="251" y="8"/>
                  <a:pt x="263" y="11"/>
                  <a:pt x="274" y="17"/>
                </a:cubicBezTo>
                <a:cubicBezTo>
                  <a:pt x="274" y="17"/>
                  <a:pt x="274" y="17"/>
                  <a:pt x="274" y="17"/>
                </a:cubicBezTo>
                <a:cubicBezTo>
                  <a:pt x="284" y="21"/>
                  <a:pt x="293" y="26"/>
                  <a:pt x="302" y="31"/>
                </a:cubicBezTo>
                <a:cubicBezTo>
                  <a:pt x="315" y="39"/>
                  <a:pt x="327" y="49"/>
                  <a:pt x="338" y="60"/>
                </a:cubicBezTo>
                <a:cubicBezTo>
                  <a:pt x="347" y="68"/>
                  <a:pt x="356" y="78"/>
                  <a:pt x="364" y="88"/>
                </a:cubicBezTo>
                <a:cubicBezTo>
                  <a:pt x="370" y="96"/>
                  <a:pt x="376" y="104"/>
                  <a:pt x="382" y="113"/>
                </a:cubicBezTo>
                <a:cubicBezTo>
                  <a:pt x="395" y="132"/>
                  <a:pt x="407" y="153"/>
                  <a:pt x="419" y="179"/>
                </a:cubicBezTo>
                <a:cubicBezTo>
                  <a:pt x="424" y="188"/>
                  <a:pt x="428" y="197"/>
                  <a:pt x="433" y="206"/>
                </a:cubicBezTo>
                <a:cubicBezTo>
                  <a:pt x="434" y="210"/>
                  <a:pt x="436" y="213"/>
                  <a:pt x="438" y="217"/>
                </a:cubicBezTo>
                <a:cubicBezTo>
                  <a:pt x="445" y="229"/>
                  <a:pt x="451" y="241"/>
                  <a:pt x="458" y="253"/>
                </a:cubicBezTo>
                <a:cubicBezTo>
                  <a:pt x="463" y="261"/>
                  <a:pt x="468" y="269"/>
                  <a:pt x="473" y="277"/>
                </a:cubicBezTo>
                <a:cubicBezTo>
                  <a:pt x="473" y="277"/>
                  <a:pt x="473" y="277"/>
                  <a:pt x="473" y="277"/>
                </a:cubicBezTo>
                <a:cubicBezTo>
                  <a:pt x="476" y="281"/>
                  <a:pt x="476" y="281"/>
                  <a:pt x="476" y="281"/>
                </a:cubicBezTo>
                <a:cubicBezTo>
                  <a:pt x="490" y="301"/>
                  <a:pt x="506" y="324"/>
                  <a:pt x="525" y="347"/>
                </a:cubicBezTo>
                <a:cubicBezTo>
                  <a:pt x="519" y="345"/>
                  <a:pt x="513" y="343"/>
                  <a:pt x="507" y="341"/>
                </a:cubicBezTo>
                <a:cubicBezTo>
                  <a:pt x="496" y="339"/>
                  <a:pt x="485" y="337"/>
                  <a:pt x="474" y="336"/>
                </a:cubicBezTo>
                <a:cubicBezTo>
                  <a:pt x="474" y="336"/>
                  <a:pt x="474" y="336"/>
                  <a:pt x="474" y="336"/>
                </a:cubicBezTo>
                <a:cubicBezTo>
                  <a:pt x="469" y="335"/>
                  <a:pt x="464" y="335"/>
                  <a:pt x="460" y="335"/>
                </a:cubicBezTo>
                <a:cubicBezTo>
                  <a:pt x="450" y="334"/>
                  <a:pt x="440" y="334"/>
                  <a:pt x="430" y="334"/>
                </a:cubicBezTo>
                <a:cubicBezTo>
                  <a:pt x="398" y="334"/>
                  <a:pt x="368" y="341"/>
                  <a:pt x="340" y="348"/>
                </a:cubicBezTo>
                <a:cubicBezTo>
                  <a:pt x="333" y="350"/>
                  <a:pt x="326" y="352"/>
                  <a:pt x="319" y="354"/>
                </a:cubicBezTo>
                <a:cubicBezTo>
                  <a:pt x="318" y="354"/>
                  <a:pt x="318" y="354"/>
                  <a:pt x="318" y="354"/>
                </a:cubicBezTo>
                <a:cubicBezTo>
                  <a:pt x="310" y="356"/>
                  <a:pt x="302" y="358"/>
                  <a:pt x="295" y="360"/>
                </a:cubicBezTo>
                <a:cubicBezTo>
                  <a:pt x="286" y="362"/>
                  <a:pt x="277" y="363"/>
                  <a:pt x="268" y="365"/>
                </a:cubicBezTo>
                <a:cubicBezTo>
                  <a:pt x="262" y="366"/>
                  <a:pt x="257" y="367"/>
                  <a:pt x="251" y="368"/>
                </a:cubicBezTo>
                <a:cubicBezTo>
                  <a:pt x="239" y="370"/>
                  <a:pt x="227" y="371"/>
                  <a:pt x="216" y="372"/>
                </a:cubicBezTo>
                <a:cubicBezTo>
                  <a:pt x="203" y="373"/>
                  <a:pt x="190" y="373"/>
                  <a:pt x="178" y="372"/>
                </a:cubicBezTo>
                <a:cubicBezTo>
                  <a:pt x="149" y="370"/>
                  <a:pt x="124" y="364"/>
                  <a:pt x="102" y="353"/>
                </a:cubicBezTo>
                <a:cubicBezTo>
                  <a:pt x="98" y="350"/>
                  <a:pt x="93" y="348"/>
                  <a:pt x="89" y="345"/>
                </a:cubicBezTo>
                <a:cubicBezTo>
                  <a:pt x="80" y="339"/>
                  <a:pt x="71" y="332"/>
                  <a:pt x="63" y="324"/>
                </a:cubicBezTo>
                <a:cubicBezTo>
                  <a:pt x="63" y="324"/>
                  <a:pt x="63" y="324"/>
                  <a:pt x="63" y="324"/>
                </a:cubicBezTo>
                <a:cubicBezTo>
                  <a:pt x="63" y="324"/>
                  <a:pt x="63" y="324"/>
                  <a:pt x="63" y="324"/>
                </a:cubicBezTo>
                <a:cubicBezTo>
                  <a:pt x="40" y="304"/>
                  <a:pt x="22" y="276"/>
                  <a:pt x="12" y="245"/>
                </a:cubicBezTo>
                <a:cubicBezTo>
                  <a:pt x="11" y="244"/>
                  <a:pt x="11" y="244"/>
                  <a:pt x="11" y="244"/>
                </a:cubicBezTo>
                <a:cubicBezTo>
                  <a:pt x="6" y="228"/>
                  <a:pt x="3" y="213"/>
                  <a:pt x="2" y="197"/>
                </a:cubicBezTo>
                <a:cubicBezTo>
                  <a:pt x="0" y="177"/>
                  <a:pt x="2" y="157"/>
                  <a:pt x="8" y="138"/>
                </a:cubicBezTo>
                <a:cubicBezTo>
                  <a:pt x="9" y="134"/>
                  <a:pt x="11" y="129"/>
                  <a:pt x="12" y="125"/>
                </a:cubicBezTo>
                <a:cubicBezTo>
                  <a:pt x="15" y="117"/>
                  <a:pt x="19" y="109"/>
                  <a:pt x="23" y="101"/>
                </a:cubicBezTo>
                <a:cubicBezTo>
                  <a:pt x="23" y="101"/>
                  <a:pt x="23" y="101"/>
                  <a:pt x="23" y="101"/>
                </a:cubicBezTo>
                <a:close/>
              </a:path>
            </a:pathLst>
          </a:custGeom>
          <a:solidFill>
            <a:schemeClr val="accent6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85" name="Freeform: Shape 94">
            <a:extLst>
              <a:ext uri="{FF2B5EF4-FFF2-40B4-BE49-F238E27FC236}">
                <a16:creationId xmlns:a16="http://schemas.microsoft.com/office/drawing/2014/main" id="{F97417B6-8144-433A-BE65-A61A293623D3}"/>
              </a:ext>
            </a:extLst>
          </p:cNvPr>
          <p:cNvSpPr>
            <a:spLocks/>
          </p:cNvSpPr>
          <p:nvPr/>
        </p:nvSpPr>
        <p:spPr bwMode="auto">
          <a:xfrm>
            <a:off x="4397338" y="3371209"/>
            <a:ext cx="1459970" cy="1186906"/>
          </a:xfrm>
          <a:custGeom>
            <a:avLst/>
            <a:gdLst/>
            <a:ahLst/>
            <a:cxnLst>
              <a:cxn ang="0">
                <a:pos x="30" y="311"/>
              </a:cxn>
              <a:cxn ang="0">
                <a:pos x="20" y="291"/>
              </a:cxn>
              <a:cxn ang="0">
                <a:pos x="20" y="291"/>
              </a:cxn>
              <a:cxn ang="0">
                <a:pos x="20" y="290"/>
              </a:cxn>
              <a:cxn ang="0">
                <a:pos x="7" y="260"/>
              </a:cxn>
              <a:cxn ang="0">
                <a:pos x="2" y="226"/>
              </a:cxn>
              <a:cxn ang="0">
                <a:pos x="22" y="125"/>
              </a:cxn>
              <a:cxn ang="0">
                <a:pos x="24" y="120"/>
              </a:cxn>
              <a:cxn ang="0">
                <a:pos x="54" y="77"/>
              </a:cxn>
              <a:cxn ang="0">
                <a:pos x="82" y="52"/>
              </a:cxn>
              <a:cxn ang="0">
                <a:pos x="82" y="52"/>
              </a:cxn>
              <a:cxn ang="0">
                <a:pos x="109" y="35"/>
              </a:cxn>
              <a:cxn ang="0">
                <a:pos x="152" y="18"/>
              </a:cxn>
              <a:cxn ang="0">
                <a:pos x="189" y="10"/>
              </a:cxn>
              <a:cxn ang="0">
                <a:pos x="220" y="7"/>
              </a:cxn>
              <a:cxn ang="0">
                <a:pos x="295" y="7"/>
              </a:cxn>
              <a:cxn ang="0">
                <a:pos x="326" y="9"/>
              </a:cxn>
              <a:cxn ang="0">
                <a:pos x="337" y="10"/>
              </a:cxn>
              <a:cxn ang="0">
                <a:pos x="379" y="11"/>
              </a:cxn>
              <a:cxn ang="0">
                <a:pos x="407" y="10"/>
              </a:cxn>
              <a:cxn ang="0">
                <a:pos x="407" y="10"/>
              </a:cxn>
              <a:cxn ang="0">
                <a:pos x="412" y="10"/>
              </a:cxn>
              <a:cxn ang="0">
                <a:pos x="493" y="0"/>
              </a:cxn>
              <a:cxn ang="0">
                <a:pos x="480" y="13"/>
              </a:cxn>
              <a:cxn ang="0">
                <a:pos x="458" y="39"/>
              </a:cxn>
              <a:cxn ang="0">
                <a:pos x="458" y="39"/>
              </a:cxn>
              <a:cxn ang="0">
                <a:pos x="450" y="50"/>
              </a:cxn>
              <a:cxn ang="0">
                <a:pos x="435" y="76"/>
              </a:cxn>
              <a:cxn ang="0">
                <a:pos x="403" y="161"/>
              </a:cxn>
              <a:cxn ang="0">
                <a:pos x="397" y="181"/>
              </a:cxn>
              <a:cxn ang="0">
                <a:pos x="396" y="183"/>
              </a:cxn>
              <a:cxn ang="0">
                <a:pos x="389" y="206"/>
              </a:cxn>
              <a:cxn ang="0">
                <a:pos x="381" y="231"/>
              </a:cxn>
              <a:cxn ang="0">
                <a:pos x="375" y="247"/>
              </a:cxn>
              <a:cxn ang="0">
                <a:pos x="361" y="280"/>
              </a:cxn>
              <a:cxn ang="0">
                <a:pos x="342" y="313"/>
              </a:cxn>
              <a:cxn ang="0">
                <a:pos x="287" y="369"/>
              </a:cxn>
              <a:cxn ang="0">
                <a:pos x="274" y="377"/>
              </a:cxn>
              <a:cxn ang="0">
                <a:pos x="243" y="389"/>
              </a:cxn>
              <a:cxn ang="0">
                <a:pos x="243" y="389"/>
              </a:cxn>
              <a:cxn ang="0">
                <a:pos x="243" y="389"/>
              </a:cxn>
              <a:cxn ang="0">
                <a:pos x="149" y="393"/>
              </a:cxn>
              <a:cxn ang="0">
                <a:pos x="147" y="393"/>
              </a:cxn>
              <a:cxn ang="0">
                <a:pos x="103" y="378"/>
              </a:cxn>
              <a:cxn ang="0">
                <a:pos x="54" y="343"/>
              </a:cxn>
              <a:cxn ang="0">
                <a:pos x="45" y="333"/>
              </a:cxn>
              <a:cxn ang="0">
                <a:pos x="30" y="311"/>
              </a:cxn>
              <a:cxn ang="0">
                <a:pos x="30" y="311"/>
              </a:cxn>
            </a:cxnLst>
            <a:rect l="0" t="0" r="r" b="b"/>
            <a:pathLst>
              <a:path w="493" h="400">
                <a:moveTo>
                  <a:pt x="30" y="311"/>
                </a:moveTo>
                <a:cubicBezTo>
                  <a:pt x="26" y="305"/>
                  <a:pt x="23" y="298"/>
                  <a:pt x="20" y="291"/>
                </a:cubicBezTo>
                <a:cubicBezTo>
                  <a:pt x="20" y="291"/>
                  <a:pt x="20" y="291"/>
                  <a:pt x="20" y="291"/>
                </a:cubicBezTo>
                <a:cubicBezTo>
                  <a:pt x="20" y="290"/>
                  <a:pt x="20" y="290"/>
                  <a:pt x="20" y="290"/>
                </a:cubicBezTo>
                <a:cubicBezTo>
                  <a:pt x="14" y="281"/>
                  <a:pt x="10" y="271"/>
                  <a:pt x="7" y="260"/>
                </a:cubicBezTo>
                <a:cubicBezTo>
                  <a:pt x="5" y="249"/>
                  <a:pt x="3" y="238"/>
                  <a:pt x="2" y="226"/>
                </a:cubicBezTo>
                <a:cubicBezTo>
                  <a:pt x="0" y="193"/>
                  <a:pt x="8" y="157"/>
                  <a:pt x="22" y="125"/>
                </a:cubicBezTo>
                <a:cubicBezTo>
                  <a:pt x="23" y="123"/>
                  <a:pt x="24" y="122"/>
                  <a:pt x="24" y="120"/>
                </a:cubicBezTo>
                <a:cubicBezTo>
                  <a:pt x="32" y="105"/>
                  <a:pt x="42" y="90"/>
                  <a:pt x="54" y="77"/>
                </a:cubicBezTo>
                <a:cubicBezTo>
                  <a:pt x="63" y="68"/>
                  <a:pt x="72" y="59"/>
                  <a:pt x="82" y="52"/>
                </a:cubicBezTo>
                <a:cubicBezTo>
                  <a:pt x="82" y="52"/>
                  <a:pt x="82" y="52"/>
                  <a:pt x="82" y="52"/>
                </a:cubicBezTo>
                <a:cubicBezTo>
                  <a:pt x="91" y="45"/>
                  <a:pt x="100" y="40"/>
                  <a:pt x="109" y="35"/>
                </a:cubicBezTo>
                <a:cubicBezTo>
                  <a:pt x="122" y="28"/>
                  <a:pt x="136" y="22"/>
                  <a:pt x="152" y="18"/>
                </a:cubicBezTo>
                <a:cubicBezTo>
                  <a:pt x="163" y="14"/>
                  <a:pt x="176" y="12"/>
                  <a:pt x="189" y="10"/>
                </a:cubicBezTo>
                <a:cubicBezTo>
                  <a:pt x="199" y="9"/>
                  <a:pt x="209" y="7"/>
                  <a:pt x="220" y="7"/>
                </a:cubicBezTo>
                <a:cubicBezTo>
                  <a:pt x="242" y="5"/>
                  <a:pt x="267" y="5"/>
                  <a:pt x="295" y="7"/>
                </a:cubicBezTo>
                <a:cubicBezTo>
                  <a:pt x="305" y="8"/>
                  <a:pt x="315" y="9"/>
                  <a:pt x="326" y="9"/>
                </a:cubicBezTo>
                <a:cubicBezTo>
                  <a:pt x="330" y="10"/>
                  <a:pt x="333" y="10"/>
                  <a:pt x="337" y="10"/>
                </a:cubicBezTo>
                <a:cubicBezTo>
                  <a:pt x="351" y="11"/>
                  <a:pt x="365" y="11"/>
                  <a:pt x="379" y="11"/>
                </a:cubicBezTo>
                <a:cubicBezTo>
                  <a:pt x="388" y="11"/>
                  <a:pt x="398" y="11"/>
                  <a:pt x="407" y="10"/>
                </a:cubicBezTo>
                <a:cubicBezTo>
                  <a:pt x="407" y="10"/>
                  <a:pt x="407" y="10"/>
                  <a:pt x="407" y="10"/>
                </a:cubicBezTo>
                <a:cubicBezTo>
                  <a:pt x="412" y="10"/>
                  <a:pt x="412" y="10"/>
                  <a:pt x="412" y="10"/>
                </a:cubicBezTo>
                <a:cubicBezTo>
                  <a:pt x="436" y="8"/>
                  <a:pt x="465" y="5"/>
                  <a:pt x="493" y="0"/>
                </a:cubicBezTo>
                <a:cubicBezTo>
                  <a:pt x="489" y="4"/>
                  <a:pt x="484" y="8"/>
                  <a:pt x="480" y="13"/>
                </a:cubicBezTo>
                <a:cubicBezTo>
                  <a:pt x="472" y="21"/>
                  <a:pt x="465" y="29"/>
                  <a:pt x="458" y="39"/>
                </a:cubicBezTo>
                <a:cubicBezTo>
                  <a:pt x="458" y="39"/>
                  <a:pt x="458" y="39"/>
                  <a:pt x="458" y="39"/>
                </a:cubicBezTo>
                <a:cubicBezTo>
                  <a:pt x="455" y="42"/>
                  <a:pt x="453" y="46"/>
                  <a:pt x="450" y="50"/>
                </a:cubicBezTo>
                <a:cubicBezTo>
                  <a:pt x="445" y="58"/>
                  <a:pt x="440" y="67"/>
                  <a:pt x="435" y="76"/>
                </a:cubicBezTo>
                <a:cubicBezTo>
                  <a:pt x="419" y="104"/>
                  <a:pt x="411" y="133"/>
                  <a:pt x="403" y="161"/>
                </a:cubicBezTo>
                <a:cubicBezTo>
                  <a:pt x="401" y="167"/>
                  <a:pt x="399" y="174"/>
                  <a:pt x="397" y="181"/>
                </a:cubicBezTo>
                <a:cubicBezTo>
                  <a:pt x="396" y="183"/>
                  <a:pt x="396" y="183"/>
                  <a:pt x="396" y="183"/>
                </a:cubicBezTo>
                <a:cubicBezTo>
                  <a:pt x="394" y="191"/>
                  <a:pt x="392" y="198"/>
                  <a:pt x="389" y="206"/>
                </a:cubicBezTo>
                <a:cubicBezTo>
                  <a:pt x="387" y="214"/>
                  <a:pt x="384" y="223"/>
                  <a:pt x="381" y="231"/>
                </a:cubicBezTo>
                <a:cubicBezTo>
                  <a:pt x="379" y="237"/>
                  <a:pt x="377" y="242"/>
                  <a:pt x="375" y="247"/>
                </a:cubicBezTo>
                <a:cubicBezTo>
                  <a:pt x="370" y="259"/>
                  <a:pt x="366" y="270"/>
                  <a:pt x="361" y="280"/>
                </a:cubicBezTo>
                <a:cubicBezTo>
                  <a:pt x="355" y="292"/>
                  <a:pt x="349" y="303"/>
                  <a:pt x="342" y="313"/>
                </a:cubicBezTo>
                <a:cubicBezTo>
                  <a:pt x="326" y="337"/>
                  <a:pt x="307" y="356"/>
                  <a:pt x="287" y="369"/>
                </a:cubicBezTo>
                <a:cubicBezTo>
                  <a:pt x="283" y="372"/>
                  <a:pt x="278" y="374"/>
                  <a:pt x="274" y="377"/>
                </a:cubicBezTo>
                <a:cubicBezTo>
                  <a:pt x="264" y="382"/>
                  <a:pt x="254" y="386"/>
                  <a:pt x="243" y="389"/>
                </a:cubicBezTo>
                <a:cubicBezTo>
                  <a:pt x="243" y="389"/>
                  <a:pt x="243" y="389"/>
                  <a:pt x="243" y="389"/>
                </a:cubicBezTo>
                <a:cubicBezTo>
                  <a:pt x="243" y="389"/>
                  <a:pt x="243" y="389"/>
                  <a:pt x="243" y="389"/>
                </a:cubicBezTo>
                <a:cubicBezTo>
                  <a:pt x="214" y="398"/>
                  <a:pt x="181" y="400"/>
                  <a:pt x="149" y="393"/>
                </a:cubicBezTo>
                <a:cubicBezTo>
                  <a:pt x="148" y="393"/>
                  <a:pt x="148" y="393"/>
                  <a:pt x="147" y="393"/>
                </a:cubicBezTo>
                <a:cubicBezTo>
                  <a:pt x="132" y="390"/>
                  <a:pt x="117" y="385"/>
                  <a:pt x="103" y="378"/>
                </a:cubicBezTo>
                <a:cubicBezTo>
                  <a:pt x="84" y="369"/>
                  <a:pt x="68" y="357"/>
                  <a:pt x="54" y="343"/>
                </a:cubicBezTo>
                <a:cubicBezTo>
                  <a:pt x="51" y="340"/>
                  <a:pt x="48" y="336"/>
                  <a:pt x="45" y="333"/>
                </a:cubicBezTo>
                <a:cubicBezTo>
                  <a:pt x="39" y="326"/>
                  <a:pt x="34" y="319"/>
                  <a:pt x="30" y="311"/>
                </a:cubicBezTo>
                <a:cubicBezTo>
                  <a:pt x="30" y="311"/>
                  <a:pt x="30" y="311"/>
                  <a:pt x="30" y="311"/>
                </a:cubicBezTo>
                <a:close/>
              </a:path>
            </a:pathLst>
          </a:cu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86" name="Freeform: Shape 97">
            <a:extLst>
              <a:ext uri="{FF2B5EF4-FFF2-40B4-BE49-F238E27FC236}">
                <a16:creationId xmlns:a16="http://schemas.microsoft.com/office/drawing/2014/main" id="{664D03FB-0156-48C8-93DD-FA1BBD530586}"/>
              </a:ext>
            </a:extLst>
          </p:cNvPr>
          <p:cNvSpPr>
            <a:spLocks/>
          </p:cNvSpPr>
          <p:nvPr/>
        </p:nvSpPr>
        <p:spPr bwMode="auto">
          <a:xfrm>
            <a:off x="5779616" y="1901479"/>
            <a:ext cx="407644" cy="307932"/>
          </a:xfrm>
          <a:custGeom>
            <a:avLst/>
            <a:gdLst/>
            <a:ahLst/>
            <a:cxnLst>
              <a:cxn ang="0">
                <a:pos x="61" y="9"/>
              </a:cxn>
              <a:cxn ang="0">
                <a:pos x="53" y="0"/>
              </a:cxn>
              <a:cxn ang="0">
                <a:pos x="25" y="8"/>
              </a:cxn>
              <a:cxn ang="0">
                <a:pos x="9" y="9"/>
              </a:cxn>
              <a:cxn ang="0">
                <a:pos x="0" y="57"/>
              </a:cxn>
              <a:cxn ang="0">
                <a:pos x="78" y="65"/>
              </a:cxn>
              <a:cxn ang="0">
                <a:pos x="86" y="17"/>
              </a:cxn>
              <a:cxn ang="0">
                <a:pos x="31" y="8"/>
              </a:cxn>
              <a:cxn ang="0">
                <a:pos x="53" y="5"/>
              </a:cxn>
              <a:cxn ang="0">
                <a:pos x="56" y="9"/>
              </a:cxn>
              <a:cxn ang="0">
                <a:pos x="31" y="8"/>
              </a:cxn>
              <a:cxn ang="0">
                <a:pos x="78" y="14"/>
              </a:cxn>
              <a:cxn ang="0">
                <a:pos x="81" y="23"/>
              </a:cxn>
              <a:cxn ang="0">
                <a:pos x="77" y="28"/>
              </a:cxn>
              <a:cxn ang="0">
                <a:pos x="50" y="28"/>
              </a:cxn>
              <a:cxn ang="0">
                <a:pos x="31" y="33"/>
              </a:cxn>
              <a:cxn ang="0">
                <a:pos x="6" y="24"/>
              </a:cxn>
              <a:cxn ang="0">
                <a:pos x="9" y="14"/>
              </a:cxn>
              <a:cxn ang="0">
                <a:pos x="52" y="37"/>
              </a:cxn>
              <a:cxn ang="0">
                <a:pos x="36" y="39"/>
              </a:cxn>
              <a:cxn ang="0">
                <a:pos x="34" y="34"/>
              </a:cxn>
              <a:cxn ang="0">
                <a:pos x="50" y="32"/>
              </a:cxn>
              <a:cxn ang="0">
                <a:pos x="78" y="60"/>
              </a:cxn>
              <a:cxn ang="0">
                <a:pos x="6" y="57"/>
              </a:cxn>
              <a:cxn ang="0">
                <a:pos x="9" y="57"/>
              </a:cxn>
              <a:cxn ang="0">
                <a:pos x="62" y="56"/>
              </a:cxn>
              <a:cxn ang="0">
                <a:pos x="9" y="54"/>
              </a:cxn>
              <a:cxn ang="0">
                <a:pos x="6" y="30"/>
              </a:cxn>
              <a:cxn ang="0">
                <a:pos x="9" y="31"/>
              </a:cxn>
              <a:cxn ang="0">
                <a:pos x="31" y="37"/>
              </a:cxn>
              <a:cxn ang="0">
                <a:pos x="50" y="43"/>
              </a:cxn>
              <a:cxn ang="0">
                <a:pos x="56" y="37"/>
              </a:cxn>
              <a:cxn ang="0">
                <a:pos x="78" y="31"/>
              </a:cxn>
              <a:cxn ang="0">
                <a:pos x="81" y="51"/>
              </a:cxn>
              <a:cxn ang="0">
                <a:pos x="68" y="54"/>
              </a:cxn>
              <a:cxn ang="0">
                <a:pos x="68" y="57"/>
              </a:cxn>
              <a:cxn ang="0">
                <a:pos x="81" y="56"/>
              </a:cxn>
              <a:cxn ang="0">
                <a:pos x="78" y="60"/>
              </a:cxn>
            </a:cxnLst>
            <a:rect l="0" t="0" r="r" b="b"/>
            <a:pathLst>
              <a:path w="86" h="65">
                <a:moveTo>
                  <a:pt x="78" y="9"/>
                </a:moveTo>
                <a:cubicBezTo>
                  <a:pt x="61" y="9"/>
                  <a:pt x="61" y="9"/>
                  <a:pt x="61" y="9"/>
                </a:cubicBezTo>
                <a:cubicBezTo>
                  <a:pt x="61" y="8"/>
                  <a:pt x="61" y="8"/>
                  <a:pt x="61" y="8"/>
                </a:cubicBezTo>
                <a:cubicBezTo>
                  <a:pt x="61" y="4"/>
                  <a:pt x="57" y="0"/>
                  <a:pt x="53" y="0"/>
                </a:cubicBezTo>
                <a:cubicBezTo>
                  <a:pt x="34" y="0"/>
                  <a:pt x="34" y="0"/>
                  <a:pt x="34" y="0"/>
                </a:cubicBezTo>
                <a:cubicBezTo>
                  <a:pt x="29" y="0"/>
                  <a:pt x="25" y="4"/>
                  <a:pt x="25" y="8"/>
                </a:cubicBezTo>
                <a:cubicBezTo>
                  <a:pt x="25" y="9"/>
                  <a:pt x="25" y="9"/>
                  <a:pt x="25" y="9"/>
                </a:cubicBezTo>
                <a:cubicBezTo>
                  <a:pt x="9" y="9"/>
                  <a:pt x="9" y="9"/>
                  <a:pt x="9" y="9"/>
                </a:cubicBezTo>
                <a:cubicBezTo>
                  <a:pt x="4" y="9"/>
                  <a:pt x="0" y="13"/>
                  <a:pt x="0" y="17"/>
                </a:cubicBezTo>
                <a:cubicBezTo>
                  <a:pt x="0" y="57"/>
                  <a:pt x="0" y="57"/>
                  <a:pt x="0" y="57"/>
                </a:cubicBezTo>
                <a:cubicBezTo>
                  <a:pt x="0" y="62"/>
                  <a:pt x="4" y="65"/>
                  <a:pt x="9" y="65"/>
                </a:cubicBezTo>
                <a:cubicBezTo>
                  <a:pt x="78" y="65"/>
                  <a:pt x="78" y="65"/>
                  <a:pt x="78" y="65"/>
                </a:cubicBezTo>
                <a:cubicBezTo>
                  <a:pt x="82" y="65"/>
                  <a:pt x="86" y="62"/>
                  <a:pt x="86" y="57"/>
                </a:cubicBezTo>
                <a:cubicBezTo>
                  <a:pt x="86" y="17"/>
                  <a:pt x="86" y="17"/>
                  <a:pt x="86" y="17"/>
                </a:cubicBezTo>
                <a:cubicBezTo>
                  <a:pt x="86" y="13"/>
                  <a:pt x="82" y="9"/>
                  <a:pt x="78" y="9"/>
                </a:cubicBezTo>
                <a:close/>
                <a:moveTo>
                  <a:pt x="31" y="8"/>
                </a:moveTo>
                <a:cubicBezTo>
                  <a:pt x="31" y="7"/>
                  <a:pt x="32" y="5"/>
                  <a:pt x="34" y="5"/>
                </a:cubicBezTo>
                <a:cubicBezTo>
                  <a:pt x="53" y="5"/>
                  <a:pt x="53" y="5"/>
                  <a:pt x="53" y="5"/>
                </a:cubicBezTo>
                <a:cubicBezTo>
                  <a:pt x="54" y="5"/>
                  <a:pt x="56" y="7"/>
                  <a:pt x="56" y="8"/>
                </a:cubicBezTo>
                <a:cubicBezTo>
                  <a:pt x="56" y="9"/>
                  <a:pt x="56" y="9"/>
                  <a:pt x="56" y="9"/>
                </a:cubicBezTo>
                <a:cubicBezTo>
                  <a:pt x="31" y="9"/>
                  <a:pt x="31" y="9"/>
                  <a:pt x="31" y="9"/>
                </a:cubicBezTo>
                <a:lnTo>
                  <a:pt x="31" y="8"/>
                </a:lnTo>
                <a:close/>
                <a:moveTo>
                  <a:pt x="9" y="14"/>
                </a:moveTo>
                <a:cubicBezTo>
                  <a:pt x="78" y="14"/>
                  <a:pt x="78" y="14"/>
                  <a:pt x="78" y="14"/>
                </a:cubicBezTo>
                <a:cubicBezTo>
                  <a:pt x="79" y="14"/>
                  <a:pt x="81" y="16"/>
                  <a:pt x="81" y="17"/>
                </a:cubicBezTo>
                <a:cubicBezTo>
                  <a:pt x="81" y="23"/>
                  <a:pt x="81" y="23"/>
                  <a:pt x="81" y="23"/>
                </a:cubicBezTo>
                <a:cubicBezTo>
                  <a:pt x="81" y="23"/>
                  <a:pt x="81" y="23"/>
                  <a:pt x="81" y="23"/>
                </a:cubicBezTo>
                <a:cubicBezTo>
                  <a:pt x="81" y="25"/>
                  <a:pt x="80" y="27"/>
                  <a:pt x="77" y="28"/>
                </a:cubicBezTo>
                <a:cubicBezTo>
                  <a:pt x="56" y="33"/>
                  <a:pt x="56" y="33"/>
                  <a:pt x="56" y="33"/>
                </a:cubicBezTo>
                <a:cubicBezTo>
                  <a:pt x="56" y="31"/>
                  <a:pt x="53" y="28"/>
                  <a:pt x="50" y="28"/>
                </a:cubicBezTo>
                <a:cubicBezTo>
                  <a:pt x="36" y="28"/>
                  <a:pt x="36" y="28"/>
                  <a:pt x="36" y="28"/>
                </a:cubicBezTo>
                <a:cubicBezTo>
                  <a:pt x="33" y="28"/>
                  <a:pt x="31" y="31"/>
                  <a:pt x="31" y="33"/>
                </a:cubicBezTo>
                <a:cubicBezTo>
                  <a:pt x="10" y="28"/>
                  <a:pt x="10" y="28"/>
                  <a:pt x="10" y="28"/>
                </a:cubicBezTo>
                <a:cubicBezTo>
                  <a:pt x="7" y="27"/>
                  <a:pt x="6" y="25"/>
                  <a:pt x="6" y="24"/>
                </a:cubicBezTo>
                <a:cubicBezTo>
                  <a:pt x="6" y="17"/>
                  <a:pt x="6" y="17"/>
                  <a:pt x="6" y="17"/>
                </a:cubicBezTo>
                <a:cubicBezTo>
                  <a:pt x="6" y="16"/>
                  <a:pt x="7" y="14"/>
                  <a:pt x="9" y="14"/>
                </a:cubicBezTo>
                <a:close/>
                <a:moveTo>
                  <a:pt x="52" y="34"/>
                </a:moveTo>
                <a:cubicBezTo>
                  <a:pt x="52" y="37"/>
                  <a:pt x="52" y="37"/>
                  <a:pt x="52" y="37"/>
                </a:cubicBezTo>
                <a:cubicBezTo>
                  <a:pt x="52" y="38"/>
                  <a:pt x="51" y="39"/>
                  <a:pt x="50" y="39"/>
                </a:cubicBezTo>
                <a:cubicBezTo>
                  <a:pt x="36" y="39"/>
                  <a:pt x="36" y="39"/>
                  <a:pt x="36" y="39"/>
                </a:cubicBezTo>
                <a:cubicBezTo>
                  <a:pt x="35" y="39"/>
                  <a:pt x="34" y="38"/>
                  <a:pt x="34" y="37"/>
                </a:cubicBezTo>
                <a:cubicBezTo>
                  <a:pt x="34" y="34"/>
                  <a:pt x="34" y="34"/>
                  <a:pt x="34" y="34"/>
                </a:cubicBezTo>
                <a:cubicBezTo>
                  <a:pt x="34" y="33"/>
                  <a:pt x="35" y="32"/>
                  <a:pt x="36" y="32"/>
                </a:cubicBezTo>
                <a:cubicBezTo>
                  <a:pt x="50" y="32"/>
                  <a:pt x="50" y="32"/>
                  <a:pt x="50" y="32"/>
                </a:cubicBezTo>
                <a:cubicBezTo>
                  <a:pt x="51" y="32"/>
                  <a:pt x="52" y="33"/>
                  <a:pt x="52" y="34"/>
                </a:cubicBezTo>
                <a:close/>
                <a:moveTo>
                  <a:pt x="78" y="60"/>
                </a:moveTo>
                <a:cubicBezTo>
                  <a:pt x="9" y="60"/>
                  <a:pt x="9" y="60"/>
                  <a:pt x="9" y="60"/>
                </a:cubicBezTo>
                <a:cubicBezTo>
                  <a:pt x="7" y="60"/>
                  <a:pt x="6" y="59"/>
                  <a:pt x="6" y="57"/>
                </a:cubicBezTo>
                <a:cubicBezTo>
                  <a:pt x="6" y="56"/>
                  <a:pt x="6" y="56"/>
                  <a:pt x="6" y="56"/>
                </a:cubicBezTo>
                <a:cubicBezTo>
                  <a:pt x="7" y="57"/>
                  <a:pt x="8" y="57"/>
                  <a:pt x="9" y="57"/>
                </a:cubicBezTo>
                <a:cubicBezTo>
                  <a:pt x="60" y="57"/>
                  <a:pt x="60" y="57"/>
                  <a:pt x="60" y="57"/>
                </a:cubicBezTo>
                <a:cubicBezTo>
                  <a:pt x="61" y="57"/>
                  <a:pt x="62" y="57"/>
                  <a:pt x="62" y="56"/>
                </a:cubicBezTo>
                <a:cubicBezTo>
                  <a:pt x="62" y="55"/>
                  <a:pt x="61" y="54"/>
                  <a:pt x="60" y="54"/>
                </a:cubicBezTo>
                <a:cubicBezTo>
                  <a:pt x="9" y="54"/>
                  <a:pt x="9" y="54"/>
                  <a:pt x="9" y="54"/>
                </a:cubicBezTo>
                <a:cubicBezTo>
                  <a:pt x="8" y="54"/>
                  <a:pt x="6" y="53"/>
                  <a:pt x="6" y="51"/>
                </a:cubicBezTo>
                <a:cubicBezTo>
                  <a:pt x="6" y="30"/>
                  <a:pt x="6" y="30"/>
                  <a:pt x="6" y="30"/>
                </a:cubicBezTo>
                <a:cubicBezTo>
                  <a:pt x="7" y="31"/>
                  <a:pt x="8" y="31"/>
                  <a:pt x="9" y="31"/>
                </a:cubicBezTo>
                <a:cubicBezTo>
                  <a:pt x="9" y="31"/>
                  <a:pt x="9" y="31"/>
                  <a:pt x="9" y="31"/>
                </a:cubicBezTo>
                <a:cubicBezTo>
                  <a:pt x="31" y="37"/>
                  <a:pt x="31" y="37"/>
                  <a:pt x="31" y="37"/>
                </a:cubicBezTo>
                <a:cubicBezTo>
                  <a:pt x="31" y="37"/>
                  <a:pt x="31" y="37"/>
                  <a:pt x="31" y="37"/>
                </a:cubicBezTo>
                <a:cubicBezTo>
                  <a:pt x="31" y="40"/>
                  <a:pt x="33" y="43"/>
                  <a:pt x="36" y="43"/>
                </a:cubicBezTo>
                <a:cubicBezTo>
                  <a:pt x="50" y="43"/>
                  <a:pt x="50" y="43"/>
                  <a:pt x="50" y="43"/>
                </a:cubicBezTo>
                <a:cubicBezTo>
                  <a:pt x="53" y="43"/>
                  <a:pt x="56" y="40"/>
                  <a:pt x="56" y="37"/>
                </a:cubicBezTo>
                <a:cubicBezTo>
                  <a:pt x="56" y="37"/>
                  <a:pt x="56" y="37"/>
                  <a:pt x="56" y="37"/>
                </a:cubicBezTo>
                <a:cubicBezTo>
                  <a:pt x="77" y="31"/>
                  <a:pt x="77" y="31"/>
                  <a:pt x="77" y="31"/>
                </a:cubicBezTo>
                <a:cubicBezTo>
                  <a:pt x="78" y="31"/>
                  <a:pt x="78" y="31"/>
                  <a:pt x="78" y="31"/>
                </a:cubicBezTo>
                <a:cubicBezTo>
                  <a:pt x="79" y="31"/>
                  <a:pt x="80" y="31"/>
                  <a:pt x="81" y="30"/>
                </a:cubicBezTo>
                <a:cubicBezTo>
                  <a:pt x="81" y="51"/>
                  <a:pt x="81" y="51"/>
                  <a:pt x="81" y="51"/>
                </a:cubicBezTo>
                <a:cubicBezTo>
                  <a:pt x="80" y="53"/>
                  <a:pt x="79" y="54"/>
                  <a:pt x="77" y="54"/>
                </a:cubicBezTo>
                <a:cubicBezTo>
                  <a:pt x="68" y="54"/>
                  <a:pt x="68" y="54"/>
                  <a:pt x="68" y="54"/>
                </a:cubicBezTo>
                <a:cubicBezTo>
                  <a:pt x="67" y="54"/>
                  <a:pt x="67" y="55"/>
                  <a:pt x="67" y="56"/>
                </a:cubicBezTo>
                <a:cubicBezTo>
                  <a:pt x="67" y="57"/>
                  <a:pt x="67" y="57"/>
                  <a:pt x="68" y="57"/>
                </a:cubicBezTo>
                <a:cubicBezTo>
                  <a:pt x="77" y="57"/>
                  <a:pt x="77" y="57"/>
                  <a:pt x="77" y="57"/>
                </a:cubicBezTo>
                <a:cubicBezTo>
                  <a:pt x="78" y="57"/>
                  <a:pt x="80" y="57"/>
                  <a:pt x="81" y="56"/>
                </a:cubicBezTo>
                <a:cubicBezTo>
                  <a:pt x="81" y="57"/>
                  <a:pt x="81" y="57"/>
                  <a:pt x="81" y="57"/>
                </a:cubicBezTo>
                <a:cubicBezTo>
                  <a:pt x="81" y="59"/>
                  <a:pt x="79" y="60"/>
                  <a:pt x="78" y="60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87" name="Freeform: Shape 98">
            <a:extLst>
              <a:ext uri="{FF2B5EF4-FFF2-40B4-BE49-F238E27FC236}">
                <a16:creationId xmlns:a16="http://schemas.microsoft.com/office/drawing/2014/main" id="{002D25B4-FE60-45CC-9B9E-CA8D57F4A06C}"/>
              </a:ext>
            </a:extLst>
          </p:cNvPr>
          <p:cNvSpPr>
            <a:spLocks/>
          </p:cNvSpPr>
          <p:nvPr/>
        </p:nvSpPr>
        <p:spPr bwMode="auto">
          <a:xfrm>
            <a:off x="6865338" y="2507619"/>
            <a:ext cx="407644" cy="272739"/>
          </a:xfrm>
          <a:custGeom>
            <a:avLst/>
            <a:gdLst/>
            <a:ahLst/>
            <a:cxnLst>
              <a:cxn ang="0">
                <a:pos x="78" y="0"/>
              </a:cxn>
              <a:cxn ang="0">
                <a:pos x="9" y="0"/>
              </a:cxn>
              <a:cxn ang="0">
                <a:pos x="0" y="8"/>
              </a:cxn>
              <a:cxn ang="0">
                <a:pos x="0" y="50"/>
              </a:cxn>
              <a:cxn ang="0">
                <a:pos x="9" y="58"/>
              </a:cxn>
              <a:cxn ang="0">
                <a:pos x="78" y="58"/>
              </a:cxn>
              <a:cxn ang="0">
                <a:pos x="86" y="50"/>
              </a:cxn>
              <a:cxn ang="0">
                <a:pos x="86" y="8"/>
              </a:cxn>
              <a:cxn ang="0">
                <a:pos x="78" y="0"/>
              </a:cxn>
              <a:cxn ang="0">
                <a:pos x="78" y="5"/>
              </a:cxn>
              <a:cxn ang="0">
                <a:pos x="79" y="5"/>
              </a:cxn>
              <a:cxn ang="0">
                <a:pos x="44" y="33"/>
              </a:cxn>
              <a:cxn ang="0">
                <a:pos x="9" y="5"/>
              </a:cxn>
              <a:cxn ang="0">
                <a:pos x="78" y="5"/>
              </a:cxn>
              <a:cxn ang="0">
                <a:pos x="10" y="53"/>
              </a:cxn>
              <a:cxn ang="0">
                <a:pos x="33" y="37"/>
              </a:cxn>
              <a:cxn ang="0">
                <a:pos x="34" y="34"/>
              </a:cxn>
              <a:cxn ang="0">
                <a:pos x="31" y="34"/>
              </a:cxn>
              <a:cxn ang="0">
                <a:pos x="6" y="51"/>
              </a:cxn>
              <a:cxn ang="0">
                <a:pos x="6" y="50"/>
              </a:cxn>
              <a:cxn ang="0">
                <a:pos x="6" y="8"/>
              </a:cxn>
              <a:cxn ang="0">
                <a:pos x="6" y="7"/>
              </a:cxn>
              <a:cxn ang="0">
                <a:pos x="42" y="35"/>
              </a:cxn>
              <a:cxn ang="0">
                <a:pos x="44" y="36"/>
              </a:cxn>
              <a:cxn ang="0">
                <a:pos x="46" y="35"/>
              </a:cxn>
              <a:cxn ang="0">
                <a:pos x="81" y="9"/>
              </a:cxn>
              <a:cxn ang="0">
                <a:pos x="81" y="50"/>
              </a:cxn>
              <a:cxn ang="0">
                <a:pos x="81" y="50"/>
              </a:cxn>
              <a:cxn ang="0">
                <a:pos x="57" y="34"/>
              </a:cxn>
              <a:cxn ang="0">
                <a:pos x="55" y="34"/>
              </a:cxn>
              <a:cxn ang="0">
                <a:pos x="55" y="37"/>
              </a:cxn>
              <a:cxn ang="0">
                <a:pos x="78" y="53"/>
              </a:cxn>
              <a:cxn ang="0">
                <a:pos x="78" y="53"/>
              </a:cxn>
              <a:cxn ang="0">
                <a:pos x="10" y="53"/>
              </a:cxn>
            </a:cxnLst>
            <a:rect l="0" t="0" r="r" b="b"/>
            <a:pathLst>
              <a:path w="86" h="58">
                <a:moveTo>
                  <a:pt x="78" y="0"/>
                </a:moveTo>
                <a:cubicBezTo>
                  <a:pt x="9" y="0"/>
                  <a:pt x="9" y="0"/>
                  <a:pt x="9" y="0"/>
                </a:cubicBezTo>
                <a:cubicBezTo>
                  <a:pt x="4" y="0"/>
                  <a:pt x="0" y="4"/>
                  <a:pt x="0" y="8"/>
                </a:cubicBezTo>
                <a:cubicBezTo>
                  <a:pt x="0" y="50"/>
                  <a:pt x="0" y="50"/>
                  <a:pt x="0" y="50"/>
                </a:cubicBezTo>
                <a:cubicBezTo>
                  <a:pt x="0" y="55"/>
                  <a:pt x="4" y="58"/>
                  <a:pt x="9" y="58"/>
                </a:cubicBezTo>
                <a:cubicBezTo>
                  <a:pt x="78" y="58"/>
                  <a:pt x="78" y="58"/>
                  <a:pt x="78" y="58"/>
                </a:cubicBezTo>
                <a:cubicBezTo>
                  <a:pt x="82" y="58"/>
                  <a:pt x="86" y="55"/>
                  <a:pt x="86" y="50"/>
                </a:cubicBezTo>
                <a:cubicBezTo>
                  <a:pt x="86" y="8"/>
                  <a:pt x="86" y="8"/>
                  <a:pt x="86" y="8"/>
                </a:cubicBezTo>
                <a:cubicBezTo>
                  <a:pt x="86" y="4"/>
                  <a:pt x="82" y="0"/>
                  <a:pt x="78" y="0"/>
                </a:cubicBezTo>
                <a:close/>
                <a:moveTo>
                  <a:pt x="78" y="5"/>
                </a:moveTo>
                <a:cubicBezTo>
                  <a:pt x="78" y="5"/>
                  <a:pt x="78" y="5"/>
                  <a:pt x="79" y="5"/>
                </a:cubicBezTo>
                <a:cubicBezTo>
                  <a:pt x="44" y="33"/>
                  <a:pt x="44" y="33"/>
                  <a:pt x="44" y="33"/>
                </a:cubicBezTo>
                <a:cubicBezTo>
                  <a:pt x="9" y="5"/>
                  <a:pt x="9" y="5"/>
                  <a:pt x="9" y="5"/>
                </a:cubicBezTo>
                <a:lnTo>
                  <a:pt x="78" y="5"/>
                </a:lnTo>
                <a:close/>
                <a:moveTo>
                  <a:pt x="10" y="53"/>
                </a:moveTo>
                <a:cubicBezTo>
                  <a:pt x="33" y="37"/>
                  <a:pt x="33" y="37"/>
                  <a:pt x="33" y="37"/>
                </a:cubicBezTo>
                <a:cubicBezTo>
                  <a:pt x="34" y="36"/>
                  <a:pt x="34" y="35"/>
                  <a:pt x="34" y="34"/>
                </a:cubicBezTo>
                <a:cubicBezTo>
                  <a:pt x="33" y="33"/>
                  <a:pt x="32" y="33"/>
                  <a:pt x="31" y="34"/>
                </a:cubicBezTo>
                <a:cubicBezTo>
                  <a:pt x="6" y="51"/>
                  <a:pt x="6" y="51"/>
                  <a:pt x="6" y="51"/>
                </a:cubicBezTo>
                <a:cubicBezTo>
                  <a:pt x="6" y="51"/>
                  <a:pt x="6" y="50"/>
                  <a:pt x="6" y="50"/>
                </a:cubicBezTo>
                <a:cubicBezTo>
                  <a:pt x="6" y="8"/>
                  <a:pt x="6" y="8"/>
                  <a:pt x="6" y="8"/>
                </a:cubicBezTo>
                <a:cubicBezTo>
                  <a:pt x="6" y="8"/>
                  <a:pt x="6" y="8"/>
                  <a:pt x="6" y="7"/>
                </a:cubicBezTo>
                <a:cubicBezTo>
                  <a:pt x="42" y="35"/>
                  <a:pt x="42" y="35"/>
                  <a:pt x="42" y="35"/>
                </a:cubicBezTo>
                <a:cubicBezTo>
                  <a:pt x="43" y="36"/>
                  <a:pt x="43" y="36"/>
                  <a:pt x="44" y="36"/>
                </a:cubicBezTo>
                <a:cubicBezTo>
                  <a:pt x="45" y="36"/>
                  <a:pt x="46" y="36"/>
                  <a:pt x="46" y="35"/>
                </a:cubicBezTo>
                <a:cubicBezTo>
                  <a:pt x="81" y="9"/>
                  <a:pt x="81" y="9"/>
                  <a:pt x="81" y="9"/>
                </a:cubicBezTo>
                <a:cubicBezTo>
                  <a:pt x="81" y="50"/>
                  <a:pt x="81" y="50"/>
                  <a:pt x="81" y="50"/>
                </a:cubicBezTo>
                <a:cubicBezTo>
                  <a:pt x="81" y="50"/>
                  <a:pt x="81" y="50"/>
                  <a:pt x="81" y="50"/>
                </a:cubicBezTo>
                <a:cubicBezTo>
                  <a:pt x="57" y="34"/>
                  <a:pt x="57" y="34"/>
                  <a:pt x="57" y="34"/>
                </a:cubicBezTo>
                <a:cubicBezTo>
                  <a:pt x="56" y="33"/>
                  <a:pt x="55" y="33"/>
                  <a:pt x="55" y="34"/>
                </a:cubicBezTo>
                <a:cubicBezTo>
                  <a:pt x="54" y="35"/>
                  <a:pt x="54" y="36"/>
                  <a:pt x="55" y="37"/>
                </a:cubicBezTo>
                <a:cubicBezTo>
                  <a:pt x="78" y="53"/>
                  <a:pt x="78" y="53"/>
                  <a:pt x="78" y="53"/>
                </a:cubicBezTo>
                <a:cubicBezTo>
                  <a:pt x="78" y="53"/>
                  <a:pt x="78" y="53"/>
                  <a:pt x="78" y="53"/>
                </a:cubicBezTo>
                <a:lnTo>
                  <a:pt x="10" y="53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/>
          </a:p>
        </p:txBody>
      </p:sp>
      <p:grpSp>
        <p:nvGrpSpPr>
          <p:cNvPr id="88" name="Group 99">
            <a:extLst>
              <a:ext uri="{FF2B5EF4-FFF2-40B4-BE49-F238E27FC236}">
                <a16:creationId xmlns:a16="http://schemas.microsoft.com/office/drawing/2014/main" id="{8B0B3BC0-4BCC-4D8F-879E-21D2E2676204}"/>
              </a:ext>
            </a:extLst>
          </p:cNvPr>
          <p:cNvGrpSpPr/>
          <p:nvPr/>
        </p:nvGrpSpPr>
        <p:grpSpPr>
          <a:xfrm>
            <a:off x="6934802" y="3673270"/>
            <a:ext cx="413508" cy="431105"/>
            <a:chOff x="5938838" y="1739900"/>
            <a:chExt cx="223837" cy="233363"/>
          </a:xfrm>
          <a:solidFill>
            <a:schemeClr val="bg1"/>
          </a:solidFill>
        </p:grpSpPr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2FF9722-3F02-4451-B465-2319937E7A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2650" y="1819275"/>
              <a:ext cx="200025" cy="153988"/>
            </a:xfrm>
            <a:custGeom>
              <a:avLst/>
              <a:gdLst/>
              <a:ahLst/>
              <a:cxnLst>
                <a:cxn ang="0">
                  <a:pos x="74" y="2"/>
                </a:cxn>
                <a:cxn ang="0">
                  <a:pos x="70" y="1"/>
                </a:cxn>
                <a:cxn ang="0">
                  <a:pos x="69" y="4"/>
                </a:cxn>
                <a:cxn ang="0">
                  <a:pos x="68" y="33"/>
                </a:cxn>
                <a:cxn ang="0">
                  <a:pos x="47" y="52"/>
                </a:cxn>
                <a:cxn ang="0">
                  <a:pos x="19" y="51"/>
                </a:cxn>
                <a:cxn ang="0">
                  <a:pos x="10" y="46"/>
                </a:cxn>
                <a:cxn ang="0">
                  <a:pos x="17" y="45"/>
                </a:cxn>
                <a:cxn ang="0">
                  <a:pos x="19" y="42"/>
                </a:cxn>
                <a:cxn ang="0">
                  <a:pos x="16" y="40"/>
                </a:cxn>
                <a:cxn ang="0">
                  <a:pos x="4" y="39"/>
                </a:cxn>
                <a:cxn ang="0">
                  <a:pos x="1" y="40"/>
                </a:cxn>
                <a:cxn ang="0">
                  <a:pos x="1" y="41"/>
                </a:cxn>
                <a:cxn ang="0">
                  <a:pos x="1" y="41"/>
                </a:cxn>
                <a:cxn ang="0">
                  <a:pos x="0" y="41"/>
                </a:cxn>
                <a:cxn ang="0">
                  <a:pos x="0" y="43"/>
                </a:cxn>
                <a:cxn ang="0">
                  <a:pos x="2" y="55"/>
                </a:cxn>
                <a:cxn ang="0">
                  <a:pos x="4" y="59"/>
                </a:cxn>
                <a:cxn ang="0">
                  <a:pos x="5" y="59"/>
                </a:cxn>
                <a:cxn ang="0">
                  <a:pos x="7" y="56"/>
                </a:cxn>
                <a:cxn ang="0">
                  <a:pos x="7" y="50"/>
                </a:cxn>
                <a:cxn ang="0">
                  <a:pos x="17" y="56"/>
                </a:cxn>
                <a:cxn ang="0">
                  <a:pos x="34" y="60"/>
                </a:cxn>
                <a:cxn ang="0">
                  <a:pos x="49" y="57"/>
                </a:cxn>
                <a:cxn ang="0">
                  <a:pos x="73" y="35"/>
                </a:cxn>
                <a:cxn ang="0">
                  <a:pos x="74" y="2"/>
                </a:cxn>
              </a:cxnLst>
              <a:rect l="0" t="0" r="r" b="b"/>
              <a:pathLst>
                <a:path w="78" h="60">
                  <a:moveTo>
                    <a:pt x="74" y="2"/>
                  </a:moveTo>
                  <a:cubicBezTo>
                    <a:pt x="73" y="1"/>
                    <a:pt x="72" y="0"/>
                    <a:pt x="70" y="1"/>
                  </a:cubicBezTo>
                  <a:cubicBezTo>
                    <a:pt x="69" y="1"/>
                    <a:pt x="68" y="3"/>
                    <a:pt x="69" y="4"/>
                  </a:cubicBezTo>
                  <a:cubicBezTo>
                    <a:pt x="72" y="14"/>
                    <a:pt x="72" y="24"/>
                    <a:pt x="68" y="33"/>
                  </a:cubicBezTo>
                  <a:cubicBezTo>
                    <a:pt x="64" y="42"/>
                    <a:pt x="57" y="49"/>
                    <a:pt x="47" y="52"/>
                  </a:cubicBezTo>
                  <a:cubicBezTo>
                    <a:pt x="38" y="56"/>
                    <a:pt x="28" y="55"/>
                    <a:pt x="19" y="51"/>
                  </a:cubicBezTo>
                  <a:cubicBezTo>
                    <a:pt x="16" y="50"/>
                    <a:pt x="13" y="48"/>
                    <a:pt x="10" y="46"/>
                  </a:cubicBezTo>
                  <a:cubicBezTo>
                    <a:pt x="12" y="46"/>
                    <a:pt x="15" y="45"/>
                    <a:pt x="17" y="45"/>
                  </a:cubicBezTo>
                  <a:cubicBezTo>
                    <a:pt x="18" y="45"/>
                    <a:pt x="19" y="43"/>
                    <a:pt x="19" y="42"/>
                  </a:cubicBezTo>
                  <a:cubicBezTo>
                    <a:pt x="19" y="41"/>
                    <a:pt x="18" y="40"/>
                    <a:pt x="16" y="40"/>
                  </a:cubicBezTo>
                  <a:cubicBezTo>
                    <a:pt x="11" y="41"/>
                    <a:pt x="7" y="40"/>
                    <a:pt x="4" y="39"/>
                  </a:cubicBezTo>
                  <a:cubicBezTo>
                    <a:pt x="3" y="39"/>
                    <a:pt x="2" y="39"/>
                    <a:pt x="1" y="40"/>
                  </a:cubicBezTo>
                  <a:cubicBezTo>
                    <a:pt x="1" y="40"/>
                    <a:pt x="1" y="40"/>
                    <a:pt x="1" y="41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1" y="41"/>
                    <a:pt x="0" y="41"/>
                    <a:pt x="0" y="41"/>
                  </a:cubicBezTo>
                  <a:cubicBezTo>
                    <a:pt x="0" y="42"/>
                    <a:pt x="0" y="42"/>
                    <a:pt x="0" y="43"/>
                  </a:cubicBezTo>
                  <a:cubicBezTo>
                    <a:pt x="1" y="45"/>
                    <a:pt x="3" y="51"/>
                    <a:pt x="2" y="55"/>
                  </a:cubicBezTo>
                  <a:cubicBezTo>
                    <a:pt x="2" y="57"/>
                    <a:pt x="3" y="58"/>
                    <a:pt x="4" y="59"/>
                  </a:cubicBezTo>
                  <a:cubicBezTo>
                    <a:pt x="4" y="59"/>
                    <a:pt x="5" y="59"/>
                    <a:pt x="5" y="59"/>
                  </a:cubicBezTo>
                  <a:cubicBezTo>
                    <a:pt x="6" y="59"/>
                    <a:pt x="7" y="58"/>
                    <a:pt x="7" y="56"/>
                  </a:cubicBezTo>
                  <a:cubicBezTo>
                    <a:pt x="8" y="54"/>
                    <a:pt x="8" y="52"/>
                    <a:pt x="7" y="50"/>
                  </a:cubicBezTo>
                  <a:cubicBezTo>
                    <a:pt x="10" y="52"/>
                    <a:pt x="13" y="54"/>
                    <a:pt x="17" y="56"/>
                  </a:cubicBezTo>
                  <a:cubicBezTo>
                    <a:pt x="22" y="58"/>
                    <a:pt x="28" y="60"/>
                    <a:pt x="34" y="60"/>
                  </a:cubicBezTo>
                  <a:cubicBezTo>
                    <a:pt x="39" y="60"/>
                    <a:pt x="44" y="59"/>
                    <a:pt x="49" y="57"/>
                  </a:cubicBezTo>
                  <a:cubicBezTo>
                    <a:pt x="60" y="53"/>
                    <a:pt x="68" y="45"/>
                    <a:pt x="73" y="35"/>
                  </a:cubicBezTo>
                  <a:cubicBezTo>
                    <a:pt x="78" y="25"/>
                    <a:pt x="78" y="13"/>
                    <a:pt x="74" y="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0D166F49-41AB-419D-AA8B-D4C05BC279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8838" y="1739900"/>
              <a:ext cx="198438" cy="166688"/>
            </a:xfrm>
            <a:custGeom>
              <a:avLst/>
              <a:gdLst/>
              <a:ahLst/>
              <a:cxnLst>
                <a:cxn ang="0">
                  <a:pos x="10" y="33"/>
                </a:cxn>
                <a:cxn ang="0">
                  <a:pos x="59" y="15"/>
                </a:cxn>
                <a:cxn ang="0">
                  <a:pos x="67" y="20"/>
                </a:cxn>
                <a:cxn ang="0">
                  <a:pos x="60" y="20"/>
                </a:cxn>
                <a:cxn ang="0">
                  <a:pos x="58" y="23"/>
                </a:cxn>
                <a:cxn ang="0">
                  <a:pos x="61" y="26"/>
                </a:cxn>
                <a:cxn ang="0">
                  <a:pos x="74" y="26"/>
                </a:cxn>
                <a:cxn ang="0">
                  <a:pos x="74" y="26"/>
                </a:cxn>
                <a:cxn ang="0">
                  <a:pos x="74" y="26"/>
                </a:cxn>
                <a:cxn ang="0">
                  <a:pos x="74" y="26"/>
                </a:cxn>
                <a:cxn ang="0">
                  <a:pos x="74" y="26"/>
                </a:cxn>
                <a:cxn ang="0">
                  <a:pos x="75" y="26"/>
                </a:cxn>
                <a:cxn ang="0">
                  <a:pos x="75" y="26"/>
                </a:cxn>
                <a:cxn ang="0">
                  <a:pos x="75" y="26"/>
                </a:cxn>
                <a:cxn ang="0">
                  <a:pos x="75" y="26"/>
                </a:cxn>
                <a:cxn ang="0">
                  <a:pos x="76" y="26"/>
                </a:cxn>
                <a:cxn ang="0">
                  <a:pos x="76" y="26"/>
                </a:cxn>
                <a:cxn ang="0">
                  <a:pos x="76" y="26"/>
                </a:cxn>
                <a:cxn ang="0">
                  <a:pos x="76" y="25"/>
                </a:cxn>
                <a:cxn ang="0">
                  <a:pos x="76" y="25"/>
                </a:cxn>
                <a:cxn ang="0">
                  <a:pos x="76" y="25"/>
                </a:cxn>
                <a:cxn ang="0">
                  <a:pos x="77" y="25"/>
                </a:cxn>
                <a:cxn ang="0">
                  <a:pos x="77" y="25"/>
                </a:cxn>
                <a:cxn ang="0">
                  <a:pos x="77" y="24"/>
                </a:cxn>
                <a:cxn ang="0">
                  <a:pos x="77" y="24"/>
                </a:cxn>
                <a:cxn ang="0">
                  <a:pos x="77" y="24"/>
                </a:cxn>
                <a:cxn ang="0">
                  <a:pos x="77" y="23"/>
                </a:cxn>
                <a:cxn ang="0">
                  <a:pos x="77" y="23"/>
                </a:cxn>
                <a:cxn ang="0">
                  <a:pos x="77" y="23"/>
                </a:cxn>
                <a:cxn ang="0">
                  <a:pos x="75" y="10"/>
                </a:cxn>
                <a:cxn ang="0">
                  <a:pos x="73" y="7"/>
                </a:cxn>
                <a:cxn ang="0">
                  <a:pos x="70" y="9"/>
                </a:cxn>
                <a:cxn ang="0">
                  <a:pos x="70" y="15"/>
                </a:cxn>
                <a:cxn ang="0">
                  <a:pos x="61" y="10"/>
                </a:cxn>
                <a:cxn ang="0">
                  <a:pos x="5" y="31"/>
                </a:cxn>
                <a:cxn ang="0">
                  <a:pos x="4" y="63"/>
                </a:cxn>
                <a:cxn ang="0">
                  <a:pos x="6" y="65"/>
                </a:cxn>
                <a:cxn ang="0">
                  <a:pos x="7" y="65"/>
                </a:cxn>
                <a:cxn ang="0">
                  <a:pos x="9" y="61"/>
                </a:cxn>
                <a:cxn ang="0">
                  <a:pos x="10" y="33"/>
                </a:cxn>
              </a:cxnLst>
              <a:rect l="0" t="0" r="r" b="b"/>
              <a:pathLst>
                <a:path w="77" h="65">
                  <a:moveTo>
                    <a:pt x="10" y="33"/>
                  </a:moveTo>
                  <a:cubicBezTo>
                    <a:pt x="18" y="14"/>
                    <a:pt x="40" y="6"/>
                    <a:pt x="59" y="15"/>
                  </a:cubicBezTo>
                  <a:cubicBezTo>
                    <a:pt x="62" y="16"/>
                    <a:pt x="64" y="18"/>
                    <a:pt x="67" y="20"/>
                  </a:cubicBezTo>
                  <a:cubicBezTo>
                    <a:pt x="65" y="20"/>
                    <a:pt x="63" y="20"/>
                    <a:pt x="60" y="20"/>
                  </a:cubicBezTo>
                  <a:cubicBezTo>
                    <a:pt x="59" y="21"/>
                    <a:pt x="58" y="22"/>
                    <a:pt x="58" y="23"/>
                  </a:cubicBezTo>
                  <a:cubicBezTo>
                    <a:pt x="58" y="25"/>
                    <a:pt x="60" y="26"/>
                    <a:pt x="61" y="26"/>
                  </a:cubicBezTo>
                  <a:cubicBezTo>
                    <a:pt x="66" y="25"/>
                    <a:pt x="71" y="26"/>
                    <a:pt x="74" y="26"/>
                  </a:cubicBezTo>
                  <a:cubicBezTo>
                    <a:pt x="74" y="26"/>
                    <a:pt x="74" y="26"/>
                    <a:pt x="74" y="26"/>
                  </a:cubicBezTo>
                  <a:cubicBezTo>
                    <a:pt x="74" y="26"/>
                    <a:pt x="74" y="26"/>
                    <a:pt x="74" y="26"/>
                  </a:cubicBezTo>
                  <a:cubicBezTo>
                    <a:pt x="74" y="26"/>
                    <a:pt x="74" y="26"/>
                    <a:pt x="74" y="26"/>
                  </a:cubicBezTo>
                  <a:cubicBezTo>
                    <a:pt x="74" y="26"/>
                    <a:pt x="74" y="26"/>
                    <a:pt x="74" y="26"/>
                  </a:cubicBezTo>
                  <a:cubicBezTo>
                    <a:pt x="74" y="26"/>
                    <a:pt x="75" y="26"/>
                    <a:pt x="75" y="26"/>
                  </a:cubicBezTo>
                  <a:cubicBezTo>
                    <a:pt x="75" y="26"/>
                    <a:pt x="75" y="26"/>
                    <a:pt x="75" y="26"/>
                  </a:cubicBezTo>
                  <a:cubicBezTo>
                    <a:pt x="75" y="26"/>
                    <a:pt x="75" y="26"/>
                    <a:pt x="75" y="26"/>
                  </a:cubicBezTo>
                  <a:cubicBezTo>
                    <a:pt x="75" y="26"/>
                    <a:pt x="75" y="26"/>
                    <a:pt x="75" y="26"/>
                  </a:cubicBezTo>
                  <a:cubicBezTo>
                    <a:pt x="75" y="26"/>
                    <a:pt x="76" y="26"/>
                    <a:pt x="76" y="26"/>
                  </a:cubicBezTo>
                  <a:cubicBezTo>
                    <a:pt x="76" y="26"/>
                    <a:pt x="76" y="26"/>
                    <a:pt x="76" y="26"/>
                  </a:cubicBezTo>
                  <a:cubicBezTo>
                    <a:pt x="76" y="26"/>
                    <a:pt x="76" y="26"/>
                    <a:pt x="76" y="26"/>
                  </a:cubicBezTo>
                  <a:cubicBezTo>
                    <a:pt x="76" y="26"/>
                    <a:pt x="76" y="25"/>
                    <a:pt x="76" y="25"/>
                  </a:cubicBezTo>
                  <a:cubicBezTo>
                    <a:pt x="76" y="25"/>
                    <a:pt x="76" y="25"/>
                    <a:pt x="76" y="25"/>
                  </a:cubicBezTo>
                  <a:cubicBezTo>
                    <a:pt x="76" y="25"/>
                    <a:pt x="76" y="25"/>
                    <a:pt x="76" y="25"/>
                  </a:cubicBezTo>
                  <a:cubicBezTo>
                    <a:pt x="76" y="25"/>
                    <a:pt x="77" y="25"/>
                    <a:pt x="77" y="25"/>
                  </a:cubicBezTo>
                  <a:cubicBezTo>
                    <a:pt x="77" y="25"/>
                    <a:pt x="77" y="25"/>
                    <a:pt x="77" y="25"/>
                  </a:cubicBezTo>
                  <a:cubicBezTo>
                    <a:pt x="77" y="25"/>
                    <a:pt x="77" y="24"/>
                    <a:pt x="77" y="24"/>
                  </a:cubicBezTo>
                  <a:cubicBezTo>
                    <a:pt x="77" y="24"/>
                    <a:pt x="77" y="24"/>
                    <a:pt x="77" y="24"/>
                  </a:cubicBezTo>
                  <a:cubicBezTo>
                    <a:pt x="77" y="24"/>
                    <a:pt x="77" y="24"/>
                    <a:pt x="77" y="24"/>
                  </a:cubicBezTo>
                  <a:cubicBezTo>
                    <a:pt x="77" y="23"/>
                    <a:pt x="77" y="23"/>
                    <a:pt x="77" y="23"/>
                  </a:cubicBezTo>
                  <a:cubicBezTo>
                    <a:pt x="77" y="23"/>
                    <a:pt x="77" y="23"/>
                    <a:pt x="77" y="23"/>
                  </a:cubicBezTo>
                  <a:cubicBezTo>
                    <a:pt x="77" y="23"/>
                    <a:pt x="77" y="23"/>
                    <a:pt x="77" y="23"/>
                  </a:cubicBezTo>
                  <a:cubicBezTo>
                    <a:pt x="76" y="21"/>
                    <a:pt x="75" y="14"/>
                    <a:pt x="75" y="10"/>
                  </a:cubicBezTo>
                  <a:cubicBezTo>
                    <a:pt x="75" y="9"/>
                    <a:pt x="74" y="7"/>
                    <a:pt x="73" y="7"/>
                  </a:cubicBezTo>
                  <a:cubicBezTo>
                    <a:pt x="72" y="7"/>
                    <a:pt x="70" y="8"/>
                    <a:pt x="70" y="9"/>
                  </a:cubicBezTo>
                  <a:cubicBezTo>
                    <a:pt x="70" y="11"/>
                    <a:pt x="70" y="13"/>
                    <a:pt x="70" y="15"/>
                  </a:cubicBezTo>
                  <a:cubicBezTo>
                    <a:pt x="67" y="13"/>
                    <a:pt x="64" y="11"/>
                    <a:pt x="61" y="10"/>
                  </a:cubicBezTo>
                  <a:cubicBezTo>
                    <a:pt x="39" y="0"/>
                    <a:pt x="14" y="10"/>
                    <a:pt x="5" y="31"/>
                  </a:cubicBezTo>
                  <a:cubicBezTo>
                    <a:pt x="0" y="41"/>
                    <a:pt x="0" y="53"/>
                    <a:pt x="4" y="63"/>
                  </a:cubicBezTo>
                  <a:cubicBezTo>
                    <a:pt x="4" y="64"/>
                    <a:pt x="5" y="65"/>
                    <a:pt x="6" y="65"/>
                  </a:cubicBezTo>
                  <a:cubicBezTo>
                    <a:pt x="6" y="65"/>
                    <a:pt x="7" y="65"/>
                    <a:pt x="7" y="65"/>
                  </a:cubicBezTo>
                  <a:cubicBezTo>
                    <a:pt x="8" y="64"/>
                    <a:pt x="9" y="63"/>
                    <a:pt x="9" y="61"/>
                  </a:cubicBezTo>
                  <a:cubicBezTo>
                    <a:pt x="5" y="52"/>
                    <a:pt x="5" y="42"/>
                    <a:pt x="10" y="3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D689B7BB-6CD8-4D6C-B375-D090150DBB3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4563" y="1831975"/>
              <a:ext cx="109538" cy="114300"/>
            </a:xfrm>
            <a:custGeom>
              <a:avLst/>
              <a:gdLst/>
              <a:ahLst/>
              <a:cxnLst>
                <a:cxn ang="0">
                  <a:pos x="1" y="43"/>
                </a:cxn>
                <a:cxn ang="0">
                  <a:pos x="10" y="44"/>
                </a:cxn>
                <a:cxn ang="0">
                  <a:pos x="39" y="26"/>
                </a:cxn>
                <a:cxn ang="0">
                  <a:pos x="40" y="1"/>
                </a:cxn>
                <a:cxn ang="0">
                  <a:pos x="38" y="0"/>
                </a:cxn>
                <a:cxn ang="0">
                  <a:pos x="37" y="2"/>
                </a:cxn>
                <a:cxn ang="0">
                  <a:pos x="36" y="24"/>
                </a:cxn>
                <a:cxn ang="0">
                  <a:pos x="2" y="40"/>
                </a:cxn>
                <a:cxn ang="0">
                  <a:pos x="0" y="41"/>
                </a:cxn>
                <a:cxn ang="0">
                  <a:pos x="1" y="43"/>
                </a:cxn>
              </a:cxnLst>
              <a:rect l="0" t="0" r="r" b="b"/>
              <a:pathLst>
                <a:path w="43" h="44">
                  <a:moveTo>
                    <a:pt x="1" y="43"/>
                  </a:moveTo>
                  <a:cubicBezTo>
                    <a:pt x="4" y="44"/>
                    <a:pt x="7" y="44"/>
                    <a:pt x="10" y="44"/>
                  </a:cubicBezTo>
                  <a:cubicBezTo>
                    <a:pt x="22" y="44"/>
                    <a:pt x="34" y="37"/>
                    <a:pt x="39" y="26"/>
                  </a:cubicBezTo>
                  <a:cubicBezTo>
                    <a:pt x="43" y="18"/>
                    <a:pt x="43" y="9"/>
                    <a:pt x="40" y="1"/>
                  </a:cubicBezTo>
                  <a:cubicBezTo>
                    <a:pt x="40" y="0"/>
                    <a:pt x="39" y="0"/>
                    <a:pt x="38" y="0"/>
                  </a:cubicBezTo>
                  <a:cubicBezTo>
                    <a:pt x="37" y="0"/>
                    <a:pt x="37" y="1"/>
                    <a:pt x="37" y="2"/>
                  </a:cubicBezTo>
                  <a:cubicBezTo>
                    <a:pt x="40" y="9"/>
                    <a:pt x="39" y="17"/>
                    <a:pt x="36" y="24"/>
                  </a:cubicBezTo>
                  <a:cubicBezTo>
                    <a:pt x="30" y="37"/>
                    <a:pt x="16" y="44"/>
                    <a:pt x="2" y="40"/>
                  </a:cubicBezTo>
                  <a:cubicBezTo>
                    <a:pt x="1" y="39"/>
                    <a:pt x="0" y="40"/>
                    <a:pt x="0" y="41"/>
                  </a:cubicBezTo>
                  <a:cubicBezTo>
                    <a:pt x="0" y="42"/>
                    <a:pt x="0" y="43"/>
                    <a:pt x="1" y="4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EE57B6CD-57F8-4140-B384-FFBF1C631F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5825" y="1773238"/>
              <a:ext cx="109538" cy="123825"/>
            </a:xfrm>
            <a:custGeom>
              <a:avLst/>
              <a:gdLst/>
              <a:ahLst/>
              <a:cxnLst>
                <a:cxn ang="0">
                  <a:pos x="41" y="8"/>
                </a:cxn>
                <a:cxn ang="0">
                  <a:pos x="43" y="7"/>
                </a:cxn>
                <a:cxn ang="0">
                  <a:pos x="42" y="5"/>
                </a:cxn>
                <a:cxn ang="0">
                  <a:pos x="4" y="22"/>
                </a:cxn>
                <a:cxn ang="0">
                  <a:pos x="3" y="47"/>
                </a:cxn>
                <a:cxn ang="0">
                  <a:pos x="5" y="48"/>
                </a:cxn>
                <a:cxn ang="0">
                  <a:pos x="6" y="48"/>
                </a:cxn>
                <a:cxn ang="0">
                  <a:pos x="7" y="45"/>
                </a:cxn>
                <a:cxn ang="0">
                  <a:pos x="7" y="24"/>
                </a:cxn>
                <a:cxn ang="0">
                  <a:pos x="41" y="8"/>
                </a:cxn>
              </a:cxnLst>
              <a:rect l="0" t="0" r="r" b="b"/>
              <a:pathLst>
                <a:path w="43" h="48">
                  <a:moveTo>
                    <a:pt x="41" y="8"/>
                  </a:moveTo>
                  <a:cubicBezTo>
                    <a:pt x="42" y="8"/>
                    <a:pt x="43" y="8"/>
                    <a:pt x="43" y="7"/>
                  </a:cubicBezTo>
                  <a:cubicBezTo>
                    <a:pt x="43" y="6"/>
                    <a:pt x="43" y="5"/>
                    <a:pt x="42" y="5"/>
                  </a:cubicBezTo>
                  <a:cubicBezTo>
                    <a:pt x="26" y="0"/>
                    <a:pt x="11" y="8"/>
                    <a:pt x="4" y="22"/>
                  </a:cubicBezTo>
                  <a:cubicBezTo>
                    <a:pt x="1" y="30"/>
                    <a:pt x="0" y="39"/>
                    <a:pt x="3" y="47"/>
                  </a:cubicBezTo>
                  <a:cubicBezTo>
                    <a:pt x="4" y="47"/>
                    <a:pt x="4" y="48"/>
                    <a:pt x="5" y="48"/>
                  </a:cubicBezTo>
                  <a:cubicBezTo>
                    <a:pt x="5" y="48"/>
                    <a:pt x="5" y="48"/>
                    <a:pt x="6" y="48"/>
                  </a:cubicBezTo>
                  <a:cubicBezTo>
                    <a:pt x="7" y="47"/>
                    <a:pt x="7" y="46"/>
                    <a:pt x="7" y="45"/>
                  </a:cubicBezTo>
                  <a:cubicBezTo>
                    <a:pt x="4" y="38"/>
                    <a:pt x="4" y="31"/>
                    <a:pt x="7" y="24"/>
                  </a:cubicBezTo>
                  <a:cubicBezTo>
                    <a:pt x="13" y="11"/>
                    <a:pt x="27" y="4"/>
                    <a:pt x="41" y="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89" name="Group 104">
            <a:extLst>
              <a:ext uri="{FF2B5EF4-FFF2-40B4-BE49-F238E27FC236}">
                <a16:creationId xmlns:a16="http://schemas.microsoft.com/office/drawing/2014/main" id="{5F0E7E8C-D0E9-4414-A605-92C0EA2A9550}"/>
              </a:ext>
            </a:extLst>
          </p:cNvPr>
          <p:cNvGrpSpPr/>
          <p:nvPr/>
        </p:nvGrpSpPr>
        <p:grpSpPr>
          <a:xfrm>
            <a:off x="5847145" y="4374795"/>
            <a:ext cx="404709" cy="395912"/>
            <a:chOff x="6516688" y="1757363"/>
            <a:chExt cx="219075" cy="214313"/>
          </a:xfrm>
          <a:solidFill>
            <a:schemeClr val="bg1"/>
          </a:solidFill>
        </p:grpSpPr>
        <p:sp>
          <p:nvSpPr>
            <p:cNvPr id="97" name="Freeform: Shape 105">
              <a:extLst>
                <a:ext uri="{FF2B5EF4-FFF2-40B4-BE49-F238E27FC236}">
                  <a16:creationId xmlns:a16="http://schemas.microsoft.com/office/drawing/2014/main" id="{D6D3554E-A35F-4E07-84FA-C0F00D9F32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3363" y="1822450"/>
              <a:ext cx="87313" cy="87313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17" y="34"/>
                </a:cxn>
                <a:cxn ang="0">
                  <a:pos x="34" y="17"/>
                </a:cxn>
                <a:cxn ang="0">
                  <a:pos x="17" y="0"/>
                </a:cxn>
                <a:cxn ang="0">
                  <a:pos x="0" y="17"/>
                </a:cxn>
                <a:cxn ang="0">
                  <a:pos x="29" y="17"/>
                </a:cxn>
                <a:cxn ang="0">
                  <a:pos x="17" y="29"/>
                </a:cxn>
                <a:cxn ang="0">
                  <a:pos x="5" y="17"/>
                </a:cxn>
                <a:cxn ang="0">
                  <a:pos x="17" y="6"/>
                </a:cxn>
                <a:cxn ang="0">
                  <a:pos x="29" y="17"/>
                </a:cxn>
              </a:cxnLst>
              <a:rect l="0" t="0" r="r" b="b"/>
              <a:pathLst>
                <a:path w="34" h="34">
                  <a:moveTo>
                    <a:pt x="0" y="17"/>
                  </a:moveTo>
                  <a:cubicBezTo>
                    <a:pt x="0" y="27"/>
                    <a:pt x="7" y="34"/>
                    <a:pt x="17" y="34"/>
                  </a:cubicBezTo>
                  <a:cubicBezTo>
                    <a:pt x="26" y="34"/>
                    <a:pt x="34" y="27"/>
                    <a:pt x="34" y="17"/>
                  </a:cubicBezTo>
                  <a:cubicBezTo>
                    <a:pt x="34" y="8"/>
                    <a:pt x="26" y="0"/>
                    <a:pt x="17" y="0"/>
                  </a:cubicBezTo>
                  <a:cubicBezTo>
                    <a:pt x="7" y="0"/>
                    <a:pt x="0" y="8"/>
                    <a:pt x="0" y="17"/>
                  </a:cubicBezTo>
                  <a:close/>
                  <a:moveTo>
                    <a:pt x="29" y="17"/>
                  </a:moveTo>
                  <a:cubicBezTo>
                    <a:pt x="29" y="24"/>
                    <a:pt x="23" y="29"/>
                    <a:pt x="17" y="29"/>
                  </a:cubicBezTo>
                  <a:cubicBezTo>
                    <a:pt x="10" y="29"/>
                    <a:pt x="5" y="24"/>
                    <a:pt x="5" y="17"/>
                  </a:cubicBezTo>
                  <a:cubicBezTo>
                    <a:pt x="5" y="11"/>
                    <a:pt x="10" y="6"/>
                    <a:pt x="17" y="6"/>
                  </a:cubicBezTo>
                  <a:cubicBezTo>
                    <a:pt x="23" y="6"/>
                    <a:pt x="29" y="11"/>
                    <a:pt x="29" y="1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8" name="Freeform: Shape 106">
              <a:extLst>
                <a:ext uri="{FF2B5EF4-FFF2-40B4-BE49-F238E27FC236}">
                  <a16:creationId xmlns:a16="http://schemas.microsoft.com/office/drawing/2014/main" id="{A16B4A15-5796-4B5D-92A4-F65D151A3A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6688" y="1757363"/>
              <a:ext cx="219075" cy="214313"/>
            </a:xfrm>
            <a:custGeom>
              <a:avLst/>
              <a:gdLst/>
              <a:ahLst/>
              <a:cxnLst>
                <a:cxn ang="0">
                  <a:pos x="77" y="39"/>
                </a:cxn>
                <a:cxn ang="0">
                  <a:pos x="79" y="27"/>
                </a:cxn>
                <a:cxn ang="0">
                  <a:pos x="73" y="12"/>
                </a:cxn>
                <a:cxn ang="0">
                  <a:pos x="67" y="11"/>
                </a:cxn>
                <a:cxn ang="0">
                  <a:pos x="54" y="10"/>
                </a:cxn>
                <a:cxn ang="0">
                  <a:pos x="48" y="0"/>
                </a:cxn>
                <a:cxn ang="0">
                  <a:pos x="38" y="0"/>
                </a:cxn>
                <a:cxn ang="0">
                  <a:pos x="32" y="10"/>
                </a:cxn>
                <a:cxn ang="0">
                  <a:pos x="18" y="11"/>
                </a:cxn>
                <a:cxn ang="0">
                  <a:pos x="12" y="12"/>
                </a:cxn>
                <a:cxn ang="0">
                  <a:pos x="6" y="27"/>
                </a:cxn>
                <a:cxn ang="0">
                  <a:pos x="8" y="39"/>
                </a:cxn>
                <a:cxn ang="0">
                  <a:pos x="0" y="47"/>
                </a:cxn>
                <a:cxn ang="0">
                  <a:pos x="8" y="61"/>
                </a:cxn>
                <a:cxn ang="0">
                  <a:pos x="19" y="67"/>
                </a:cxn>
                <a:cxn ang="0">
                  <a:pos x="20" y="78"/>
                </a:cxn>
                <a:cxn ang="0">
                  <a:pos x="31" y="83"/>
                </a:cxn>
                <a:cxn ang="0">
                  <a:pos x="39" y="77"/>
                </a:cxn>
                <a:cxn ang="0">
                  <a:pos x="46" y="77"/>
                </a:cxn>
                <a:cxn ang="0">
                  <a:pos x="54" y="83"/>
                </a:cxn>
                <a:cxn ang="0">
                  <a:pos x="66" y="78"/>
                </a:cxn>
                <a:cxn ang="0">
                  <a:pos x="67" y="67"/>
                </a:cxn>
                <a:cxn ang="0">
                  <a:pos x="78" y="61"/>
                </a:cxn>
                <a:cxn ang="0">
                  <a:pos x="85" y="47"/>
                </a:cxn>
                <a:cxn ang="0">
                  <a:pos x="61" y="20"/>
                </a:cxn>
                <a:cxn ang="0">
                  <a:pos x="75" y="23"/>
                </a:cxn>
                <a:cxn ang="0">
                  <a:pos x="71" y="26"/>
                </a:cxn>
                <a:cxn ang="0">
                  <a:pos x="68" y="27"/>
                </a:cxn>
                <a:cxn ang="0">
                  <a:pos x="46" y="71"/>
                </a:cxn>
                <a:cxn ang="0">
                  <a:pos x="14" y="46"/>
                </a:cxn>
                <a:cxn ang="0">
                  <a:pos x="25" y="19"/>
                </a:cxn>
                <a:cxn ang="0">
                  <a:pos x="26" y="19"/>
                </a:cxn>
                <a:cxn ang="0">
                  <a:pos x="36" y="14"/>
                </a:cxn>
                <a:cxn ang="0">
                  <a:pos x="49" y="14"/>
                </a:cxn>
                <a:cxn ang="0">
                  <a:pos x="61" y="20"/>
                </a:cxn>
                <a:cxn ang="0">
                  <a:pos x="43" y="5"/>
                </a:cxn>
                <a:cxn ang="0">
                  <a:pos x="48" y="10"/>
                </a:cxn>
                <a:cxn ang="0">
                  <a:pos x="37" y="10"/>
                </a:cxn>
                <a:cxn ang="0">
                  <a:pos x="16" y="16"/>
                </a:cxn>
                <a:cxn ang="0">
                  <a:pos x="17" y="22"/>
                </a:cxn>
                <a:cxn ang="0">
                  <a:pos x="11" y="23"/>
                </a:cxn>
                <a:cxn ang="0">
                  <a:pos x="6" y="47"/>
                </a:cxn>
                <a:cxn ang="0">
                  <a:pos x="11" y="46"/>
                </a:cxn>
                <a:cxn ang="0">
                  <a:pos x="8" y="56"/>
                </a:cxn>
                <a:cxn ang="0">
                  <a:pos x="23" y="74"/>
                </a:cxn>
                <a:cxn ang="0">
                  <a:pos x="35" y="74"/>
                </a:cxn>
                <a:cxn ang="0">
                  <a:pos x="23" y="74"/>
                </a:cxn>
                <a:cxn ang="0">
                  <a:pos x="51" y="74"/>
                </a:cxn>
                <a:cxn ang="0">
                  <a:pos x="63" y="74"/>
                </a:cxn>
                <a:cxn ang="0">
                  <a:pos x="78" y="56"/>
                </a:cxn>
                <a:cxn ang="0">
                  <a:pos x="75" y="44"/>
                </a:cxn>
                <a:cxn ang="0">
                  <a:pos x="78" y="56"/>
                </a:cxn>
              </a:cxnLst>
              <a:rect l="0" t="0" r="r" b="b"/>
              <a:pathLst>
                <a:path w="85" h="83">
                  <a:moveTo>
                    <a:pt x="82" y="42"/>
                  </a:moveTo>
                  <a:cubicBezTo>
                    <a:pt x="77" y="39"/>
                    <a:pt x="77" y="39"/>
                    <a:pt x="77" y="39"/>
                  </a:cubicBezTo>
                  <a:cubicBezTo>
                    <a:pt x="77" y="37"/>
                    <a:pt x="76" y="34"/>
                    <a:pt x="75" y="31"/>
                  </a:cubicBezTo>
                  <a:cubicBezTo>
                    <a:pt x="79" y="27"/>
                    <a:pt x="79" y="27"/>
                    <a:pt x="79" y="27"/>
                  </a:cubicBezTo>
                  <a:cubicBezTo>
                    <a:pt x="81" y="25"/>
                    <a:pt x="81" y="23"/>
                    <a:pt x="80" y="21"/>
                  </a:cubicBezTo>
                  <a:cubicBezTo>
                    <a:pt x="78" y="18"/>
                    <a:pt x="76" y="15"/>
                    <a:pt x="73" y="12"/>
                  </a:cubicBezTo>
                  <a:cubicBezTo>
                    <a:pt x="72" y="11"/>
                    <a:pt x="71" y="11"/>
                    <a:pt x="70" y="11"/>
                  </a:cubicBezTo>
                  <a:cubicBezTo>
                    <a:pt x="69" y="11"/>
                    <a:pt x="68" y="11"/>
                    <a:pt x="67" y="11"/>
                  </a:cubicBezTo>
                  <a:cubicBezTo>
                    <a:pt x="62" y="14"/>
                    <a:pt x="62" y="14"/>
                    <a:pt x="62" y="14"/>
                  </a:cubicBezTo>
                  <a:cubicBezTo>
                    <a:pt x="59" y="12"/>
                    <a:pt x="57" y="11"/>
                    <a:pt x="54" y="10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2" y="2"/>
                    <a:pt x="50" y="0"/>
                    <a:pt x="48" y="0"/>
                  </a:cubicBezTo>
                  <a:cubicBezTo>
                    <a:pt x="46" y="0"/>
                    <a:pt x="44" y="0"/>
                    <a:pt x="43" y="0"/>
                  </a:cubicBezTo>
                  <a:cubicBezTo>
                    <a:pt x="41" y="0"/>
                    <a:pt x="40" y="0"/>
                    <a:pt x="38" y="0"/>
                  </a:cubicBezTo>
                  <a:cubicBezTo>
                    <a:pt x="36" y="0"/>
                    <a:pt x="34" y="2"/>
                    <a:pt x="33" y="4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29" y="11"/>
                    <a:pt x="26" y="12"/>
                    <a:pt x="24" y="14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7" y="11"/>
                    <a:pt x="16" y="11"/>
                  </a:cubicBezTo>
                  <a:cubicBezTo>
                    <a:pt x="15" y="11"/>
                    <a:pt x="13" y="11"/>
                    <a:pt x="12" y="12"/>
                  </a:cubicBezTo>
                  <a:cubicBezTo>
                    <a:pt x="10" y="15"/>
                    <a:pt x="8" y="18"/>
                    <a:pt x="6" y="21"/>
                  </a:cubicBezTo>
                  <a:cubicBezTo>
                    <a:pt x="5" y="23"/>
                    <a:pt x="5" y="25"/>
                    <a:pt x="6" y="27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9" y="34"/>
                    <a:pt x="9" y="37"/>
                    <a:pt x="8" y="39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1" y="43"/>
                    <a:pt x="0" y="45"/>
                    <a:pt x="0" y="47"/>
                  </a:cubicBezTo>
                  <a:cubicBezTo>
                    <a:pt x="1" y="51"/>
                    <a:pt x="2" y="54"/>
                    <a:pt x="3" y="58"/>
                  </a:cubicBezTo>
                  <a:cubicBezTo>
                    <a:pt x="4" y="60"/>
                    <a:pt x="6" y="61"/>
                    <a:pt x="8" y="61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5" y="63"/>
                    <a:pt x="17" y="65"/>
                    <a:pt x="19" y="67"/>
                  </a:cubicBezTo>
                  <a:cubicBezTo>
                    <a:pt x="17" y="73"/>
                    <a:pt x="17" y="73"/>
                    <a:pt x="17" y="73"/>
                  </a:cubicBezTo>
                  <a:cubicBezTo>
                    <a:pt x="17" y="75"/>
                    <a:pt x="18" y="77"/>
                    <a:pt x="20" y="78"/>
                  </a:cubicBezTo>
                  <a:cubicBezTo>
                    <a:pt x="23" y="80"/>
                    <a:pt x="26" y="82"/>
                    <a:pt x="30" y="83"/>
                  </a:cubicBezTo>
                  <a:cubicBezTo>
                    <a:pt x="30" y="83"/>
                    <a:pt x="31" y="83"/>
                    <a:pt x="31" y="83"/>
                  </a:cubicBezTo>
                  <a:cubicBezTo>
                    <a:pt x="33" y="83"/>
                    <a:pt x="34" y="82"/>
                    <a:pt x="35" y="81"/>
                  </a:cubicBezTo>
                  <a:cubicBezTo>
                    <a:pt x="39" y="77"/>
                    <a:pt x="39" y="77"/>
                    <a:pt x="39" y="77"/>
                  </a:cubicBezTo>
                  <a:cubicBezTo>
                    <a:pt x="41" y="77"/>
                    <a:pt x="42" y="77"/>
                    <a:pt x="43" y="77"/>
                  </a:cubicBezTo>
                  <a:cubicBezTo>
                    <a:pt x="44" y="77"/>
                    <a:pt x="45" y="77"/>
                    <a:pt x="46" y="77"/>
                  </a:cubicBezTo>
                  <a:cubicBezTo>
                    <a:pt x="50" y="81"/>
                    <a:pt x="50" y="81"/>
                    <a:pt x="50" y="81"/>
                  </a:cubicBezTo>
                  <a:cubicBezTo>
                    <a:pt x="51" y="82"/>
                    <a:pt x="53" y="83"/>
                    <a:pt x="54" y="83"/>
                  </a:cubicBezTo>
                  <a:cubicBezTo>
                    <a:pt x="55" y="83"/>
                    <a:pt x="55" y="83"/>
                    <a:pt x="56" y="83"/>
                  </a:cubicBezTo>
                  <a:cubicBezTo>
                    <a:pt x="59" y="82"/>
                    <a:pt x="63" y="80"/>
                    <a:pt x="66" y="78"/>
                  </a:cubicBezTo>
                  <a:cubicBezTo>
                    <a:pt x="68" y="77"/>
                    <a:pt x="69" y="75"/>
                    <a:pt x="68" y="73"/>
                  </a:cubicBezTo>
                  <a:cubicBezTo>
                    <a:pt x="67" y="67"/>
                    <a:pt x="67" y="67"/>
                    <a:pt x="67" y="67"/>
                  </a:cubicBezTo>
                  <a:cubicBezTo>
                    <a:pt x="69" y="65"/>
                    <a:pt x="70" y="63"/>
                    <a:pt x="72" y="61"/>
                  </a:cubicBezTo>
                  <a:cubicBezTo>
                    <a:pt x="78" y="61"/>
                    <a:pt x="78" y="61"/>
                    <a:pt x="78" y="61"/>
                  </a:cubicBezTo>
                  <a:cubicBezTo>
                    <a:pt x="80" y="61"/>
                    <a:pt x="82" y="60"/>
                    <a:pt x="83" y="58"/>
                  </a:cubicBezTo>
                  <a:cubicBezTo>
                    <a:pt x="84" y="54"/>
                    <a:pt x="85" y="51"/>
                    <a:pt x="85" y="47"/>
                  </a:cubicBezTo>
                  <a:cubicBezTo>
                    <a:pt x="85" y="45"/>
                    <a:pt x="84" y="43"/>
                    <a:pt x="82" y="42"/>
                  </a:cubicBezTo>
                  <a:close/>
                  <a:moveTo>
                    <a:pt x="61" y="20"/>
                  </a:moveTo>
                  <a:cubicBezTo>
                    <a:pt x="70" y="16"/>
                    <a:pt x="70" y="16"/>
                    <a:pt x="70" y="16"/>
                  </a:cubicBezTo>
                  <a:cubicBezTo>
                    <a:pt x="72" y="18"/>
                    <a:pt x="73" y="21"/>
                    <a:pt x="75" y="23"/>
                  </a:cubicBezTo>
                  <a:cubicBezTo>
                    <a:pt x="72" y="28"/>
                    <a:pt x="72" y="28"/>
                    <a:pt x="72" y="28"/>
                  </a:cubicBezTo>
                  <a:cubicBezTo>
                    <a:pt x="71" y="27"/>
                    <a:pt x="71" y="26"/>
                    <a:pt x="71" y="26"/>
                  </a:cubicBezTo>
                  <a:cubicBezTo>
                    <a:pt x="70" y="25"/>
                    <a:pt x="69" y="24"/>
                    <a:pt x="68" y="25"/>
                  </a:cubicBezTo>
                  <a:cubicBezTo>
                    <a:pt x="67" y="25"/>
                    <a:pt x="67" y="27"/>
                    <a:pt x="68" y="27"/>
                  </a:cubicBezTo>
                  <a:cubicBezTo>
                    <a:pt x="70" y="31"/>
                    <a:pt x="71" y="35"/>
                    <a:pt x="72" y="39"/>
                  </a:cubicBezTo>
                  <a:cubicBezTo>
                    <a:pt x="73" y="55"/>
                    <a:pt x="62" y="69"/>
                    <a:pt x="46" y="71"/>
                  </a:cubicBezTo>
                  <a:cubicBezTo>
                    <a:pt x="38" y="72"/>
                    <a:pt x="31" y="70"/>
                    <a:pt x="25" y="65"/>
                  </a:cubicBezTo>
                  <a:cubicBezTo>
                    <a:pt x="19" y="60"/>
                    <a:pt x="15" y="53"/>
                    <a:pt x="14" y="46"/>
                  </a:cubicBezTo>
                  <a:cubicBezTo>
                    <a:pt x="13" y="38"/>
                    <a:pt x="15" y="30"/>
                    <a:pt x="20" y="24"/>
                  </a:cubicBezTo>
                  <a:cubicBezTo>
                    <a:pt x="22" y="22"/>
                    <a:pt x="23" y="21"/>
                    <a:pt x="25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9" y="17"/>
                    <a:pt x="32" y="15"/>
                    <a:pt x="36" y="14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7" y="14"/>
                    <a:pt x="38" y="14"/>
                    <a:pt x="40" y="14"/>
                  </a:cubicBezTo>
                  <a:cubicBezTo>
                    <a:pt x="43" y="13"/>
                    <a:pt x="46" y="13"/>
                    <a:pt x="49" y="14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54" y="15"/>
                    <a:pt x="58" y="17"/>
                    <a:pt x="61" y="20"/>
                  </a:cubicBezTo>
                  <a:close/>
                  <a:moveTo>
                    <a:pt x="38" y="5"/>
                  </a:moveTo>
                  <a:cubicBezTo>
                    <a:pt x="40" y="5"/>
                    <a:pt x="41" y="5"/>
                    <a:pt x="43" y="5"/>
                  </a:cubicBezTo>
                  <a:cubicBezTo>
                    <a:pt x="44" y="5"/>
                    <a:pt x="46" y="5"/>
                    <a:pt x="47" y="5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5" y="10"/>
                    <a:pt x="42" y="10"/>
                    <a:pt x="39" y="10"/>
                  </a:cubicBezTo>
                  <a:cubicBezTo>
                    <a:pt x="39" y="10"/>
                    <a:pt x="38" y="10"/>
                    <a:pt x="37" y="10"/>
                  </a:cubicBezTo>
                  <a:lnTo>
                    <a:pt x="38" y="5"/>
                  </a:lnTo>
                  <a:close/>
                  <a:moveTo>
                    <a:pt x="16" y="16"/>
                  </a:moveTo>
                  <a:cubicBezTo>
                    <a:pt x="21" y="18"/>
                    <a:pt x="21" y="18"/>
                    <a:pt x="21" y="18"/>
                  </a:cubicBezTo>
                  <a:cubicBezTo>
                    <a:pt x="20" y="19"/>
                    <a:pt x="18" y="21"/>
                    <a:pt x="17" y="22"/>
                  </a:cubicBezTo>
                  <a:cubicBezTo>
                    <a:pt x="16" y="24"/>
                    <a:pt x="15" y="26"/>
                    <a:pt x="14" y="28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2" y="21"/>
                    <a:pt x="14" y="18"/>
                    <a:pt x="16" y="16"/>
                  </a:cubicBezTo>
                  <a:close/>
                  <a:moveTo>
                    <a:pt x="6" y="47"/>
                  </a:moveTo>
                  <a:cubicBezTo>
                    <a:pt x="10" y="44"/>
                    <a:pt x="10" y="44"/>
                    <a:pt x="10" y="44"/>
                  </a:cubicBezTo>
                  <a:cubicBezTo>
                    <a:pt x="10" y="45"/>
                    <a:pt x="11" y="45"/>
                    <a:pt x="11" y="46"/>
                  </a:cubicBezTo>
                  <a:cubicBezTo>
                    <a:pt x="11" y="49"/>
                    <a:pt x="12" y="53"/>
                    <a:pt x="13" y="56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7" y="53"/>
                    <a:pt x="6" y="50"/>
                    <a:pt x="6" y="47"/>
                  </a:cubicBezTo>
                  <a:close/>
                  <a:moveTo>
                    <a:pt x="23" y="74"/>
                  </a:moveTo>
                  <a:cubicBezTo>
                    <a:pt x="24" y="69"/>
                    <a:pt x="24" y="69"/>
                    <a:pt x="24" y="69"/>
                  </a:cubicBezTo>
                  <a:cubicBezTo>
                    <a:pt x="27" y="71"/>
                    <a:pt x="31" y="73"/>
                    <a:pt x="35" y="74"/>
                  </a:cubicBezTo>
                  <a:cubicBezTo>
                    <a:pt x="31" y="78"/>
                    <a:pt x="31" y="78"/>
                    <a:pt x="31" y="78"/>
                  </a:cubicBezTo>
                  <a:cubicBezTo>
                    <a:pt x="28" y="77"/>
                    <a:pt x="25" y="75"/>
                    <a:pt x="23" y="74"/>
                  </a:cubicBezTo>
                  <a:close/>
                  <a:moveTo>
                    <a:pt x="54" y="78"/>
                  </a:moveTo>
                  <a:cubicBezTo>
                    <a:pt x="51" y="74"/>
                    <a:pt x="51" y="74"/>
                    <a:pt x="51" y="74"/>
                  </a:cubicBezTo>
                  <a:cubicBezTo>
                    <a:pt x="55" y="73"/>
                    <a:pt x="59" y="71"/>
                    <a:pt x="62" y="69"/>
                  </a:cubicBezTo>
                  <a:cubicBezTo>
                    <a:pt x="63" y="74"/>
                    <a:pt x="63" y="74"/>
                    <a:pt x="63" y="74"/>
                  </a:cubicBezTo>
                  <a:cubicBezTo>
                    <a:pt x="60" y="75"/>
                    <a:pt x="57" y="77"/>
                    <a:pt x="54" y="78"/>
                  </a:cubicBezTo>
                  <a:close/>
                  <a:moveTo>
                    <a:pt x="78" y="56"/>
                  </a:moveTo>
                  <a:cubicBezTo>
                    <a:pt x="72" y="56"/>
                    <a:pt x="72" y="56"/>
                    <a:pt x="72" y="56"/>
                  </a:cubicBezTo>
                  <a:cubicBezTo>
                    <a:pt x="74" y="52"/>
                    <a:pt x="75" y="48"/>
                    <a:pt x="75" y="44"/>
                  </a:cubicBezTo>
                  <a:cubicBezTo>
                    <a:pt x="80" y="47"/>
                    <a:pt x="80" y="47"/>
                    <a:pt x="80" y="47"/>
                  </a:cubicBezTo>
                  <a:cubicBezTo>
                    <a:pt x="80" y="50"/>
                    <a:pt x="79" y="53"/>
                    <a:pt x="78" y="5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9" name="Freeform: Shape 107">
              <a:extLst>
                <a:ext uri="{FF2B5EF4-FFF2-40B4-BE49-F238E27FC236}">
                  <a16:creationId xmlns:a16="http://schemas.microsoft.com/office/drawing/2014/main" id="{FA2FF4CB-5D1F-4D0C-9E55-1B9C09DA59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2725" y="1804988"/>
              <a:ext cx="87313" cy="101600"/>
            </a:xfrm>
            <a:custGeom>
              <a:avLst/>
              <a:gdLst/>
              <a:ahLst/>
              <a:cxnLst>
                <a:cxn ang="0">
                  <a:pos x="0" y="24"/>
                </a:cxn>
                <a:cxn ang="0">
                  <a:pos x="5" y="40"/>
                </a:cxn>
                <a:cxn ang="0">
                  <a:pos x="7" y="40"/>
                </a:cxn>
                <a:cxn ang="0">
                  <a:pos x="8" y="40"/>
                </a:cxn>
                <a:cxn ang="0">
                  <a:pos x="8" y="37"/>
                </a:cxn>
                <a:cxn ang="0">
                  <a:pos x="4" y="24"/>
                </a:cxn>
                <a:cxn ang="0">
                  <a:pos x="25" y="3"/>
                </a:cxn>
                <a:cxn ang="0">
                  <a:pos x="31" y="4"/>
                </a:cxn>
                <a:cxn ang="0">
                  <a:pos x="34" y="3"/>
                </a:cxn>
                <a:cxn ang="0">
                  <a:pos x="33" y="1"/>
                </a:cxn>
                <a:cxn ang="0">
                  <a:pos x="25" y="0"/>
                </a:cxn>
                <a:cxn ang="0">
                  <a:pos x="0" y="24"/>
                </a:cxn>
              </a:cxnLst>
              <a:rect l="0" t="0" r="r" b="b"/>
              <a:pathLst>
                <a:path w="34" h="40">
                  <a:moveTo>
                    <a:pt x="0" y="24"/>
                  </a:moveTo>
                  <a:cubicBezTo>
                    <a:pt x="0" y="30"/>
                    <a:pt x="2" y="35"/>
                    <a:pt x="5" y="40"/>
                  </a:cubicBezTo>
                  <a:cubicBezTo>
                    <a:pt x="6" y="40"/>
                    <a:pt x="6" y="40"/>
                    <a:pt x="7" y="40"/>
                  </a:cubicBezTo>
                  <a:cubicBezTo>
                    <a:pt x="7" y="40"/>
                    <a:pt x="8" y="40"/>
                    <a:pt x="8" y="40"/>
                  </a:cubicBezTo>
                  <a:cubicBezTo>
                    <a:pt x="9" y="39"/>
                    <a:pt x="9" y="38"/>
                    <a:pt x="8" y="37"/>
                  </a:cubicBezTo>
                  <a:cubicBezTo>
                    <a:pt x="5" y="34"/>
                    <a:pt x="4" y="29"/>
                    <a:pt x="4" y="24"/>
                  </a:cubicBezTo>
                  <a:cubicBezTo>
                    <a:pt x="4" y="13"/>
                    <a:pt x="13" y="3"/>
                    <a:pt x="25" y="3"/>
                  </a:cubicBezTo>
                  <a:cubicBezTo>
                    <a:pt x="27" y="3"/>
                    <a:pt x="29" y="3"/>
                    <a:pt x="31" y="4"/>
                  </a:cubicBezTo>
                  <a:cubicBezTo>
                    <a:pt x="32" y="4"/>
                    <a:pt x="33" y="4"/>
                    <a:pt x="34" y="3"/>
                  </a:cubicBezTo>
                  <a:cubicBezTo>
                    <a:pt x="34" y="2"/>
                    <a:pt x="33" y="1"/>
                    <a:pt x="33" y="1"/>
                  </a:cubicBezTo>
                  <a:cubicBezTo>
                    <a:pt x="30" y="0"/>
                    <a:pt x="27" y="0"/>
                    <a:pt x="25" y="0"/>
                  </a:cubicBezTo>
                  <a:cubicBezTo>
                    <a:pt x="11" y="0"/>
                    <a:pt x="0" y="11"/>
                    <a:pt x="0" y="2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0" name="Freeform: Shape 108">
              <a:extLst>
                <a:ext uri="{FF2B5EF4-FFF2-40B4-BE49-F238E27FC236}">
                  <a16:creationId xmlns:a16="http://schemas.microsoft.com/office/drawing/2014/main" id="{D1E79FC4-EB92-4A1C-A841-24F606F4FDF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475" y="1822450"/>
              <a:ext cx="96838" cy="107950"/>
            </a:xfrm>
            <a:custGeom>
              <a:avLst/>
              <a:gdLst/>
              <a:ahLst/>
              <a:cxnLst>
                <a:cxn ang="0">
                  <a:pos x="34" y="17"/>
                </a:cxn>
                <a:cxn ang="0">
                  <a:pos x="13" y="38"/>
                </a:cxn>
                <a:cxn ang="0">
                  <a:pos x="3" y="36"/>
                </a:cxn>
                <a:cxn ang="0">
                  <a:pos x="1" y="37"/>
                </a:cxn>
                <a:cxn ang="0">
                  <a:pos x="2" y="39"/>
                </a:cxn>
                <a:cxn ang="0">
                  <a:pos x="13" y="42"/>
                </a:cxn>
                <a:cxn ang="0">
                  <a:pos x="38" y="17"/>
                </a:cxn>
                <a:cxn ang="0">
                  <a:pos x="31" y="1"/>
                </a:cxn>
                <a:cxn ang="0">
                  <a:pos x="29" y="1"/>
                </a:cxn>
                <a:cxn ang="0">
                  <a:pos x="29" y="3"/>
                </a:cxn>
                <a:cxn ang="0">
                  <a:pos x="34" y="17"/>
                </a:cxn>
              </a:cxnLst>
              <a:rect l="0" t="0" r="r" b="b"/>
              <a:pathLst>
                <a:path w="38" h="42">
                  <a:moveTo>
                    <a:pt x="34" y="17"/>
                  </a:moveTo>
                  <a:cubicBezTo>
                    <a:pt x="34" y="29"/>
                    <a:pt x="25" y="38"/>
                    <a:pt x="13" y="38"/>
                  </a:cubicBezTo>
                  <a:cubicBezTo>
                    <a:pt x="9" y="38"/>
                    <a:pt x="6" y="38"/>
                    <a:pt x="3" y="36"/>
                  </a:cubicBezTo>
                  <a:cubicBezTo>
                    <a:pt x="2" y="36"/>
                    <a:pt x="1" y="36"/>
                    <a:pt x="1" y="37"/>
                  </a:cubicBezTo>
                  <a:cubicBezTo>
                    <a:pt x="0" y="38"/>
                    <a:pt x="1" y="39"/>
                    <a:pt x="2" y="39"/>
                  </a:cubicBezTo>
                  <a:cubicBezTo>
                    <a:pt x="5" y="41"/>
                    <a:pt x="9" y="42"/>
                    <a:pt x="13" y="42"/>
                  </a:cubicBezTo>
                  <a:cubicBezTo>
                    <a:pt x="26" y="42"/>
                    <a:pt x="38" y="31"/>
                    <a:pt x="38" y="17"/>
                  </a:cubicBezTo>
                  <a:cubicBezTo>
                    <a:pt x="38" y="11"/>
                    <a:pt x="35" y="5"/>
                    <a:pt x="31" y="1"/>
                  </a:cubicBezTo>
                  <a:cubicBezTo>
                    <a:pt x="31" y="0"/>
                    <a:pt x="30" y="0"/>
                    <a:pt x="29" y="1"/>
                  </a:cubicBezTo>
                  <a:cubicBezTo>
                    <a:pt x="28" y="1"/>
                    <a:pt x="28" y="3"/>
                    <a:pt x="29" y="3"/>
                  </a:cubicBezTo>
                  <a:cubicBezTo>
                    <a:pt x="32" y="7"/>
                    <a:pt x="34" y="12"/>
                    <a:pt x="34" y="1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90" name="Group 109">
            <a:extLst>
              <a:ext uri="{FF2B5EF4-FFF2-40B4-BE49-F238E27FC236}">
                <a16:creationId xmlns:a16="http://schemas.microsoft.com/office/drawing/2014/main" id="{C1949F57-D7D2-4913-A1CD-E7ED22A429DB}"/>
              </a:ext>
            </a:extLst>
          </p:cNvPr>
          <p:cNvGrpSpPr/>
          <p:nvPr/>
        </p:nvGrpSpPr>
        <p:grpSpPr>
          <a:xfrm>
            <a:off x="4739567" y="2577318"/>
            <a:ext cx="293268" cy="398845"/>
            <a:chOff x="6548438" y="2333625"/>
            <a:chExt cx="158750" cy="215900"/>
          </a:xfrm>
          <a:solidFill>
            <a:schemeClr val="bg1"/>
          </a:solidFill>
        </p:grpSpPr>
        <p:sp>
          <p:nvSpPr>
            <p:cNvPr id="95" name="Freeform: Shape 110">
              <a:extLst>
                <a:ext uri="{FF2B5EF4-FFF2-40B4-BE49-F238E27FC236}">
                  <a16:creationId xmlns:a16="http://schemas.microsoft.com/office/drawing/2014/main" id="{445CADC4-878F-437F-AF71-1258D8EEEA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8438" y="2333625"/>
              <a:ext cx="158750" cy="215900"/>
            </a:xfrm>
            <a:custGeom>
              <a:avLst/>
              <a:gdLst/>
              <a:ahLst/>
              <a:cxnLst>
                <a:cxn ang="0">
                  <a:pos x="57" y="0"/>
                </a:cxn>
                <a:cxn ang="0">
                  <a:pos x="5" y="0"/>
                </a:cxn>
                <a:cxn ang="0">
                  <a:pos x="0" y="5"/>
                </a:cxn>
                <a:cxn ang="0">
                  <a:pos x="0" y="22"/>
                </a:cxn>
                <a:cxn ang="0">
                  <a:pos x="2" y="26"/>
                </a:cxn>
                <a:cxn ang="0">
                  <a:pos x="19" y="37"/>
                </a:cxn>
                <a:cxn ang="0">
                  <a:pos x="6" y="59"/>
                </a:cxn>
                <a:cxn ang="0">
                  <a:pos x="31" y="84"/>
                </a:cxn>
                <a:cxn ang="0">
                  <a:pos x="56" y="59"/>
                </a:cxn>
                <a:cxn ang="0">
                  <a:pos x="43" y="37"/>
                </a:cxn>
                <a:cxn ang="0">
                  <a:pos x="59" y="26"/>
                </a:cxn>
                <a:cxn ang="0">
                  <a:pos x="62" y="22"/>
                </a:cxn>
                <a:cxn ang="0">
                  <a:pos x="62" y="5"/>
                </a:cxn>
                <a:cxn ang="0">
                  <a:pos x="57" y="0"/>
                </a:cxn>
                <a:cxn ang="0">
                  <a:pos x="50" y="59"/>
                </a:cxn>
                <a:cxn ang="0">
                  <a:pos x="31" y="79"/>
                </a:cxn>
                <a:cxn ang="0">
                  <a:pos x="11" y="59"/>
                </a:cxn>
                <a:cxn ang="0">
                  <a:pos x="31" y="40"/>
                </a:cxn>
                <a:cxn ang="0">
                  <a:pos x="50" y="59"/>
                </a:cxn>
                <a:cxn ang="0">
                  <a:pos x="57" y="22"/>
                </a:cxn>
                <a:cxn ang="0">
                  <a:pos x="46" y="29"/>
                </a:cxn>
                <a:cxn ang="0">
                  <a:pos x="46" y="19"/>
                </a:cxn>
                <a:cxn ang="0">
                  <a:pos x="45" y="17"/>
                </a:cxn>
                <a:cxn ang="0">
                  <a:pos x="43" y="19"/>
                </a:cxn>
                <a:cxn ang="0">
                  <a:pos x="43" y="31"/>
                </a:cxn>
                <a:cxn ang="0">
                  <a:pos x="37" y="35"/>
                </a:cxn>
                <a:cxn ang="0">
                  <a:pos x="31" y="35"/>
                </a:cxn>
                <a:cxn ang="0">
                  <a:pos x="25" y="35"/>
                </a:cxn>
                <a:cxn ang="0">
                  <a:pos x="19" y="31"/>
                </a:cxn>
                <a:cxn ang="0">
                  <a:pos x="19" y="19"/>
                </a:cxn>
                <a:cxn ang="0">
                  <a:pos x="17" y="17"/>
                </a:cxn>
                <a:cxn ang="0">
                  <a:pos x="15" y="19"/>
                </a:cxn>
                <a:cxn ang="0">
                  <a:pos x="15" y="29"/>
                </a:cxn>
                <a:cxn ang="0">
                  <a:pos x="5" y="22"/>
                </a:cxn>
                <a:cxn ang="0">
                  <a:pos x="5" y="5"/>
                </a:cxn>
                <a:cxn ang="0">
                  <a:pos x="15" y="5"/>
                </a:cxn>
                <a:cxn ang="0">
                  <a:pos x="15" y="10"/>
                </a:cxn>
                <a:cxn ang="0">
                  <a:pos x="17" y="11"/>
                </a:cxn>
                <a:cxn ang="0">
                  <a:pos x="19" y="10"/>
                </a:cxn>
                <a:cxn ang="0">
                  <a:pos x="19" y="5"/>
                </a:cxn>
                <a:cxn ang="0">
                  <a:pos x="43" y="5"/>
                </a:cxn>
                <a:cxn ang="0">
                  <a:pos x="43" y="10"/>
                </a:cxn>
                <a:cxn ang="0">
                  <a:pos x="45" y="11"/>
                </a:cxn>
                <a:cxn ang="0">
                  <a:pos x="46" y="10"/>
                </a:cxn>
                <a:cxn ang="0">
                  <a:pos x="46" y="5"/>
                </a:cxn>
                <a:cxn ang="0">
                  <a:pos x="57" y="5"/>
                </a:cxn>
                <a:cxn ang="0">
                  <a:pos x="57" y="22"/>
                </a:cxn>
              </a:cxnLst>
              <a:rect l="0" t="0" r="r" b="b"/>
              <a:pathLst>
                <a:path w="62" h="84">
                  <a:moveTo>
                    <a:pt x="57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4"/>
                    <a:pt x="1" y="25"/>
                    <a:pt x="2" y="26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1" y="42"/>
                    <a:pt x="6" y="50"/>
                    <a:pt x="6" y="59"/>
                  </a:cubicBezTo>
                  <a:cubicBezTo>
                    <a:pt x="6" y="73"/>
                    <a:pt x="17" y="84"/>
                    <a:pt x="31" y="84"/>
                  </a:cubicBezTo>
                  <a:cubicBezTo>
                    <a:pt x="45" y="84"/>
                    <a:pt x="56" y="73"/>
                    <a:pt x="56" y="59"/>
                  </a:cubicBezTo>
                  <a:cubicBezTo>
                    <a:pt x="56" y="50"/>
                    <a:pt x="50" y="42"/>
                    <a:pt x="43" y="37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61" y="25"/>
                    <a:pt x="62" y="24"/>
                    <a:pt x="62" y="22"/>
                  </a:cubicBezTo>
                  <a:cubicBezTo>
                    <a:pt x="62" y="5"/>
                    <a:pt x="62" y="5"/>
                    <a:pt x="62" y="5"/>
                  </a:cubicBezTo>
                  <a:cubicBezTo>
                    <a:pt x="62" y="2"/>
                    <a:pt x="59" y="0"/>
                    <a:pt x="57" y="0"/>
                  </a:cubicBezTo>
                  <a:close/>
                  <a:moveTo>
                    <a:pt x="50" y="59"/>
                  </a:moveTo>
                  <a:cubicBezTo>
                    <a:pt x="50" y="70"/>
                    <a:pt x="42" y="79"/>
                    <a:pt x="31" y="79"/>
                  </a:cubicBezTo>
                  <a:cubicBezTo>
                    <a:pt x="20" y="79"/>
                    <a:pt x="11" y="70"/>
                    <a:pt x="11" y="59"/>
                  </a:cubicBezTo>
                  <a:cubicBezTo>
                    <a:pt x="11" y="49"/>
                    <a:pt x="20" y="40"/>
                    <a:pt x="31" y="40"/>
                  </a:cubicBezTo>
                  <a:cubicBezTo>
                    <a:pt x="42" y="40"/>
                    <a:pt x="50" y="49"/>
                    <a:pt x="50" y="59"/>
                  </a:cubicBezTo>
                  <a:close/>
                  <a:moveTo>
                    <a:pt x="57" y="22"/>
                  </a:moveTo>
                  <a:cubicBezTo>
                    <a:pt x="46" y="29"/>
                    <a:pt x="46" y="29"/>
                    <a:pt x="46" y="29"/>
                  </a:cubicBezTo>
                  <a:cubicBezTo>
                    <a:pt x="46" y="19"/>
                    <a:pt x="46" y="19"/>
                    <a:pt x="46" y="19"/>
                  </a:cubicBezTo>
                  <a:cubicBezTo>
                    <a:pt x="46" y="18"/>
                    <a:pt x="46" y="17"/>
                    <a:pt x="45" y="17"/>
                  </a:cubicBezTo>
                  <a:cubicBezTo>
                    <a:pt x="44" y="17"/>
                    <a:pt x="43" y="18"/>
                    <a:pt x="43" y="19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37" y="35"/>
                    <a:pt x="37" y="35"/>
                    <a:pt x="37" y="35"/>
                  </a:cubicBezTo>
                  <a:cubicBezTo>
                    <a:pt x="35" y="35"/>
                    <a:pt x="33" y="35"/>
                    <a:pt x="31" y="35"/>
                  </a:cubicBezTo>
                  <a:cubicBezTo>
                    <a:pt x="29" y="35"/>
                    <a:pt x="27" y="35"/>
                    <a:pt x="25" y="35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8" y="17"/>
                    <a:pt x="17" y="17"/>
                  </a:cubicBezTo>
                  <a:cubicBezTo>
                    <a:pt x="16" y="17"/>
                    <a:pt x="15" y="18"/>
                    <a:pt x="15" y="1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1"/>
                    <a:pt x="16" y="11"/>
                    <a:pt x="17" y="11"/>
                  </a:cubicBezTo>
                  <a:cubicBezTo>
                    <a:pt x="18" y="11"/>
                    <a:pt x="19" y="11"/>
                    <a:pt x="19" y="10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3" y="11"/>
                    <a:pt x="44" y="11"/>
                    <a:pt x="45" y="11"/>
                  </a:cubicBezTo>
                  <a:cubicBezTo>
                    <a:pt x="46" y="11"/>
                    <a:pt x="46" y="11"/>
                    <a:pt x="46" y="10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57" y="5"/>
                    <a:pt x="57" y="5"/>
                    <a:pt x="57" y="5"/>
                  </a:cubicBezTo>
                  <a:lnTo>
                    <a:pt x="57" y="2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6" name="Freeform: Shape 111">
              <a:extLst>
                <a:ext uri="{FF2B5EF4-FFF2-40B4-BE49-F238E27FC236}">
                  <a16:creationId xmlns:a16="http://schemas.microsoft.com/office/drawing/2014/main" id="{05D3FECC-277A-44A9-858A-5E730A46A3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538" y="2446338"/>
              <a:ext cx="82550" cy="76200"/>
            </a:xfrm>
            <a:custGeom>
              <a:avLst/>
              <a:gdLst/>
              <a:ahLst/>
              <a:cxnLst>
                <a:cxn ang="0">
                  <a:pos x="13" y="2"/>
                </a:cxn>
                <a:cxn ang="0">
                  <a:pos x="10" y="8"/>
                </a:cxn>
                <a:cxn ang="0">
                  <a:pos x="3" y="9"/>
                </a:cxn>
                <a:cxn ang="0">
                  <a:pos x="0" y="11"/>
                </a:cxn>
                <a:cxn ang="0">
                  <a:pos x="1" y="15"/>
                </a:cxn>
                <a:cxn ang="0">
                  <a:pos x="6" y="19"/>
                </a:cxn>
                <a:cxn ang="0">
                  <a:pos x="5" y="26"/>
                </a:cxn>
                <a:cxn ang="0">
                  <a:pos x="6" y="29"/>
                </a:cxn>
                <a:cxn ang="0">
                  <a:pos x="8" y="30"/>
                </a:cxn>
                <a:cxn ang="0">
                  <a:pos x="10" y="29"/>
                </a:cxn>
                <a:cxn ang="0">
                  <a:pos x="16" y="26"/>
                </a:cxn>
                <a:cxn ang="0">
                  <a:pos x="22" y="29"/>
                </a:cxn>
                <a:cxn ang="0">
                  <a:pos x="23" y="30"/>
                </a:cxn>
                <a:cxn ang="0">
                  <a:pos x="25" y="29"/>
                </a:cxn>
                <a:cxn ang="0">
                  <a:pos x="27" y="26"/>
                </a:cxn>
                <a:cxn ang="0">
                  <a:pos x="26" y="19"/>
                </a:cxn>
                <a:cxn ang="0">
                  <a:pos x="30" y="14"/>
                </a:cxn>
                <a:cxn ang="0">
                  <a:pos x="31" y="11"/>
                </a:cxn>
                <a:cxn ang="0">
                  <a:pos x="28" y="9"/>
                </a:cxn>
                <a:cxn ang="0">
                  <a:pos x="22" y="8"/>
                </a:cxn>
                <a:cxn ang="0">
                  <a:pos x="19" y="2"/>
                </a:cxn>
                <a:cxn ang="0">
                  <a:pos x="16" y="0"/>
                </a:cxn>
                <a:cxn ang="0">
                  <a:pos x="13" y="2"/>
                </a:cxn>
                <a:cxn ang="0">
                  <a:pos x="20" y="11"/>
                </a:cxn>
                <a:cxn ang="0">
                  <a:pos x="28" y="12"/>
                </a:cxn>
                <a:cxn ang="0">
                  <a:pos x="22" y="18"/>
                </a:cxn>
                <a:cxn ang="0">
                  <a:pos x="23" y="26"/>
                </a:cxn>
                <a:cxn ang="0">
                  <a:pos x="16" y="22"/>
                </a:cxn>
                <a:cxn ang="0">
                  <a:pos x="8" y="26"/>
                </a:cxn>
                <a:cxn ang="0">
                  <a:pos x="10" y="18"/>
                </a:cxn>
                <a:cxn ang="0">
                  <a:pos x="4" y="12"/>
                </a:cxn>
                <a:cxn ang="0">
                  <a:pos x="12" y="11"/>
                </a:cxn>
                <a:cxn ang="0">
                  <a:pos x="16" y="3"/>
                </a:cxn>
                <a:cxn ang="0">
                  <a:pos x="20" y="11"/>
                </a:cxn>
              </a:cxnLst>
              <a:rect l="0" t="0" r="r" b="b"/>
              <a:pathLst>
                <a:path w="32" h="30">
                  <a:moveTo>
                    <a:pt x="13" y="2"/>
                  </a:moveTo>
                  <a:cubicBezTo>
                    <a:pt x="10" y="8"/>
                    <a:pt x="10" y="8"/>
                    <a:pt x="10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9"/>
                    <a:pt x="1" y="10"/>
                    <a:pt x="0" y="11"/>
                  </a:cubicBezTo>
                  <a:cubicBezTo>
                    <a:pt x="0" y="12"/>
                    <a:pt x="0" y="14"/>
                    <a:pt x="1" y="15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7"/>
                    <a:pt x="5" y="28"/>
                    <a:pt x="6" y="29"/>
                  </a:cubicBezTo>
                  <a:cubicBezTo>
                    <a:pt x="7" y="30"/>
                    <a:pt x="8" y="30"/>
                    <a:pt x="8" y="30"/>
                  </a:cubicBezTo>
                  <a:cubicBezTo>
                    <a:pt x="9" y="30"/>
                    <a:pt x="9" y="30"/>
                    <a:pt x="10" y="29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22" y="29"/>
                    <a:pt x="22" y="29"/>
                    <a:pt x="22" y="29"/>
                  </a:cubicBezTo>
                  <a:cubicBezTo>
                    <a:pt x="22" y="30"/>
                    <a:pt x="23" y="30"/>
                    <a:pt x="23" y="30"/>
                  </a:cubicBezTo>
                  <a:cubicBezTo>
                    <a:pt x="24" y="30"/>
                    <a:pt x="25" y="30"/>
                    <a:pt x="25" y="29"/>
                  </a:cubicBezTo>
                  <a:cubicBezTo>
                    <a:pt x="26" y="28"/>
                    <a:pt x="27" y="27"/>
                    <a:pt x="27" y="26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31" y="14"/>
                    <a:pt x="32" y="12"/>
                    <a:pt x="31" y="11"/>
                  </a:cubicBezTo>
                  <a:cubicBezTo>
                    <a:pt x="31" y="10"/>
                    <a:pt x="30" y="9"/>
                    <a:pt x="28" y="9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8" y="0"/>
                    <a:pt x="17" y="0"/>
                    <a:pt x="16" y="0"/>
                  </a:cubicBezTo>
                  <a:cubicBezTo>
                    <a:pt x="14" y="0"/>
                    <a:pt x="13" y="0"/>
                    <a:pt x="13" y="2"/>
                  </a:cubicBezTo>
                  <a:close/>
                  <a:moveTo>
                    <a:pt x="20" y="11"/>
                  </a:moveTo>
                  <a:cubicBezTo>
                    <a:pt x="28" y="12"/>
                    <a:pt x="28" y="12"/>
                    <a:pt x="28" y="12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6" y="3"/>
                    <a:pt x="16" y="3"/>
                    <a:pt x="16" y="3"/>
                  </a:cubicBezTo>
                  <a:lnTo>
                    <a:pt x="20" y="1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91" name="Group 112">
            <a:extLst>
              <a:ext uri="{FF2B5EF4-FFF2-40B4-BE49-F238E27FC236}">
                <a16:creationId xmlns:a16="http://schemas.microsoft.com/office/drawing/2014/main" id="{B96332ED-988F-419C-A230-75DC26AFAD56}"/>
              </a:ext>
            </a:extLst>
          </p:cNvPr>
          <p:cNvGrpSpPr/>
          <p:nvPr/>
        </p:nvGrpSpPr>
        <p:grpSpPr>
          <a:xfrm>
            <a:off x="4740518" y="3775325"/>
            <a:ext cx="401779" cy="398845"/>
            <a:chOff x="5942013" y="2333625"/>
            <a:chExt cx="217488" cy="215900"/>
          </a:xfrm>
          <a:solidFill>
            <a:schemeClr val="bg1"/>
          </a:solidFill>
        </p:grpSpPr>
        <p:sp>
          <p:nvSpPr>
            <p:cNvPr id="92" name="Freeform: Shape 113">
              <a:extLst>
                <a:ext uri="{FF2B5EF4-FFF2-40B4-BE49-F238E27FC236}">
                  <a16:creationId xmlns:a16="http://schemas.microsoft.com/office/drawing/2014/main" id="{88414F2A-C03B-4467-8636-B39935B8784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2013" y="2333625"/>
              <a:ext cx="217488" cy="215900"/>
            </a:xfrm>
            <a:custGeom>
              <a:avLst/>
              <a:gdLst/>
              <a:ahLst/>
              <a:cxnLst>
                <a:cxn ang="0">
                  <a:pos x="83" y="61"/>
                </a:cxn>
                <a:cxn ang="0">
                  <a:pos x="83" y="61"/>
                </a:cxn>
                <a:cxn ang="0">
                  <a:pos x="79" y="59"/>
                </a:cxn>
                <a:cxn ang="0">
                  <a:pos x="79" y="59"/>
                </a:cxn>
                <a:cxn ang="0">
                  <a:pos x="78" y="59"/>
                </a:cxn>
                <a:cxn ang="0">
                  <a:pos x="78" y="58"/>
                </a:cxn>
                <a:cxn ang="0">
                  <a:pos x="73" y="53"/>
                </a:cxn>
                <a:cxn ang="0">
                  <a:pos x="71" y="53"/>
                </a:cxn>
                <a:cxn ang="0">
                  <a:pos x="71" y="52"/>
                </a:cxn>
                <a:cxn ang="0">
                  <a:pos x="70" y="48"/>
                </a:cxn>
                <a:cxn ang="0">
                  <a:pos x="62" y="40"/>
                </a:cxn>
                <a:cxn ang="0">
                  <a:pos x="54" y="9"/>
                </a:cxn>
                <a:cxn ang="0">
                  <a:pos x="31" y="0"/>
                </a:cxn>
                <a:cxn ang="0">
                  <a:pos x="9" y="9"/>
                </a:cxn>
                <a:cxn ang="0">
                  <a:pos x="0" y="31"/>
                </a:cxn>
                <a:cxn ang="0">
                  <a:pos x="9" y="53"/>
                </a:cxn>
                <a:cxn ang="0">
                  <a:pos x="31" y="63"/>
                </a:cxn>
                <a:cxn ang="0">
                  <a:pos x="40" y="61"/>
                </a:cxn>
                <a:cxn ang="0">
                  <a:pos x="61" y="83"/>
                </a:cxn>
                <a:cxn ang="0">
                  <a:pos x="65" y="84"/>
                </a:cxn>
                <a:cxn ang="0">
                  <a:pos x="65" y="84"/>
                </a:cxn>
                <a:cxn ang="0">
                  <a:pos x="79" y="84"/>
                </a:cxn>
                <a:cxn ang="0">
                  <a:pos x="84" y="79"/>
                </a:cxn>
                <a:cxn ang="0">
                  <a:pos x="85" y="65"/>
                </a:cxn>
                <a:cxn ang="0">
                  <a:pos x="83" y="61"/>
                </a:cxn>
                <a:cxn ang="0">
                  <a:pos x="79" y="78"/>
                </a:cxn>
                <a:cxn ang="0">
                  <a:pos x="65" y="79"/>
                </a:cxn>
                <a:cxn ang="0">
                  <a:pos x="41" y="55"/>
                </a:cxn>
                <a:cxn ang="0">
                  <a:pos x="31" y="57"/>
                </a:cxn>
                <a:cxn ang="0">
                  <a:pos x="13" y="50"/>
                </a:cxn>
                <a:cxn ang="0">
                  <a:pos x="13" y="13"/>
                </a:cxn>
                <a:cxn ang="0">
                  <a:pos x="31" y="5"/>
                </a:cxn>
                <a:cxn ang="0">
                  <a:pos x="50" y="13"/>
                </a:cxn>
                <a:cxn ang="0">
                  <a:pos x="56" y="41"/>
                </a:cxn>
                <a:cxn ang="0">
                  <a:pos x="66" y="52"/>
                </a:cxn>
                <a:cxn ang="0">
                  <a:pos x="66" y="58"/>
                </a:cxn>
                <a:cxn ang="0">
                  <a:pos x="73" y="58"/>
                </a:cxn>
                <a:cxn ang="0">
                  <a:pos x="73" y="65"/>
                </a:cxn>
                <a:cxn ang="0">
                  <a:pos x="79" y="65"/>
                </a:cxn>
                <a:cxn ang="0">
                  <a:pos x="79" y="65"/>
                </a:cxn>
                <a:cxn ang="0">
                  <a:pos x="79" y="78"/>
                </a:cxn>
              </a:cxnLst>
              <a:rect l="0" t="0" r="r" b="b"/>
              <a:pathLst>
                <a:path w="85" h="84">
                  <a:moveTo>
                    <a:pt x="83" y="61"/>
                  </a:moveTo>
                  <a:cubicBezTo>
                    <a:pt x="83" y="61"/>
                    <a:pt x="83" y="61"/>
                    <a:pt x="83" y="61"/>
                  </a:cubicBezTo>
                  <a:cubicBezTo>
                    <a:pt x="82" y="60"/>
                    <a:pt x="81" y="59"/>
                    <a:pt x="79" y="59"/>
                  </a:cubicBezTo>
                  <a:cubicBezTo>
                    <a:pt x="79" y="59"/>
                    <a:pt x="79" y="59"/>
                    <a:pt x="79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8" y="55"/>
                    <a:pt x="76" y="53"/>
                    <a:pt x="73" y="53"/>
                  </a:cubicBezTo>
                  <a:cubicBezTo>
                    <a:pt x="71" y="53"/>
                    <a:pt x="71" y="53"/>
                    <a:pt x="71" y="53"/>
                  </a:cubicBezTo>
                  <a:cubicBezTo>
                    <a:pt x="71" y="52"/>
                    <a:pt x="71" y="52"/>
                    <a:pt x="71" y="52"/>
                  </a:cubicBezTo>
                  <a:cubicBezTo>
                    <a:pt x="71" y="50"/>
                    <a:pt x="71" y="49"/>
                    <a:pt x="70" y="48"/>
                  </a:cubicBezTo>
                  <a:cubicBezTo>
                    <a:pt x="62" y="40"/>
                    <a:pt x="62" y="40"/>
                    <a:pt x="62" y="40"/>
                  </a:cubicBezTo>
                  <a:cubicBezTo>
                    <a:pt x="65" y="29"/>
                    <a:pt x="62" y="17"/>
                    <a:pt x="54" y="9"/>
                  </a:cubicBezTo>
                  <a:cubicBezTo>
                    <a:pt x="48" y="3"/>
                    <a:pt x="40" y="0"/>
                    <a:pt x="31" y="0"/>
                  </a:cubicBezTo>
                  <a:cubicBezTo>
                    <a:pt x="23" y="0"/>
                    <a:pt x="15" y="3"/>
                    <a:pt x="9" y="9"/>
                  </a:cubicBezTo>
                  <a:cubicBezTo>
                    <a:pt x="3" y="15"/>
                    <a:pt x="0" y="23"/>
                    <a:pt x="0" y="31"/>
                  </a:cubicBezTo>
                  <a:cubicBezTo>
                    <a:pt x="0" y="39"/>
                    <a:pt x="3" y="47"/>
                    <a:pt x="9" y="53"/>
                  </a:cubicBezTo>
                  <a:cubicBezTo>
                    <a:pt x="15" y="59"/>
                    <a:pt x="23" y="63"/>
                    <a:pt x="31" y="63"/>
                  </a:cubicBezTo>
                  <a:cubicBezTo>
                    <a:pt x="34" y="63"/>
                    <a:pt x="37" y="62"/>
                    <a:pt x="40" y="61"/>
                  </a:cubicBezTo>
                  <a:cubicBezTo>
                    <a:pt x="61" y="83"/>
                    <a:pt x="61" y="83"/>
                    <a:pt x="61" y="83"/>
                  </a:cubicBezTo>
                  <a:cubicBezTo>
                    <a:pt x="62" y="84"/>
                    <a:pt x="64" y="84"/>
                    <a:pt x="65" y="84"/>
                  </a:cubicBezTo>
                  <a:cubicBezTo>
                    <a:pt x="65" y="84"/>
                    <a:pt x="65" y="84"/>
                    <a:pt x="65" y="84"/>
                  </a:cubicBezTo>
                  <a:cubicBezTo>
                    <a:pt x="79" y="84"/>
                    <a:pt x="79" y="84"/>
                    <a:pt x="79" y="84"/>
                  </a:cubicBezTo>
                  <a:cubicBezTo>
                    <a:pt x="82" y="83"/>
                    <a:pt x="84" y="81"/>
                    <a:pt x="84" y="79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4"/>
                    <a:pt x="84" y="62"/>
                    <a:pt x="83" y="61"/>
                  </a:cubicBezTo>
                  <a:close/>
                  <a:moveTo>
                    <a:pt x="79" y="78"/>
                  </a:moveTo>
                  <a:cubicBezTo>
                    <a:pt x="65" y="79"/>
                    <a:pt x="65" y="79"/>
                    <a:pt x="65" y="79"/>
                  </a:cubicBezTo>
                  <a:cubicBezTo>
                    <a:pt x="41" y="55"/>
                    <a:pt x="41" y="55"/>
                    <a:pt x="41" y="55"/>
                  </a:cubicBezTo>
                  <a:cubicBezTo>
                    <a:pt x="38" y="57"/>
                    <a:pt x="35" y="57"/>
                    <a:pt x="31" y="57"/>
                  </a:cubicBezTo>
                  <a:cubicBezTo>
                    <a:pt x="25" y="57"/>
                    <a:pt x="18" y="55"/>
                    <a:pt x="13" y="50"/>
                  </a:cubicBezTo>
                  <a:cubicBezTo>
                    <a:pt x="3" y="39"/>
                    <a:pt x="3" y="23"/>
                    <a:pt x="13" y="13"/>
                  </a:cubicBezTo>
                  <a:cubicBezTo>
                    <a:pt x="18" y="7"/>
                    <a:pt x="25" y="5"/>
                    <a:pt x="31" y="5"/>
                  </a:cubicBezTo>
                  <a:cubicBezTo>
                    <a:pt x="38" y="5"/>
                    <a:pt x="45" y="7"/>
                    <a:pt x="50" y="13"/>
                  </a:cubicBezTo>
                  <a:cubicBezTo>
                    <a:pt x="58" y="20"/>
                    <a:pt x="60" y="32"/>
                    <a:pt x="56" y="41"/>
                  </a:cubicBezTo>
                  <a:cubicBezTo>
                    <a:pt x="66" y="52"/>
                    <a:pt x="66" y="52"/>
                    <a:pt x="66" y="52"/>
                  </a:cubicBezTo>
                  <a:cubicBezTo>
                    <a:pt x="66" y="58"/>
                    <a:pt x="66" y="58"/>
                    <a:pt x="66" y="58"/>
                  </a:cubicBezTo>
                  <a:cubicBezTo>
                    <a:pt x="73" y="58"/>
                    <a:pt x="73" y="58"/>
                    <a:pt x="73" y="58"/>
                  </a:cubicBezTo>
                  <a:cubicBezTo>
                    <a:pt x="73" y="65"/>
                    <a:pt x="73" y="65"/>
                    <a:pt x="73" y="65"/>
                  </a:cubicBezTo>
                  <a:cubicBezTo>
                    <a:pt x="79" y="65"/>
                    <a:pt x="79" y="65"/>
                    <a:pt x="79" y="65"/>
                  </a:cubicBezTo>
                  <a:cubicBezTo>
                    <a:pt x="79" y="65"/>
                    <a:pt x="79" y="65"/>
                    <a:pt x="79" y="65"/>
                  </a:cubicBezTo>
                  <a:lnTo>
                    <a:pt x="79" y="7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3" name="Freeform: Shape 114">
              <a:extLst>
                <a:ext uri="{FF2B5EF4-FFF2-40B4-BE49-F238E27FC236}">
                  <a16:creationId xmlns:a16="http://schemas.microsoft.com/office/drawing/2014/main" id="{B200593B-86F1-4DD6-911E-67CA227BD5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5350" y="2368550"/>
              <a:ext cx="50800" cy="49213"/>
            </a:xfrm>
            <a:custGeom>
              <a:avLst/>
              <a:gdLst/>
              <a:ahLst/>
              <a:cxnLst>
                <a:cxn ang="0">
                  <a:pos x="11" y="19"/>
                </a:cxn>
                <a:cxn ang="0">
                  <a:pos x="17" y="16"/>
                </a:cxn>
                <a:cxn ang="0">
                  <a:pos x="20" y="9"/>
                </a:cxn>
                <a:cxn ang="0">
                  <a:pos x="17" y="3"/>
                </a:cxn>
                <a:cxn ang="0">
                  <a:pos x="11" y="0"/>
                </a:cxn>
                <a:cxn ang="0">
                  <a:pos x="4" y="3"/>
                </a:cxn>
                <a:cxn ang="0">
                  <a:pos x="4" y="16"/>
                </a:cxn>
                <a:cxn ang="0">
                  <a:pos x="11" y="19"/>
                </a:cxn>
                <a:cxn ang="0">
                  <a:pos x="6" y="5"/>
                </a:cxn>
                <a:cxn ang="0">
                  <a:pos x="11" y="3"/>
                </a:cxn>
                <a:cxn ang="0">
                  <a:pos x="15" y="5"/>
                </a:cxn>
                <a:cxn ang="0">
                  <a:pos x="17" y="9"/>
                </a:cxn>
                <a:cxn ang="0">
                  <a:pos x="15" y="14"/>
                </a:cxn>
                <a:cxn ang="0">
                  <a:pos x="11" y="15"/>
                </a:cxn>
                <a:cxn ang="0">
                  <a:pos x="6" y="14"/>
                </a:cxn>
                <a:cxn ang="0">
                  <a:pos x="6" y="5"/>
                </a:cxn>
              </a:cxnLst>
              <a:rect l="0" t="0" r="r" b="b"/>
              <a:pathLst>
                <a:path w="20" h="19">
                  <a:moveTo>
                    <a:pt x="11" y="19"/>
                  </a:moveTo>
                  <a:cubicBezTo>
                    <a:pt x="13" y="19"/>
                    <a:pt x="16" y="18"/>
                    <a:pt x="17" y="16"/>
                  </a:cubicBezTo>
                  <a:cubicBezTo>
                    <a:pt x="19" y="14"/>
                    <a:pt x="20" y="12"/>
                    <a:pt x="20" y="9"/>
                  </a:cubicBezTo>
                  <a:cubicBezTo>
                    <a:pt x="20" y="7"/>
                    <a:pt x="19" y="4"/>
                    <a:pt x="17" y="3"/>
                  </a:cubicBezTo>
                  <a:cubicBezTo>
                    <a:pt x="16" y="1"/>
                    <a:pt x="13" y="0"/>
                    <a:pt x="11" y="0"/>
                  </a:cubicBezTo>
                  <a:cubicBezTo>
                    <a:pt x="8" y="0"/>
                    <a:pt x="6" y="1"/>
                    <a:pt x="4" y="3"/>
                  </a:cubicBezTo>
                  <a:cubicBezTo>
                    <a:pt x="0" y="6"/>
                    <a:pt x="0" y="12"/>
                    <a:pt x="4" y="16"/>
                  </a:cubicBezTo>
                  <a:cubicBezTo>
                    <a:pt x="6" y="18"/>
                    <a:pt x="8" y="19"/>
                    <a:pt x="11" y="19"/>
                  </a:cubicBezTo>
                  <a:close/>
                  <a:moveTo>
                    <a:pt x="6" y="5"/>
                  </a:moveTo>
                  <a:cubicBezTo>
                    <a:pt x="7" y="4"/>
                    <a:pt x="9" y="3"/>
                    <a:pt x="11" y="3"/>
                  </a:cubicBezTo>
                  <a:cubicBezTo>
                    <a:pt x="12" y="3"/>
                    <a:pt x="14" y="4"/>
                    <a:pt x="15" y="5"/>
                  </a:cubicBezTo>
                  <a:cubicBezTo>
                    <a:pt x="16" y="6"/>
                    <a:pt x="17" y="8"/>
                    <a:pt x="17" y="9"/>
                  </a:cubicBezTo>
                  <a:cubicBezTo>
                    <a:pt x="17" y="11"/>
                    <a:pt x="16" y="12"/>
                    <a:pt x="15" y="14"/>
                  </a:cubicBezTo>
                  <a:cubicBezTo>
                    <a:pt x="14" y="15"/>
                    <a:pt x="12" y="15"/>
                    <a:pt x="11" y="15"/>
                  </a:cubicBezTo>
                  <a:cubicBezTo>
                    <a:pt x="9" y="15"/>
                    <a:pt x="7" y="15"/>
                    <a:pt x="6" y="14"/>
                  </a:cubicBezTo>
                  <a:cubicBezTo>
                    <a:pt x="4" y="11"/>
                    <a:pt x="4" y="7"/>
                    <a:pt x="6" y="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4" name="Freeform: Shape 115">
              <a:extLst>
                <a:ext uri="{FF2B5EF4-FFF2-40B4-BE49-F238E27FC236}">
                  <a16:creationId xmlns:a16="http://schemas.microsoft.com/office/drawing/2014/main" id="{7897C694-7A25-4A11-9E18-9C42E8391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7413" y="2359025"/>
              <a:ext cx="161925" cy="158750"/>
            </a:xfrm>
            <a:custGeom>
              <a:avLst/>
              <a:gdLst/>
              <a:ahLst/>
              <a:cxnLst>
                <a:cxn ang="0">
                  <a:pos x="38" y="35"/>
                </a:cxn>
                <a:cxn ang="0">
                  <a:pos x="37" y="6"/>
                </a:cxn>
                <a:cxn ang="0">
                  <a:pos x="25" y="0"/>
                </a:cxn>
                <a:cxn ang="0">
                  <a:pos x="23" y="1"/>
                </a:cxn>
                <a:cxn ang="0">
                  <a:pos x="25" y="3"/>
                </a:cxn>
                <a:cxn ang="0">
                  <a:pos x="34" y="8"/>
                </a:cxn>
                <a:cxn ang="0">
                  <a:pos x="34" y="34"/>
                </a:cxn>
                <a:cxn ang="0">
                  <a:pos x="21" y="39"/>
                </a:cxn>
                <a:cxn ang="0">
                  <a:pos x="9" y="34"/>
                </a:cxn>
                <a:cxn ang="0">
                  <a:pos x="4" y="24"/>
                </a:cxn>
                <a:cxn ang="0">
                  <a:pos x="1" y="23"/>
                </a:cxn>
                <a:cxn ang="0">
                  <a:pos x="0" y="25"/>
                </a:cxn>
                <a:cxn ang="0">
                  <a:pos x="6" y="36"/>
                </a:cxn>
                <a:cxn ang="0">
                  <a:pos x="21" y="43"/>
                </a:cxn>
                <a:cxn ang="0">
                  <a:pos x="35" y="37"/>
                </a:cxn>
                <a:cxn ang="0">
                  <a:pos x="60" y="62"/>
                </a:cxn>
                <a:cxn ang="0">
                  <a:pos x="61" y="62"/>
                </a:cxn>
                <a:cxn ang="0">
                  <a:pos x="62" y="62"/>
                </a:cxn>
                <a:cxn ang="0">
                  <a:pos x="62" y="59"/>
                </a:cxn>
                <a:cxn ang="0">
                  <a:pos x="38" y="35"/>
                </a:cxn>
              </a:cxnLst>
              <a:rect l="0" t="0" r="r" b="b"/>
              <a:pathLst>
                <a:path w="63" h="62">
                  <a:moveTo>
                    <a:pt x="38" y="35"/>
                  </a:moveTo>
                  <a:cubicBezTo>
                    <a:pt x="45" y="27"/>
                    <a:pt x="45" y="14"/>
                    <a:pt x="37" y="6"/>
                  </a:cubicBezTo>
                  <a:cubicBezTo>
                    <a:pt x="34" y="3"/>
                    <a:pt x="30" y="1"/>
                    <a:pt x="25" y="0"/>
                  </a:cubicBezTo>
                  <a:cubicBezTo>
                    <a:pt x="24" y="0"/>
                    <a:pt x="24" y="0"/>
                    <a:pt x="23" y="1"/>
                  </a:cubicBezTo>
                  <a:cubicBezTo>
                    <a:pt x="23" y="2"/>
                    <a:pt x="24" y="3"/>
                    <a:pt x="25" y="3"/>
                  </a:cubicBezTo>
                  <a:cubicBezTo>
                    <a:pt x="28" y="4"/>
                    <a:pt x="32" y="6"/>
                    <a:pt x="34" y="8"/>
                  </a:cubicBezTo>
                  <a:cubicBezTo>
                    <a:pt x="41" y="15"/>
                    <a:pt x="41" y="27"/>
                    <a:pt x="34" y="34"/>
                  </a:cubicBezTo>
                  <a:cubicBezTo>
                    <a:pt x="31" y="37"/>
                    <a:pt x="26" y="39"/>
                    <a:pt x="21" y="39"/>
                  </a:cubicBezTo>
                  <a:cubicBezTo>
                    <a:pt x="16" y="39"/>
                    <a:pt x="12" y="37"/>
                    <a:pt x="9" y="34"/>
                  </a:cubicBezTo>
                  <a:cubicBezTo>
                    <a:pt x="6" y="31"/>
                    <a:pt x="4" y="28"/>
                    <a:pt x="4" y="24"/>
                  </a:cubicBezTo>
                  <a:cubicBezTo>
                    <a:pt x="3" y="23"/>
                    <a:pt x="2" y="23"/>
                    <a:pt x="1" y="23"/>
                  </a:cubicBezTo>
                  <a:cubicBezTo>
                    <a:pt x="1" y="23"/>
                    <a:pt x="0" y="24"/>
                    <a:pt x="0" y="25"/>
                  </a:cubicBezTo>
                  <a:cubicBezTo>
                    <a:pt x="1" y="29"/>
                    <a:pt x="3" y="33"/>
                    <a:pt x="6" y="36"/>
                  </a:cubicBezTo>
                  <a:cubicBezTo>
                    <a:pt x="10" y="40"/>
                    <a:pt x="16" y="43"/>
                    <a:pt x="21" y="43"/>
                  </a:cubicBezTo>
                  <a:cubicBezTo>
                    <a:pt x="27" y="43"/>
                    <a:pt x="31" y="41"/>
                    <a:pt x="35" y="37"/>
                  </a:cubicBezTo>
                  <a:cubicBezTo>
                    <a:pt x="60" y="62"/>
                    <a:pt x="60" y="62"/>
                    <a:pt x="60" y="62"/>
                  </a:cubicBezTo>
                  <a:cubicBezTo>
                    <a:pt x="60" y="62"/>
                    <a:pt x="60" y="62"/>
                    <a:pt x="61" y="62"/>
                  </a:cubicBezTo>
                  <a:cubicBezTo>
                    <a:pt x="61" y="62"/>
                    <a:pt x="62" y="62"/>
                    <a:pt x="62" y="62"/>
                  </a:cubicBezTo>
                  <a:cubicBezTo>
                    <a:pt x="63" y="61"/>
                    <a:pt x="63" y="60"/>
                    <a:pt x="62" y="59"/>
                  </a:cubicBezTo>
                  <a:lnTo>
                    <a:pt x="38" y="3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76" name="TextBox 51">
            <a:extLst>
              <a:ext uri="{FF2B5EF4-FFF2-40B4-BE49-F238E27FC236}">
                <a16:creationId xmlns:a16="http://schemas.microsoft.com/office/drawing/2014/main" id="{21E1EB97-18E2-453B-873C-F625BEFC3C98}"/>
              </a:ext>
            </a:extLst>
          </p:cNvPr>
          <p:cNvSpPr txBox="1">
            <a:spLocks/>
          </p:cNvSpPr>
          <p:nvPr/>
        </p:nvSpPr>
        <p:spPr bwMode="auto">
          <a:xfrm>
            <a:off x="4740263" y="5129726"/>
            <a:ext cx="2619115" cy="439751"/>
          </a:xfrm>
          <a:prstGeom prst="rect">
            <a:avLst/>
          </a:prstGeom>
          <a:noFill/>
          <a:extLst/>
        </p:spPr>
        <p:txBody>
          <a:bodyPr wrap="none" lIns="0" tIns="0" rIns="0" bIns="0" anchor="b" anchorCtr="1">
            <a:normAutofit/>
          </a:bodyPr>
          <a:lstStyle/>
          <a:p>
            <a:pPr latinLnBrk="0"/>
            <a:r>
              <a:rPr lang="zh-CN" altLang="en-US" sz="1400">
                <a:solidFill>
                  <a:schemeClr val="accent4">
                    <a:lumMod val="100000"/>
                  </a:schemeClr>
                </a:solidFill>
                <a:effectLst/>
              </a:rPr>
              <a:t>Title Text Preset</a:t>
            </a:r>
          </a:p>
        </p:txBody>
      </p:sp>
      <p:sp>
        <p:nvSpPr>
          <p:cNvPr id="77" name="TextBox 52">
            <a:extLst>
              <a:ext uri="{FF2B5EF4-FFF2-40B4-BE49-F238E27FC236}">
                <a16:creationId xmlns:a16="http://schemas.microsoft.com/office/drawing/2014/main" id="{3C2BCAD2-919E-4A9C-BD56-407159966B14}"/>
              </a:ext>
            </a:extLst>
          </p:cNvPr>
          <p:cNvSpPr txBox="1">
            <a:spLocks/>
          </p:cNvSpPr>
          <p:nvPr/>
        </p:nvSpPr>
        <p:spPr bwMode="auto">
          <a:xfrm>
            <a:off x="4740263" y="5569477"/>
            <a:ext cx="2619115" cy="658323"/>
          </a:xfrm>
          <a:prstGeom prst="rect">
            <a:avLst/>
          </a:prstGeom>
          <a:noFill/>
          <a:extLst/>
        </p:spPr>
        <p:txBody>
          <a:bodyPr wrap="square" lIns="0" tIns="0" rIns="0" bIns="0" anchor="ctr" anchorCtr="1">
            <a:normAutofit/>
          </a:bodyPr>
          <a:lstStyle/>
          <a:p>
            <a:pPr latinLnBrk="0">
              <a:lnSpc>
                <a:spcPct val="120000"/>
              </a:lnSpc>
            </a:pPr>
            <a:r>
              <a:rPr lang="zh-CN" altLang="en-US" sz="1000" b="0">
                <a:solidFill>
                  <a:schemeClr val="tx1"/>
                </a:solidFill>
                <a:effectLst/>
              </a:rPr>
              <a:t>This section is displayed as a text-typesetting placeholder </a:t>
            </a:r>
            <a:br>
              <a:rPr lang="zh-CN" altLang="en-US" sz="1000" b="0">
                <a:solidFill>
                  <a:schemeClr val="tx1"/>
                </a:solidFill>
                <a:effectLst/>
              </a:rPr>
            </a:br>
            <a:r>
              <a:rPr lang="zh-CN" altLang="en-US" sz="1000" b="0">
                <a:solidFill>
                  <a:schemeClr val="tx1"/>
                </a:solidFill>
                <a:effectLst/>
              </a:rPr>
              <a:t>(It is recommended to use theme Fonts)</a:t>
            </a:r>
          </a:p>
        </p:txBody>
      </p:sp>
      <p:sp>
        <p:nvSpPr>
          <p:cNvPr id="74" name="TextBox 55">
            <a:extLst>
              <a:ext uri="{FF2B5EF4-FFF2-40B4-BE49-F238E27FC236}">
                <a16:creationId xmlns:a16="http://schemas.microsoft.com/office/drawing/2014/main" id="{E6318DEE-9457-48B9-9107-E3C199857ECE}"/>
              </a:ext>
            </a:extLst>
          </p:cNvPr>
          <p:cNvSpPr txBox="1">
            <a:spLocks/>
          </p:cNvSpPr>
          <p:nvPr/>
        </p:nvSpPr>
        <p:spPr bwMode="auto">
          <a:xfrm>
            <a:off x="7703203" y="2020571"/>
            <a:ext cx="2732266" cy="309958"/>
          </a:xfrm>
          <a:prstGeom prst="rect">
            <a:avLst/>
          </a:prstGeom>
          <a:noFill/>
          <a:extLst/>
        </p:spPr>
        <p:txBody>
          <a:bodyPr wrap="none" lIns="360000" tIns="0" rIns="0" bIns="0" anchor="ctr" anchorCtr="0">
            <a:normAutofit/>
          </a:bodyPr>
          <a:lstStyle/>
          <a:p>
            <a:pPr algn="l" latinLnBrk="0"/>
            <a:r>
              <a:rPr lang="zh-CN" altLang="en-US" sz="1400">
                <a:solidFill>
                  <a:schemeClr val="accent2">
                    <a:lumMod val="100000"/>
                  </a:schemeClr>
                </a:solidFill>
                <a:effectLst/>
              </a:rPr>
              <a:t>Title Text Preset</a:t>
            </a:r>
          </a:p>
        </p:txBody>
      </p:sp>
      <p:sp>
        <p:nvSpPr>
          <p:cNvPr id="75" name="TextBox 56">
            <a:extLst>
              <a:ext uri="{FF2B5EF4-FFF2-40B4-BE49-F238E27FC236}">
                <a16:creationId xmlns:a16="http://schemas.microsoft.com/office/drawing/2014/main" id="{908C0888-03AA-4590-B051-C844F66E738C}"/>
              </a:ext>
            </a:extLst>
          </p:cNvPr>
          <p:cNvSpPr txBox="1">
            <a:spLocks/>
          </p:cNvSpPr>
          <p:nvPr/>
        </p:nvSpPr>
        <p:spPr bwMode="auto">
          <a:xfrm>
            <a:off x="7703203" y="2321029"/>
            <a:ext cx="2732266" cy="556179"/>
          </a:xfrm>
          <a:prstGeom prst="rect">
            <a:avLst/>
          </a:prstGeom>
          <a:noFill/>
          <a:extLst/>
        </p:spPr>
        <p:txBody>
          <a:bodyPr wrap="square" lIns="360000" tIns="0" rIns="0" bIns="0" anchor="ctr" anchorCtr="0">
            <a:normAutofit/>
          </a:bodyPr>
          <a:lstStyle/>
          <a:p>
            <a:pPr algn="l" latinLnBrk="0">
              <a:lnSpc>
                <a:spcPct val="120000"/>
              </a:lnSpc>
            </a:pPr>
            <a:r>
              <a:rPr lang="zh-CN" altLang="en-US" sz="1000" b="0">
                <a:solidFill>
                  <a:schemeClr val="tx1"/>
                </a:solidFill>
                <a:effectLst/>
              </a:rPr>
              <a:t>This section is displayed as a text-typesetting placeholder </a:t>
            </a:r>
            <a:br>
              <a:rPr lang="zh-CN" altLang="en-US" sz="1000" b="0">
                <a:solidFill>
                  <a:schemeClr val="tx1"/>
                </a:solidFill>
                <a:effectLst/>
              </a:rPr>
            </a:br>
            <a:r>
              <a:rPr lang="zh-CN" altLang="en-US" sz="1000" b="0">
                <a:solidFill>
                  <a:schemeClr val="tx1"/>
                </a:solidFill>
                <a:effectLst/>
              </a:rPr>
              <a:t>(It is recommended to use theme Fonts)</a:t>
            </a:r>
          </a:p>
        </p:txBody>
      </p:sp>
      <p:sp>
        <p:nvSpPr>
          <p:cNvPr id="72" name="TextBox 58">
            <a:extLst>
              <a:ext uri="{FF2B5EF4-FFF2-40B4-BE49-F238E27FC236}">
                <a16:creationId xmlns:a16="http://schemas.microsoft.com/office/drawing/2014/main" id="{F1CACD07-5BB1-4BBA-B47D-890B5D786121}"/>
              </a:ext>
            </a:extLst>
          </p:cNvPr>
          <p:cNvSpPr txBox="1">
            <a:spLocks/>
          </p:cNvSpPr>
          <p:nvPr/>
        </p:nvSpPr>
        <p:spPr bwMode="auto">
          <a:xfrm>
            <a:off x="2032564" y="4037839"/>
            <a:ext cx="2299240" cy="309958"/>
          </a:xfrm>
          <a:prstGeom prst="rect">
            <a:avLst/>
          </a:prstGeom>
          <a:noFill/>
          <a:extLst/>
        </p:spPr>
        <p:txBody>
          <a:bodyPr wrap="none" lIns="0" tIns="0" rIns="360000" bIns="0" anchor="ctr" anchorCtr="0">
            <a:normAutofit/>
          </a:bodyPr>
          <a:lstStyle/>
          <a:p>
            <a:pPr algn="r" latinLnBrk="0"/>
            <a:r>
              <a:rPr lang="zh-CN" altLang="en-US" sz="1400">
                <a:solidFill>
                  <a:schemeClr val="accent5">
                    <a:lumMod val="100000"/>
                  </a:schemeClr>
                </a:solidFill>
                <a:effectLst/>
              </a:rPr>
              <a:t>Title Text Preset</a:t>
            </a:r>
          </a:p>
        </p:txBody>
      </p:sp>
      <p:sp>
        <p:nvSpPr>
          <p:cNvPr id="73" name="TextBox 59">
            <a:extLst>
              <a:ext uri="{FF2B5EF4-FFF2-40B4-BE49-F238E27FC236}">
                <a16:creationId xmlns:a16="http://schemas.microsoft.com/office/drawing/2014/main" id="{832849EF-2651-49E4-80DC-CC935833D2A0}"/>
              </a:ext>
            </a:extLst>
          </p:cNvPr>
          <p:cNvSpPr txBox="1">
            <a:spLocks/>
          </p:cNvSpPr>
          <p:nvPr/>
        </p:nvSpPr>
        <p:spPr bwMode="auto">
          <a:xfrm>
            <a:off x="2032564" y="4347797"/>
            <a:ext cx="2299240" cy="556179"/>
          </a:xfrm>
          <a:prstGeom prst="rect">
            <a:avLst/>
          </a:prstGeom>
          <a:noFill/>
          <a:extLst/>
        </p:spPr>
        <p:txBody>
          <a:bodyPr wrap="square" lIns="0" tIns="0" rIns="360000" bIns="0" anchor="ctr" anchorCtr="0">
            <a:normAutofit/>
          </a:bodyPr>
          <a:lstStyle/>
          <a:p>
            <a:pPr algn="r" latinLnBrk="0">
              <a:lnSpc>
                <a:spcPct val="120000"/>
              </a:lnSpc>
            </a:pPr>
            <a:r>
              <a:rPr lang="zh-CN" altLang="en-US" sz="1000" b="0">
                <a:solidFill>
                  <a:schemeClr val="tx1"/>
                </a:solidFill>
                <a:effectLst/>
              </a:rPr>
              <a:t>This section is displayed as a text-typesetting placeholder </a:t>
            </a:r>
            <a:br>
              <a:rPr lang="zh-CN" altLang="en-US" sz="1000" b="0">
                <a:solidFill>
                  <a:schemeClr val="tx1"/>
                </a:solidFill>
                <a:effectLst/>
              </a:rPr>
            </a:br>
            <a:r>
              <a:rPr lang="zh-CN" altLang="en-US" sz="1000" b="0">
                <a:solidFill>
                  <a:schemeClr val="tx1"/>
                </a:solidFill>
                <a:effectLst/>
              </a:rPr>
              <a:t>(It is recommended to use theme Fonts)</a:t>
            </a:r>
          </a:p>
        </p:txBody>
      </p:sp>
      <p:sp>
        <p:nvSpPr>
          <p:cNvPr id="70" name="TextBox 61">
            <a:extLst>
              <a:ext uri="{FF2B5EF4-FFF2-40B4-BE49-F238E27FC236}">
                <a16:creationId xmlns:a16="http://schemas.microsoft.com/office/drawing/2014/main" id="{97EB41E4-B6CE-4F4F-B3F0-251804DA2BF0}"/>
              </a:ext>
            </a:extLst>
          </p:cNvPr>
          <p:cNvSpPr txBox="1">
            <a:spLocks/>
          </p:cNvSpPr>
          <p:nvPr/>
        </p:nvSpPr>
        <p:spPr bwMode="auto">
          <a:xfrm>
            <a:off x="2032564" y="2020571"/>
            <a:ext cx="2299240" cy="309958"/>
          </a:xfrm>
          <a:prstGeom prst="rect">
            <a:avLst/>
          </a:prstGeom>
          <a:noFill/>
          <a:extLst/>
        </p:spPr>
        <p:txBody>
          <a:bodyPr wrap="none" lIns="0" tIns="0" rIns="432000" bIns="0" anchor="ctr" anchorCtr="0">
            <a:normAutofit/>
          </a:bodyPr>
          <a:lstStyle/>
          <a:p>
            <a:pPr algn="r" latinLnBrk="0"/>
            <a:r>
              <a:rPr lang="zh-CN" altLang="en-US" sz="1400">
                <a:solidFill>
                  <a:schemeClr val="accent6">
                    <a:lumMod val="100000"/>
                  </a:schemeClr>
                </a:solidFill>
                <a:effectLst/>
              </a:rPr>
              <a:t>Title Text Preset</a:t>
            </a:r>
          </a:p>
        </p:txBody>
      </p:sp>
      <p:sp>
        <p:nvSpPr>
          <p:cNvPr id="71" name="TextBox 62">
            <a:extLst>
              <a:ext uri="{FF2B5EF4-FFF2-40B4-BE49-F238E27FC236}">
                <a16:creationId xmlns:a16="http://schemas.microsoft.com/office/drawing/2014/main" id="{1774881A-9596-472F-9854-1A55BE25A474}"/>
              </a:ext>
            </a:extLst>
          </p:cNvPr>
          <p:cNvSpPr txBox="1">
            <a:spLocks/>
          </p:cNvSpPr>
          <p:nvPr/>
        </p:nvSpPr>
        <p:spPr bwMode="auto">
          <a:xfrm>
            <a:off x="2032564" y="2330529"/>
            <a:ext cx="2299240" cy="556179"/>
          </a:xfrm>
          <a:prstGeom prst="rect">
            <a:avLst/>
          </a:prstGeom>
          <a:noFill/>
          <a:extLst/>
        </p:spPr>
        <p:txBody>
          <a:bodyPr wrap="square" lIns="0" tIns="0" rIns="432000" bIns="0" anchor="ctr" anchorCtr="0">
            <a:normAutofit/>
          </a:bodyPr>
          <a:lstStyle/>
          <a:p>
            <a:pPr algn="r" latinLnBrk="0">
              <a:lnSpc>
                <a:spcPct val="120000"/>
              </a:lnSpc>
            </a:pPr>
            <a:r>
              <a:rPr lang="zh-CN" altLang="en-US" sz="1000" b="0">
                <a:solidFill>
                  <a:schemeClr val="tx1"/>
                </a:solidFill>
                <a:effectLst/>
              </a:rPr>
              <a:t>This section is displayed as a text-typesetting placeholder </a:t>
            </a:r>
            <a:br>
              <a:rPr lang="zh-CN" altLang="en-US" sz="1000" b="0">
                <a:solidFill>
                  <a:schemeClr val="tx1"/>
                </a:solidFill>
                <a:effectLst/>
              </a:rPr>
            </a:br>
            <a:r>
              <a:rPr lang="zh-CN" altLang="en-US" sz="1000" b="0">
                <a:solidFill>
                  <a:schemeClr val="tx1"/>
                </a:solidFill>
                <a:effectLst/>
              </a:rPr>
              <a:t>(It is recommended to use theme Fonts)</a:t>
            </a:r>
          </a:p>
        </p:txBody>
      </p:sp>
      <p:sp>
        <p:nvSpPr>
          <p:cNvPr id="68" name="TextBox 64">
            <a:extLst>
              <a:ext uri="{FF2B5EF4-FFF2-40B4-BE49-F238E27FC236}">
                <a16:creationId xmlns:a16="http://schemas.microsoft.com/office/drawing/2014/main" id="{2CC52B52-D6E8-404E-AC2E-FDF2660459B3}"/>
              </a:ext>
            </a:extLst>
          </p:cNvPr>
          <p:cNvSpPr txBox="1">
            <a:spLocks/>
          </p:cNvSpPr>
          <p:nvPr/>
        </p:nvSpPr>
        <p:spPr bwMode="auto">
          <a:xfrm>
            <a:off x="7703203" y="4047339"/>
            <a:ext cx="2732266" cy="309958"/>
          </a:xfrm>
          <a:prstGeom prst="rect">
            <a:avLst/>
          </a:prstGeom>
          <a:noFill/>
          <a:extLst/>
        </p:spPr>
        <p:txBody>
          <a:bodyPr wrap="none" lIns="360000" tIns="0" rIns="0" bIns="0" anchor="ctr" anchorCtr="0">
            <a:normAutofit/>
          </a:bodyPr>
          <a:lstStyle/>
          <a:p>
            <a:pPr algn="l" latinLnBrk="0"/>
            <a:r>
              <a:rPr lang="zh-CN" altLang="en-US" sz="1400">
                <a:solidFill>
                  <a:schemeClr val="accent3">
                    <a:lumMod val="100000"/>
                  </a:schemeClr>
                </a:solidFill>
                <a:effectLst/>
              </a:rPr>
              <a:t>Title Text Preset</a:t>
            </a:r>
          </a:p>
        </p:txBody>
      </p:sp>
      <p:sp>
        <p:nvSpPr>
          <p:cNvPr id="69" name="TextBox 65">
            <a:extLst>
              <a:ext uri="{FF2B5EF4-FFF2-40B4-BE49-F238E27FC236}">
                <a16:creationId xmlns:a16="http://schemas.microsoft.com/office/drawing/2014/main" id="{469237C3-A537-48A2-933F-F54946EDEA5A}"/>
              </a:ext>
            </a:extLst>
          </p:cNvPr>
          <p:cNvSpPr txBox="1">
            <a:spLocks/>
          </p:cNvSpPr>
          <p:nvPr/>
        </p:nvSpPr>
        <p:spPr bwMode="auto">
          <a:xfrm>
            <a:off x="7703203" y="4347797"/>
            <a:ext cx="2732266" cy="556179"/>
          </a:xfrm>
          <a:prstGeom prst="rect">
            <a:avLst/>
          </a:prstGeom>
          <a:noFill/>
          <a:extLst/>
        </p:spPr>
        <p:txBody>
          <a:bodyPr wrap="square" lIns="360000" tIns="0" rIns="0" bIns="0" anchor="ctr" anchorCtr="0">
            <a:normAutofit/>
          </a:bodyPr>
          <a:lstStyle/>
          <a:p>
            <a:pPr algn="l" latinLnBrk="0">
              <a:lnSpc>
                <a:spcPct val="120000"/>
              </a:lnSpc>
            </a:pPr>
            <a:r>
              <a:rPr lang="zh-CN" altLang="en-US" sz="1000" b="0">
                <a:solidFill>
                  <a:schemeClr val="tx1"/>
                </a:solidFill>
                <a:effectLst/>
              </a:rPr>
              <a:t>This section is displayed as a text-typesetting placeholder </a:t>
            </a:r>
            <a:br>
              <a:rPr lang="zh-CN" altLang="en-US" sz="1000" b="0">
                <a:solidFill>
                  <a:schemeClr val="tx1"/>
                </a:solidFill>
                <a:effectLst/>
              </a:rPr>
            </a:br>
            <a:r>
              <a:rPr lang="zh-CN" altLang="en-US" sz="1000" b="0">
                <a:solidFill>
                  <a:schemeClr val="tx1"/>
                </a:solidFill>
                <a:effectLst/>
              </a:rPr>
              <a:t>(It is recommended to use theme Fonts)</a:t>
            </a:r>
          </a:p>
        </p:txBody>
      </p:sp>
    </p:spTree>
    <p:extLst>
      <p:ext uri="{BB962C8B-B14F-4D97-AF65-F5344CB8AC3E}">
        <p14:creationId xmlns:p14="http://schemas.microsoft.com/office/powerpoint/2010/main" val="327503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:a16="http://schemas.microsoft.com/office/drawing/2014/main"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25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75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25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75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25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75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25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75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25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75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250"/>
                            </p:stCondLst>
                            <p:childTnLst>
                              <p:par>
                                <p:cTn id="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750"/>
                            </p:stCondLst>
                            <p:childTnLst>
                              <p:par>
                                <p:cTn id="10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250"/>
                            </p:stCondLst>
                            <p:childTnLst>
                              <p:par>
                                <p:cTn id="1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750"/>
                            </p:stCondLst>
                            <p:childTnLst>
                              <p:par>
                                <p:cTn id="1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1250"/>
                            </p:stCondLst>
                            <p:childTnLst>
                              <p:par>
                                <p:cTn id="1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1750"/>
                            </p:stCondLst>
                            <p:childTnLst>
                              <p:par>
                                <p:cTn id="1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2250"/>
                            </p:stCondLst>
                            <p:childTnLst>
                              <p:par>
                                <p:cTn id="1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2750"/>
                            </p:stCondLst>
                            <p:childTnLst>
                              <p:par>
                                <p:cTn id="1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76" grpId="0"/>
      <p:bldP spid="77" grpId="0"/>
      <p:bldP spid="74" grpId="0"/>
      <p:bldP spid="75" grpId="0"/>
      <p:bldP spid="72" grpId="0"/>
      <p:bldP spid="73" grpId="0"/>
      <p:bldP spid="70" grpId="0"/>
      <p:bldP spid="71" grpId="0"/>
      <p:bldP spid="68" grpId="0"/>
      <p:bldP spid="6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6">
            <a:extLst>
              <a:ext uri="{FF2B5EF4-FFF2-40B4-BE49-F238E27FC236}">
                <a16:creationId xmlns:a16="http://schemas.microsoft.com/office/drawing/2014/main" id="{DBEB81EF-2D3E-405F-BFF7-BB627E70DD65}"/>
              </a:ext>
            </a:extLst>
          </p:cNvPr>
          <p:cNvSpPr txBox="1">
            <a:spLocks/>
          </p:cNvSpPr>
          <p:nvPr/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chemeClr val="accent1"/>
                </a:solidFill>
                <a:latin typeface="+mn-lt"/>
                <a:ea typeface="+mn-ea"/>
                <a:cs typeface="+mn-ea"/>
                <a:sym typeface="+mn-lt"/>
              </a:rPr>
              <a:t>Click Add Title</a:t>
            </a:r>
            <a:endParaRPr lang="en-US" altLang="zh-CN" dirty="0">
              <a:solidFill>
                <a:schemeClr val="accen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4" name="Text Placeholder 7">
            <a:extLst>
              <a:ext uri="{FF2B5EF4-FFF2-40B4-BE49-F238E27FC236}">
                <a16:creationId xmlns:a16="http://schemas.microsoft.com/office/drawing/2014/main" id="{3E90B509-E5D0-4536-81D6-40684D249437}"/>
              </a:ext>
            </a:extLst>
          </p:cNvPr>
          <p:cNvSpPr txBox="1">
            <a:spLocks/>
          </p:cNvSpPr>
          <p:nvPr/>
        </p:nvSpPr>
        <p:spPr>
          <a:xfrm>
            <a:off x="3352800" y="825950"/>
            <a:ext cx="5486400" cy="267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dirty="0">
                <a:solidFill>
                  <a:schemeClr val="accent1"/>
                </a:solidFill>
                <a:cs typeface="+mn-ea"/>
                <a:sym typeface="+mn-lt"/>
              </a:rPr>
              <a:t>CLICK TO ADD CAPTION TEXT</a:t>
            </a:r>
            <a:endParaRPr lang="zh-CN" altLang="en-US" sz="2400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126" name="Oval 4">
            <a:extLst>
              <a:ext uri="{FF2B5EF4-FFF2-40B4-BE49-F238E27FC236}">
                <a16:creationId xmlns:a16="http://schemas.microsoft.com/office/drawing/2014/main" id="{E92A46D7-B33F-4CE1-A2EE-1666C391B1BC}"/>
              </a:ext>
            </a:extLst>
          </p:cNvPr>
          <p:cNvSpPr/>
          <p:nvPr/>
        </p:nvSpPr>
        <p:spPr>
          <a:xfrm>
            <a:off x="5149360" y="2847324"/>
            <a:ext cx="1712521" cy="1712521"/>
          </a:xfrm>
          <a:prstGeom prst="ellipse">
            <a:avLst/>
          </a:prstGeom>
          <a:solidFill>
            <a:schemeClr val="accent1">
              <a:lumMod val="100000"/>
            </a:schemeClr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lc="http://schemas.openxmlformats.org/drawingml/2006/lockedCanvas" xmlns:a14="http://schemas.microsoft.com/office/drawing/2010/main" xmlns:p14="http://schemas.microsoft.com/office/powerpoint/2010/main" xmlns:ma14="http://schemas.microsoft.com/office/mac/drawingml/2011/main" xmlns:p15="http://schemas.microsoft.com/office/powerpoint/2012/main" xmlns:mc="http://schemas.openxmlformats.org/markup-compatibility/2006" xmlns:a16="http://schemas.microsoft.com/office/drawing/2014/main" xmlns="" val="1"/>
            </a:ext>
          </a:extLst>
        </p:spPr>
        <p:txBody>
          <a:bodyPr wrap="none" lIns="0" tIns="0" rIns="0" bIns="0" anchor="ctr">
            <a:normAutofit/>
          </a:bodyPr>
          <a:lstStyle/>
          <a:p>
            <a:pPr algn="ctr"/>
            <a:r>
              <a:rPr lang="zh-CN" altLang="en-US" sz="1400" b="1">
                <a:solidFill>
                  <a:schemeClr val="bg1"/>
                </a:solidFill>
              </a:rPr>
              <a:t>Title Text Preset</a:t>
            </a:r>
          </a:p>
        </p:txBody>
      </p:sp>
      <p:sp>
        <p:nvSpPr>
          <p:cNvPr id="127" name="Oval 34">
            <a:extLst>
              <a:ext uri="{FF2B5EF4-FFF2-40B4-BE49-F238E27FC236}">
                <a16:creationId xmlns:a16="http://schemas.microsoft.com/office/drawing/2014/main" id="{B32B2D27-548E-4A9C-9474-722F96B6AFBD}"/>
              </a:ext>
            </a:extLst>
          </p:cNvPr>
          <p:cNvSpPr/>
          <p:nvPr/>
        </p:nvSpPr>
        <p:spPr>
          <a:xfrm>
            <a:off x="4721229" y="2419194"/>
            <a:ext cx="2568783" cy="2568782"/>
          </a:xfrm>
          <a:prstGeom prst="ellipse">
            <a:avLst/>
          </a:prstGeom>
          <a:noFill/>
          <a:ln w="63500" cap="flat">
            <a:solidFill>
              <a:srgbClr val="E5E5E5"/>
            </a:solidFill>
            <a:prstDash val="solid"/>
            <a:miter lim="400000"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28" name="Oval 36">
            <a:extLst>
              <a:ext uri="{FF2B5EF4-FFF2-40B4-BE49-F238E27FC236}">
                <a16:creationId xmlns:a16="http://schemas.microsoft.com/office/drawing/2014/main" id="{31D8EA35-6588-4837-BA62-F66D4051F2B2}"/>
              </a:ext>
            </a:extLst>
          </p:cNvPr>
          <p:cNvSpPr/>
          <p:nvPr/>
        </p:nvSpPr>
        <p:spPr>
          <a:xfrm>
            <a:off x="7174572" y="3493802"/>
            <a:ext cx="214066" cy="214066"/>
          </a:xfrm>
          <a:prstGeom prst="ellipse">
            <a:avLst/>
          </a:prstGeom>
          <a:solidFill>
            <a:schemeClr val="accent6">
              <a:lumMod val="100000"/>
            </a:schemeClr>
          </a:solidFill>
          <a:ln w="12700" cap="flat">
            <a:noFill/>
            <a:miter lim="400000"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29" name="Freeform: Shape 37">
            <a:extLst>
              <a:ext uri="{FF2B5EF4-FFF2-40B4-BE49-F238E27FC236}">
                <a16:creationId xmlns:a16="http://schemas.microsoft.com/office/drawing/2014/main" id="{04AF7C50-E206-4BC8-97CC-D9A1A788A19D}"/>
              </a:ext>
            </a:extLst>
          </p:cNvPr>
          <p:cNvSpPr/>
          <p:nvPr/>
        </p:nvSpPr>
        <p:spPr>
          <a:xfrm>
            <a:off x="4649034" y="4040686"/>
            <a:ext cx="428248" cy="4282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18" h="19218" extrusionOk="0">
                <a:moveTo>
                  <a:pt x="509" y="6530"/>
                </a:moveTo>
                <a:cubicBezTo>
                  <a:pt x="2210" y="1504"/>
                  <a:pt x="7662" y="-1191"/>
                  <a:pt x="12688" y="509"/>
                </a:cubicBezTo>
                <a:cubicBezTo>
                  <a:pt x="17714" y="2210"/>
                  <a:pt x="20409" y="7662"/>
                  <a:pt x="18709" y="12688"/>
                </a:cubicBezTo>
                <a:cubicBezTo>
                  <a:pt x="17008" y="17714"/>
                  <a:pt x="11556" y="20409"/>
                  <a:pt x="6530" y="18709"/>
                </a:cubicBezTo>
                <a:cubicBezTo>
                  <a:pt x="1504" y="17008"/>
                  <a:pt x="-1191" y="11556"/>
                  <a:pt x="509" y="6530"/>
                </a:cubicBezTo>
                <a:close/>
              </a:path>
            </a:pathLst>
          </a:custGeom>
          <a:solidFill>
            <a:schemeClr val="accent6">
              <a:lumMod val="100000"/>
            </a:schemeClr>
          </a:solidFill>
          <a:ln w="12700" cap="flat">
            <a:noFill/>
            <a:miter lim="400000"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30" name="Freeform: Shape 38">
            <a:extLst>
              <a:ext uri="{FF2B5EF4-FFF2-40B4-BE49-F238E27FC236}">
                <a16:creationId xmlns:a16="http://schemas.microsoft.com/office/drawing/2014/main" id="{7FD1AF38-9313-4345-8BED-7799A9B7386E}"/>
              </a:ext>
            </a:extLst>
          </p:cNvPr>
          <p:cNvSpPr/>
          <p:nvPr/>
        </p:nvSpPr>
        <p:spPr>
          <a:xfrm>
            <a:off x="5242227" y="2484039"/>
            <a:ext cx="214124" cy="2141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18" h="19218" extrusionOk="0">
                <a:moveTo>
                  <a:pt x="509" y="6530"/>
                </a:moveTo>
                <a:cubicBezTo>
                  <a:pt x="2210" y="1504"/>
                  <a:pt x="7662" y="-1191"/>
                  <a:pt x="12688" y="509"/>
                </a:cubicBezTo>
                <a:cubicBezTo>
                  <a:pt x="17714" y="2210"/>
                  <a:pt x="20409" y="7662"/>
                  <a:pt x="18709" y="12688"/>
                </a:cubicBezTo>
                <a:cubicBezTo>
                  <a:pt x="17008" y="17714"/>
                  <a:pt x="11556" y="20409"/>
                  <a:pt x="6530" y="18709"/>
                </a:cubicBezTo>
                <a:cubicBezTo>
                  <a:pt x="1504" y="17008"/>
                  <a:pt x="-1191" y="11556"/>
                  <a:pt x="509" y="6530"/>
                </a:cubicBezTo>
                <a:close/>
              </a:path>
            </a:pathLst>
          </a:custGeom>
          <a:solidFill>
            <a:schemeClr val="accent6">
              <a:lumMod val="100000"/>
            </a:schemeClr>
          </a:solidFill>
          <a:ln w="12700" cap="flat">
            <a:noFill/>
            <a:miter lim="400000"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31" name="Oval 21">
            <a:extLst>
              <a:ext uri="{FF2B5EF4-FFF2-40B4-BE49-F238E27FC236}">
                <a16:creationId xmlns:a16="http://schemas.microsoft.com/office/drawing/2014/main" id="{87562405-A571-441E-A4FF-F692C4EE1E99}"/>
              </a:ext>
            </a:extLst>
          </p:cNvPr>
          <p:cNvSpPr/>
          <p:nvPr/>
        </p:nvSpPr>
        <p:spPr>
          <a:xfrm>
            <a:off x="3864970" y="1562933"/>
            <a:ext cx="4281303" cy="4281304"/>
          </a:xfrm>
          <a:prstGeom prst="ellipse">
            <a:avLst/>
          </a:prstGeom>
          <a:noFill/>
          <a:ln w="63500" cap="flat">
            <a:solidFill>
              <a:srgbClr val="E5E5E5"/>
            </a:solidFill>
            <a:prstDash val="solid"/>
            <a:miter lim="400000"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32" name="Oval 23">
            <a:extLst>
              <a:ext uri="{FF2B5EF4-FFF2-40B4-BE49-F238E27FC236}">
                <a16:creationId xmlns:a16="http://schemas.microsoft.com/office/drawing/2014/main" id="{7C1836CB-5377-4A6E-965C-6F5597840FEC}"/>
              </a:ext>
            </a:extLst>
          </p:cNvPr>
          <p:cNvSpPr/>
          <p:nvPr/>
        </p:nvSpPr>
        <p:spPr>
          <a:xfrm>
            <a:off x="4282674" y="2204325"/>
            <a:ext cx="214065" cy="214066"/>
          </a:xfrm>
          <a:prstGeom prst="ellipse">
            <a:avLst/>
          </a:prstGeom>
          <a:solidFill>
            <a:schemeClr val="accent5">
              <a:lumMod val="100000"/>
            </a:schemeClr>
          </a:solidFill>
          <a:ln w="12700" cap="flat">
            <a:noFill/>
            <a:miter lim="400000"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33" name="Oval 24">
            <a:extLst>
              <a:ext uri="{FF2B5EF4-FFF2-40B4-BE49-F238E27FC236}">
                <a16:creationId xmlns:a16="http://schemas.microsoft.com/office/drawing/2014/main" id="{A941C869-A7CF-4DC1-8D1C-57E23039E36A}"/>
              </a:ext>
            </a:extLst>
          </p:cNvPr>
          <p:cNvSpPr/>
          <p:nvPr/>
        </p:nvSpPr>
        <p:spPr>
          <a:xfrm>
            <a:off x="7927927" y="3489519"/>
            <a:ext cx="428131" cy="428131"/>
          </a:xfrm>
          <a:prstGeom prst="ellipse">
            <a:avLst/>
          </a:prstGeom>
          <a:solidFill>
            <a:schemeClr val="accent6">
              <a:lumMod val="100000"/>
            </a:schemeClr>
          </a:solidFill>
          <a:ln w="12700" cap="flat">
            <a:noFill/>
            <a:miter lim="400000"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34" name="Freeform: Shape 25">
            <a:extLst>
              <a:ext uri="{FF2B5EF4-FFF2-40B4-BE49-F238E27FC236}">
                <a16:creationId xmlns:a16="http://schemas.microsoft.com/office/drawing/2014/main" id="{DFB5589F-E4BF-48F6-B0DB-017E520DFA77}"/>
              </a:ext>
            </a:extLst>
          </p:cNvPr>
          <p:cNvSpPr/>
          <p:nvPr/>
        </p:nvSpPr>
        <p:spPr>
          <a:xfrm>
            <a:off x="3884222" y="4301302"/>
            <a:ext cx="214119" cy="2141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490" h="19490" extrusionOk="0">
                <a:moveTo>
                  <a:pt x="7234" y="332"/>
                </a:moveTo>
                <a:cubicBezTo>
                  <a:pt x="12433" y="-1055"/>
                  <a:pt x="17772" y="2035"/>
                  <a:pt x="19158" y="7234"/>
                </a:cubicBezTo>
                <a:cubicBezTo>
                  <a:pt x="20545" y="12433"/>
                  <a:pt x="17455" y="17772"/>
                  <a:pt x="12256" y="19158"/>
                </a:cubicBezTo>
                <a:cubicBezTo>
                  <a:pt x="7057" y="20545"/>
                  <a:pt x="1718" y="17455"/>
                  <a:pt x="332" y="12256"/>
                </a:cubicBezTo>
                <a:cubicBezTo>
                  <a:pt x="-1055" y="7057"/>
                  <a:pt x="2035" y="1718"/>
                  <a:pt x="7234" y="332"/>
                </a:cubicBezTo>
                <a:close/>
              </a:path>
            </a:pathLst>
          </a:custGeom>
          <a:solidFill>
            <a:schemeClr val="accent4">
              <a:lumMod val="100000"/>
            </a:schemeClr>
          </a:solidFill>
          <a:ln w="12700" cap="flat">
            <a:noFill/>
            <a:miter lim="400000"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35" name="Freeform: Shape 26">
            <a:extLst>
              <a:ext uri="{FF2B5EF4-FFF2-40B4-BE49-F238E27FC236}">
                <a16:creationId xmlns:a16="http://schemas.microsoft.com/office/drawing/2014/main" id="{D37D0052-C08C-4751-9514-D8F80F180B51}"/>
              </a:ext>
            </a:extLst>
          </p:cNvPr>
          <p:cNvSpPr/>
          <p:nvPr/>
        </p:nvSpPr>
        <p:spPr>
          <a:xfrm>
            <a:off x="6861931" y="1644312"/>
            <a:ext cx="428237" cy="4282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490" h="19490" extrusionOk="0">
                <a:moveTo>
                  <a:pt x="7234" y="332"/>
                </a:moveTo>
                <a:cubicBezTo>
                  <a:pt x="12433" y="-1055"/>
                  <a:pt x="17772" y="2035"/>
                  <a:pt x="19158" y="7234"/>
                </a:cubicBezTo>
                <a:cubicBezTo>
                  <a:pt x="20545" y="12433"/>
                  <a:pt x="17455" y="17772"/>
                  <a:pt x="12256" y="19158"/>
                </a:cubicBezTo>
                <a:cubicBezTo>
                  <a:pt x="7057" y="20545"/>
                  <a:pt x="1718" y="17455"/>
                  <a:pt x="332" y="12256"/>
                </a:cubicBezTo>
                <a:cubicBezTo>
                  <a:pt x="-1055" y="7057"/>
                  <a:pt x="2035" y="1718"/>
                  <a:pt x="7234" y="332"/>
                </a:cubicBezTo>
                <a:close/>
              </a:path>
            </a:pathLst>
          </a:custGeom>
          <a:solidFill>
            <a:schemeClr val="accent3">
              <a:lumMod val="100000"/>
            </a:schemeClr>
          </a:solidFill>
          <a:ln w="12700" cap="flat">
            <a:noFill/>
            <a:miter lim="400000"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36" name="Oval 27">
            <a:extLst>
              <a:ext uri="{FF2B5EF4-FFF2-40B4-BE49-F238E27FC236}">
                <a16:creationId xmlns:a16="http://schemas.microsoft.com/office/drawing/2014/main" id="{34E80F16-63F3-4258-88BA-0248FBDE2A12}"/>
              </a:ext>
            </a:extLst>
          </p:cNvPr>
          <p:cNvSpPr/>
          <p:nvPr/>
        </p:nvSpPr>
        <p:spPr>
          <a:xfrm>
            <a:off x="7841301" y="2633258"/>
            <a:ext cx="214065" cy="214066"/>
          </a:xfrm>
          <a:prstGeom prst="ellipse">
            <a:avLst/>
          </a:prstGeom>
          <a:solidFill>
            <a:schemeClr val="accent4">
              <a:lumMod val="100000"/>
            </a:schemeClr>
          </a:solidFill>
          <a:ln w="12700" cap="flat">
            <a:noFill/>
            <a:miter lim="400000"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37" name="Oval 32">
            <a:extLst>
              <a:ext uri="{FF2B5EF4-FFF2-40B4-BE49-F238E27FC236}">
                <a16:creationId xmlns:a16="http://schemas.microsoft.com/office/drawing/2014/main" id="{55400339-AD72-427F-A1FB-38EB9768C103}"/>
              </a:ext>
            </a:extLst>
          </p:cNvPr>
          <p:cNvSpPr/>
          <p:nvPr/>
        </p:nvSpPr>
        <p:spPr>
          <a:xfrm>
            <a:off x="5706917" y="5525800"/>
            <a:ext cx="597410" cy="597410"/>
          </a:xfrm>
          <a:prstGeom prst="ellipse">
            <a:avLst/>
          </a:prstGeom>
          <a:solidFill>
            <a:schemeClr val="accent2">
              <a:lumMod val="100000"/>
            </a:schemeClr>
          </a:solidFill>
          <a:ln w="12700" cap="flat">
            <a:noFill/>
            <a:miter lim="400000"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38" name="Freeform: Shape 33">
            <a:extLst>
              <a:ext uri="{FF2B5EF4-FFF2-40B4-BE49-F238E27FC236}">
                <a16:creationId xmlns:a16="http://schemas.microsoft.com/office/drawing/2014/main" id="{B5FF9082-18D9-4E77-8F5C-2FD641729C3E}"/>
              </a:ext>
            </a:extLst>
          </p:cNvPr>
          <p:cNvSpPr/>
          <p:nvPr/>
        </p:nvSpPr>
        <p:spPr>
          <a:xfrm>
            <a:off x="5898448" y="5742141"/>
            <a:ext cx="214348" cy="1956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77" h="21291" extrusionOk="0">
                <a:moveTo>
                  <a:pt x="10681" y="21291"/>
                </a:moveTo>
                <a:cubicBezTo>
                  <a:pt x="10233" y="21291"/>
                  <a:pt x="9795" y="21121"/>
                  <a:pt x="9441" y="20803"/>
                </a:cubicBezTo>
                <a:lnTo>
                  <a:pt x="725" y="12955"/>
                </a:lnTo>
                <a:cubicBezTo>
                  <a:pt x="-117" y="12197"/>
                  <a:pt x="-244" y="10828"/>
                  <a:pt x="441" y="9895"/>
                </a:cubicBezTo>
                <a:cubicBezTo>
                  <a:pt x="1126" y="8965"/>
                  <a:pt x="2364" y="8824"/>
                  <a:pt x="3204" y="9581"/>
                </a:cubicBezTo>
                <a:lnTo>
                  <a:pt x="10095" y="15786"/>
                </a:lnTo>
                <a:lnTo>
                  <a:pt x="17391" y="1126"/>
                </a:lnTo>
                <a:cubicBezTo>
                  <a:pt x="17915" y="73"/>
                  <a:pt x="19111" y="-309"/>
                  <a:pt x="20059" y="271"/>
                </a:cubicBezTo>
                <a:cubicBezTo>
                  <a:pt x="21010" y="850"/>
                  <a:pt x="21356" y="2172"/>
                  <a:pt x="20832" y="3224"/>
                </a:cubicBezTo>
                <a:lnTo>
                  <a:pt x="12402" y="20166"/>
                </a:lnTo>
                <a:cubicBezTo>
                  <a:pt x="12121" y="20730"/>
                  <a:pt x="11628" y="21128"/>
                  <a:pt x="11056" y="21251"/>
                </a:cubicBezTo>
                <a:cubicBezTo>
                  <a:pt x="10932" y="21277"/>
                  <a:pt x="10806" y="21291"/>
                  <a:pt x="10681" y="21291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39" name="Freeform: Shape 30">
            <a:extLst>
              <a:ext uri="{FF2B5EF4-FFF2-40B4-BE49-F238E27FC236}">
                <a16:creationId xmlns:a16="http://schemas.microsoft.com/office/drawing/2014/main" id="{18124FB4-25F2-4C30-BCDC-141325886380}"/>
              </a:ext>
            </a:extLst>
          </p:cNvPr>
          <p:cNvSpPr/>
          <p:nvPr/>
        </p:nvSpPr>
        <p:spPr>
          <a:xfrm>
            <a:off x="7542567" y="4471185"/>
            <a:ext cx="597468" cy="5974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163" h="19163" extrusionOk="0">
                <a:moveTo>
                  <a:pt x="6359" y="18602"/>
                </a:moveTo>
                <a:cubicBezTo>
                  <a:pt x="1377" y="16822"/>
                  <a:pt x="-1219" y="11341"/>
                  <a:pt x="560" y="6359"/>
                </a:cubicBezTo>
                <a:cubicBezTo>
                  <a:pt x="2340" y="1377"/>
                  <a:pt x="7821" y="-1219"/>
                  <a:pt x="12803" y="560"/>
                </a:cubicBezTo>
                <a:cubicBezTo>
                  <a:pt x="17785" y="2340"/>
                  <a:pt x="20381" y="7821"/>
                  <a:pt x="18602" y="12803"/>
                </a:cubicBezTo>
                <a:cubicBezTo>
                  <a:pt x="16822" y="17785"/>
                  <a:pt x="11341" y="20381"/>
                  <a:pt x="6359" y="18602"/>
                </a:cubicBezTo>
                <a:close/>
              </a:path>
            </a:pathLst>
          </a:custGeom>
          <a:solidFill>
            <a:schemeClr val="accent3">
              <a:lumMod val="100000"/>
            </a:schemeClr>
          </a:solidFill>
          <a:ln w="12700" cap="flat">
            <a:noFill/>
            <a:miter lim="400000"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40" name="Freeform: Shape 31">
            <a:extLst>
              <a:ext uri="{FF2B5EF4-FFF2-40B4-BE49-F238E27FC236}">
                <a16:creationId xmlns:a16="http://schemas.microsoft.com/office/drawing/2014/main" id="{4E16149A-EA76-455C-AE63-BE586EF53A80}"/>
              </a:ext>
            </a:extLst>
          </p:cNvPr>
          <p:cNvSpPr/>
          <p:nvPr/>
        </p:nvSpPr>
        <p:spPr>
          <a:xfrm>
            <a:off x="7698060" y="4633030"/>
            <a:ext cx="273778" cy="2737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lnTo>
                  <a:pt x="2700" y="10800"/>
                </a:lnTo>
                <a:cubicBezTo>
                  <a:pt x="2700" y="6326"/>
                  <a:pt x="6326" y="2700"/>
                  <a:pt x="10800" y="2700"/>
                </a:cubicBezTo>
                <a:cubicBezTo>
                  <a:pt x="13037" y="2700"/>
                  <a:pt x="15063" y="3616"/>
                  <a:pt x="16527" y="5084"/>
                </a:cubicBezTo>
                <a:lnTo>
                  <a:pt x="14850" y="6750"/>
                </a:lnTo>
                <a:lnTo>
                  <a:pt x="20250" y="6750"/>
                </a:lnTo>
                <a:lnTo>
                  <a:pt x="20250" y="1350"/>
                </a:lnTo>
                <a:lnTo>
                  <a:pt x="18436" y="3175"/>
                </a:lnTo>
                <a:cubicBezTo>
                  <a:pt x="16482" y="1220"/>
                  <a:pt x="13782" y="0"/>
                  <a:pt x="10800" y="0"/>
                </a:cubicBezTo>
                <a:close/>
                <a:moveTo>
                  <a:pt x="18900" y="10800"/>
                </a:moveTo>
                <a:cubicBezTo>
                  <a:pt x="18900" y="15274"/>
                  <a:pt x="15274" y="18900"/>
                  <a:pt x="10800" y="18900"/>
                </a:cubicBezTo>
                <a:cubicBezTo>
                  <a:pt x="8735" y="18900"/>
                  <a:pt x="6850" y="18128"/>
                  <a:pt x="5421" y="16854"/>
                </a:cubicBezTo>
                <a:lnTo>
                  <a:pt x="7425" y="14850"/>
                </a:lnTo>
                <a:lnTo>
                  <a:pt x="2025" y="14850"/>
                </a:lnTo>
                <a:lnTo>
                  <a:pt x="2025" y="20250"/>
                </a:lnTo>
                <a:lnTo>
                  <a:pt x="3512" y="18763"/>
                </a:lnTo>
                <a:cubicBezTo>
                  <a:pt x="5433" y="20523"/>
                  <a:pt x="7989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10800"/>
                  <a:pt x="18900" y="10800"/>
                  <a:pt x="18900" y="1080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41" name="Oval 8">
            <a:extLst>
              <a:ext uri="{FF2B5EF4-FFF2-40B4-BE49-F238E27FC236}">
                <a16:creationId xmlns:a16="http://schemas.microsoft.com/office/drawing/2014/main" id="{EB871818-099B-40C0-8D9A-1F3709FC9B9B}"/>
              </a:ext>
            </a:extLst>
          </p:cNvPr>
          <p:cNvSpPr/>
          <p:nvPr/>
        </p:nvSpPr>
        <p:spPr>
          <a:xfrm>
            <a:off x="4295517" y="1991040"/>
            <a:ext cx="3425046" cy="3425047"/>
          </a:xfrm>
          <a:prstGeom prst="ellipse">
            <a:avLst/>
          </a:prstGeom>
          <a:noFill/>
          <a:ln w="63500" cap="flat">
            <a:solidFill>
              <a:srgbClr val="E5E5E5"/>
            </a:solidFill>
            <a:prstDash val="solid"/>
            <a:miter lim="400000"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42" name="Oval 10">
            <a:extLst>
              <a:ext uri="{FF2B5EF4-FFF2-40B4-BE49-F238E27FC236}">
                <a16:creationId xmlns:a16="http://schemas.microsoft.com/office/drawing/2014/main" id="{05BDD288-95E5-4EAF-8B7C-D9EEBFAFC065}"/>
              </a:ext>
            </a:extLst>
          </p:cNvPr>
          <p:cNvSpPr/>
          <p:nvPr/>
        </p:nvSpPr>
        <p:spPr>
          <a:xfrm>
            <a:off x="4083316" y="3489520"/>
            <a:ext cx="428130" cy="428131"/>
          </a:xfrm>
          <a:prstGeom prst="ellipse">
            <a:avLst/>
          </a:prstGeom>
          <a:solidFill>
            <a:schemeClr val="accent5">
              <a:lumMod val="100000"/>
            </a:schemeClr>
          </a:solidFill>
          <a:ln w="12700" cap="flat">
            <a:noFill/>
            <a:miter lim="400000"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43" name="Oval 11">
            <a:extLst>
              <a:ext uri="{FF2B5EF4-FFF2-40B4-BE49-F238E27FC236}">
                <a16:creationId xmlns:a16="http://schemas.microsoft.com/office/drawing/2014/main" id="{994E112D-51CA-42DC-841D-B6D11BC4F23B}"/>
              </a:ext>
            </a:extLst>
          </p:cNvPr>
          <p:cNvSpPr/>
          <p:nvPr/>
        </p:nvSpPr>
        <p:spPr>
          <a:xfrm>
            <a:off x="7606828" y="3596552"/>
            <a:ext cx="214065" cy="214066"/>
          </a:xfrm>
          <a:prstGeom prst="ellipse">
            <a:avLst/>
          </a:prstGeom>
          <a:solidFill>
            <a:schemeClr val="accent4">
              <a:lumMod val="100000"/>
            </a:schemeClr>
          </a:solidFill>
          <a:ln w="12700" cap="flat">
            <a:noFill/>
            <a:miter lim="400000"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44" name="Oval 12">
            <a:extLst>
              <a:ext uri="{FF2B5EF4-FFF2-40B4-BE49-F238E27FC236}">
                <a16:creationId xmlns:a16="http://schemas.microsoft.com/office/drawing/2014/main" id="{4A0EA630-EA56-46D8-B455-78C910063F8C}"/>
              </a:ext>
            </a:extLst>
          </p:cNvPr>
          <p:cNvSpPr/>
          <p:nvPr/>
        </p:nvSpPr>
        <p:spPr>
          <a:xfrm>
            <a:off x="6290292" y="5123274"/>
            <a:ext cx="428216" cy="428216"/>
          </a:xfrm>
          <a:prstGeom prst="ellipse">
            <a:avLst/>
          </a:prstGeom>
          <a:solidFill>
            <a:schemeClr val="accent5">
              <a:lumMod val="100000"/>
            </a:schemeClr>
          </a:solidFill>
          <a:ln w="12700" cap="flat">
            <a:noFill/>
            <a:miter lim="400000"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45" name="Oval 13">
            <a:extLst>
              <a:ext uri="{FF2B5EF4-FFF2-40B4-BE49-F238E27FC236}">
                <a16:creationId xmlns:a16="http://schemas.microsoft.com/office/drawing/2014/main" id="{61A2A9CC-D44C-4460-8B74-19F481757ECB}"/>
              </a:ext>
            </a:extLst>
          </p:cNvPr>
          <p:cNvSpPr/>
          <p:nvPr/>
        </p:nvSpPr>
        <p:spPr>
          <a:xfrm>
            <a:off x="5398464" y="1963130"/>
            <a:ext cx="214108" cy="214109"/>
          </a:xfrm>
          <a:prstGeom prst="ellipse">
            <a:avLst/>
          </a:prstGeom>
          <a:solidFill>
            <a:schemeClr val="accent5">
              <a:lumMod val="100000"/>
            </a:schemeClr>
          </a:solidFill>
          <a:ln w="12700" cap="flat">
            <a:noFill/>
            <a:miter lim="400000"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46" name="Oval 14">
            <a:extLst>
              <a:ext uri="{FF2B5EF4-FFF2-40B4-BE49-F238E27FC236}">
                <a16:creationId xmlns:a16="http://schemas.microsoft.com/office/drawing/2014/main" id="{A7DEC491-0586-40E7-A407-1FAA3766FFDC}"/>
              </a:ext>
            </a:extLst>
          </p:cNvPr>
          <p:cNvSpPr/>
          <p:nvPr/>
        </p:nvSpPr>
        <p:spPr>
          <a:xfrm>
            <a:off x="7204386" y="2474850"/>
            <a:ext cx="214065" cy="214066"/>
          </a:xfrm>
          <a:prstGeom prst="ellipse">
            <a:avLst/>
          </a:prstGeom>
          <a:solidFill>
            <a:schemeClr val="accent6">
              <a:lumMod val="100000"/>
            </a:schemeClr>
          </a:solidFill>
          <a:ln w="12700" cap="flat">
            <a:noFill/>
            <a:miter lim="400000"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47" name="Oval 19">
            <a:extLst>
              <a:ext uri="{FF2B5EF4-FFF2-40B4-BE49-F238E27FC236}">
                <a16:creationId xmlns:a16="http://schemas.microsoft.com/office/drawing/2014/main" id="{6C6E8F04-9C6A-42E5-AE79-1242AD3BF355}"/>
              </a:ext>
            </a:extLst>
          </p:cNvPr>
          <p:cNvSpPr/>
          <p:nvPr/>
        </p:nvSpPr>
        <p:spPr>
          <a:xfrm>
            <a:off x="5679874" y="1714054"/>
            <a:ext cx="597306" cy="597305"/>
          </a:xfrm>
          <a:prstGeom prst="ellipse">
            <a:avLst/>
          </a:prstGeom>
          <a:solidFill>
            <a:schemeClr val="accent2">
              <a:lumMod val="100000"/>
            </a:schemeClr>
          </a:solidFill>
          <a:ln w="12700" cap="flat">
            <a:noFill/>
            <a:miter lim="400000"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48" name="Freeform: Shape 20">
            <a:extLst>
              <a:ext uri="{FF2B5EF4-FFF2-40B4-BE49-F238E27FC236}">
                <a16:creationId xmlns:a16="http://schemas.microsoft.com/office/drawing/2014/main" id="{863CBDD2-51DD-4162-87A0-CBFC6DF8480F}"/>
              </a:ext>
            </a:extLst>
          </p:cNvPr>
          <p:cNvSpPr/>
          <p:nvPr/>
        </p:nvSpPr>
        <p:spPr>
          <a:xfrm>
            <a:off x="5801343" y="1842375"/>
            <a:ext cx="340664" cy="340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4046"/>
                </a:moveTo>
                <a:cubicBezTo>
                  <a:pt x="14527" y="4046"/>
                  <a:pt x="17554" y="7069"/>
                  <a:pt x="17554" y="10800"/>
                </a:cubicBezTo>
                <a:cubicBezTo>
                  <a:pt x="17554" y="14530"/>
                  <a:pt x="14527" y="17553"/>
                  <a:pt x="10800" y="17553"/>
                </a:cubicBezTo>
                <a:cubicBezTo>
                  <a:pt x="7070" y="17553"/>
                  <a:pt x="4047" y="14530"/>
                  <a:pt x="4047" y="10800"/>
                </a:cubicBezTo>
                <a:cubicBezTo>
                  <a:pt x="4047" y="7069"/>
                  <a:pt x="7070" y="4046"/>
                  <a:pt x="10800" y="4046"/>
                </a:cubicBezTo>
                <a:close/>
                <a:moveTo>
                  <a:pt x="1861" y="12432"/>
                </a:moveTo>
                <a:lnTo>
                  <a:pt x="1948" y="12440"/>
                </a:lnTo>
                <a:cubicBezTo>
                  <a:pt x="2181" y="13704"/>
                  <a:pt x="2679" y="14882"/>
                  <a:pt x="3387" y="15902"/>
                </a:cubicBezTo>
                <a:lnTo>
                  <a:pt x="3327" y="15973"/>
                </a:lnTo>
                <a:lnTo>
                  <a:pt x="2142" y="17419"/>
                </a:lnTo>
                <a:lnTo>
                  <a:pt x="4185" y="19462"/>
                </a:lnTo>
                <a:lnTo>
                  <a:pt x="5631" y="18277"/>
                </a:lnTo>
                <a:lnTo>
                  <a:pt x="5702" y="18217"/>
                </a:lnTo>
                <a:cubicBezTo>
                  <a:pt x="6722" y="18921"/>
                  <a:pt x="7895" y="19419"/>
                  <a:pt x="9164" y="19652"/>
                </a:cubicBezTo>
                <a:lnTo>
                  <a:pt x="9172" y="19743"/>
                </a:lnTo>
                <a:lnTo>
                  <a:pt x="9357" y="21600"/>
                </a:lnTo>
                <a:lnTo>
                  <a:pt x="12246" y="21600"/>
                </a:lnTo>
                <a:lnTo>
                  <a:pt x="12432" y="19739"/>
                </a:lnTo>
                <a:lnTo>
                  <a:pt x="12440" y="19648"/>
                </a:lnTo>
                <a:cubicBezTo>
                  <a:pt x="13705" y="19415"/>
                  <a:pt x="14878" y="18921"/>
                  <a:pt x="15902" y="18213"/>
                </a:cubicBezTo>
                <a:lnTo>
                  <a:pt x="15973" y="18272"/>
                </a:lnTo>
                <a:lnTo>
                  <a:pt x="17419" y="19454"/>
                </a:lnTo>
                <a:lnTo>
                  <a:pt x="19462" y="17415"/>
                </a:lnTo>
                <a:lnTo>
                  <a:pt x="18277" y="15969"/>
                </a:lnTo>
                <a:lnTo>
                  <a:pt x="18217" y="15898"/>
                </a:lnTo>
                <a:cubicBezTo>
                  <a:pt x="18921" y="14878"/>
                  <a:pt x="19419" y="13701"/>
                  <a:pt x="19648" y="12435"/>
                </a:cubicBezTo>
                <a:lnTo>
                  <a:pt x="19743" y="12428"/>
                </a:lnTo>
                <a:lnTo>
                  <a:pt x="21600" y="12238"/>
                </a:lnTo>
                <a:lnTo>
                  <a:pt x="21600" y="9354"/>
                </a:lnTo>
                <a:lnTo>
                  <a:pt x="19739" y="9168"/>
                </a:lnTo>
                <a:lnTo>
                  <a:pt x="19648" y="9160"/>
                </a:lnTo>
                <a:cubicBezTo>
                  <a:pt x="19415" y="7895"/>
                  <a:pt x="18917" y="6718"/>
                  <a:pt x="18213" y="5698"/>
                </a:cubicBezTo>
                <a:lnTo>
                  <a:pt x="18273" y="5627"/>
                </a:lnTo>
                <a:lnTo>
                  <a:pt x="19455" y="4181"/>
                </a:lnTo>
                <a:lnTo>
                  <a:pt x="17415" y="2137"/>
                </a:lnTo>
                <a:lnTo>
                  <a:pt x="15969" y="3323"/>
                </a:lnTo>
                <a:lnTo>
                  <a:pt x="15898" y="3382"/>
                </a:lnTo>
                <a:cubicBezTo>
                  <a:pt x="14878" y="2679"/>
                  <a:pt x="13701" y="2181"/>
                  <a:pt x="12436" y="1948"/>
                </a:cubicBezTo>
                <a:lnTo>
                  <a:pt x="12428" y="1857"/>
                </a:lnTo>
                <a:lnTo>
                  <a:pt x="12238" y="0"/>
                </a:lnTo>
                <a:lnTo>
                  <a:pt x="9354" y="0"/>
                </a:lnTo>
                <a:lnTo>
                  <a:pt x="9168" y="1861"/>
                </a:lnTo>
                <a:lnTo>
                  <a:pt x="9160" y="1948"/>
                </a:lnTo>
                <a:cubicBezTo>
                  <a:pt x="7892" y="2185"/>
                  <a:pt x="6718" y="2679"/>
                  <a:pt x="5699" y="3386"/>
                </a:cubicBezTo>
                <a:lnTo>
                  <a:pt x="5627" y="3327"/>
                </a:lnTo>
                <a:lnTo>
                  <a:pt x="4181" y="2142"/>
                </a:lnTo>
                <a:lnTo>
                  <a:pt x="2138" y="4185"/>
                </a:lnTo>
                <a:lnTo>
                  <a:pt x="3323" y="5631"/>
                </a:lnTo>
                <a:lnTo>
                  <a:pt x="3383" y="5702"/>
                </a:lnTo>
                <a:cubicBezTo>
                  <a:pt x="2679" y="6722"/>
                  <a:pt x="2181" y="7895"/>
                  <a:pt x="1948" y="9164"/>
                </a:cubicBezTo>
                <a:lnTo>
                  <a:pt x="1857" y="9172"/>
                </a:lnTo>
                <a:lnTo>
                  <a:pt x="0" y="9361"/>
                </a:lnTo>
                <a:lnTo>
                  <a:pt x="0" y="12246"/>
                </a:lnTo>
                <a:cubicBezTo>
                  <a:pt x="0" y="12246"/>
                  <a:pt x="1861" y="12432"/>
                  <a:pt x="1861" y="12432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49" name="Oval 17">
            <a:extLst>
              <a:ext uri="{FF2B5EF4-FFF2-40B4-BE49-F238E27FC236}">
                <a16:creationId xmlns:a16="http://schemas.microsoft.com/office/drawing/2014/main" id="{41AA2F60-8BE9-4722-A872-815DE05CF44F}"/>
              </a:ext>
            </a:extLst>
          </p:cNvPr>
          <p:cNvSpPr/>
          <p:nvPr/>
        </p:nvSpPr>
        <p:spPr>
          <a:xfrm>
            <a:off x="4748488" y="4789970"/>
            <a:ext cx="597410" cy="597410"/>
          </a:xfrm>
          <a:prstGeom prst="ellipse">
            <a:avLst/>
          </a:prstGeom>
          <a:solidFill>
            <a:schemeClr val="accent3">
              <a:lumMod val="100000"/>
            </a:schemeClr>
          </a:solidFill>
          <a:ln w="12700" cap="flat">
            <a:noFill/>
            <a:miter lim="400000"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50" name="Freeform: Shape 18">
            <a:extLst>
              <a:ext uri="{FF2B5EF4-FFF2-40B4-BE49-F238E27FC236}">
                <a16:creationId xmlns:a16="http://schemas.microsoft.com/office/drawing/2014/main" id="{9353563C-1DDF-4A5A-9AAD-E6A58C7E3970}"/>
              </a:ext>
            </a:extLst>
          </p:cNvPr>
          <p:cNvSpPr/>
          <p:nvPr/>
        </p:nvSpPr>
        <p:spPr>
          <a:xfrm>
            <a:off x="4904940" y="4987976"/>
            <a:ext cx="284506" cy="2127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109" y="8833"/>
                </a:moveTo>
                <a:lnTo>
                  <a:pt x="17859" y="8833"/>
                </a:lnTo>
                <a:lnTo>
                  <a:pt x="17859" y="12882"/>
                </a:lnTo>
                <a:cubicBezTo>
                  <a:pt x="17859" y="13876"/>
                  <a:pt x="17565" y="14779"/>
                  <a:pt x="17083" y="15433"/>
                </a:cubicBezTo>
                <a:cubicBezTo>
                  <a:pt x="16602" y="16087"/>
                  <a:pt x="15933" y="16493"/>
                  <a:pt x="15183" y="16493"/>
                </a:cubicBezTo>
                <a:lnTo>
                  <a:pt x="9357" y="16493"/>
                </a:lnTo>
                <a:lnTo>
                  <a:pt x="9357" y="17897"/>
                </a:lnTo>
                <a:cubicBezTo>
                  <a:pt x="9357" y="18443"/>
                  <a:pt x="9524" y="18937"/>
                  <a:pt x="9793" y="19294"/>
                </a:cubicBezTo>
                <a:cubicBezTo>
                  <a:pt x="10063" y="19652"/>
                  <a:pt x="10436" y="19873"/>
                  <a:pt x="10848" y="19873"/>
                </a:cubicBezTo>
                <a:lnTo>
                  <a:pt x="16806" y="19873"/>
                </a:lnTo>
                <a:lnTo>
                  <a:pt x="19219" y="21600"/>
                </a:lnTo>
                <a:lnTo>
                  <a:pt x="19219" y="19873"/>
                </a:lnTo>
                <a:lnTo>
                  <a:pt x="20109" y="19873"/>
                </a:lnTo>
                <a:cubicBezTo>
                  <a:pt x="20521" y="19873"/>
                  <a:pt x="20893" y="19652"/>
                  <a:pt x="21163" y="19294"/>
                </a:cubicBezTo>
                <a:cubicBezTo>
                  <a:pt x="21433" y="18937"/>
                  <a:pt x="21600" y="18443"/>
                  <a:pt x="21600" y="17897"/>
                </a:cubicBezTo>
                <a:lnTo>
                  <a:pt x="21600" y="10808"/>
                </a:lnTo>
                <a:cubicBezTo>
                  <a:pt x="21600" y="10263"/>
                  <a:pt x="21433" y="9769"/>
                  <a:pt x="21163" y="9412"/>
                </a:cubicBezTo>
                <a:cubicBezTo>
                  <a:pt x="20893" y="9054"/>
                  <a:pt x="20521" y="8833"/>
                  <a:pt x="20109" y="8833"/>
                </a:cubicBezTo>
                <a:close/>
                <a:moveTo>
                  <a:pt x="6802" y="15095"/>
                </a:moveTo>
                <a:lnTo>
                  <a:pt x="6583" y="15095"/>
                </a:lnTo>
                <a:lnTo>
                  <a:pt x="2551" y="17949"/>
                </a:lnTo>
                <a:lnTo>
                  <a:pt x="2551" y="15095"/>
                </a:lnTo>
                <a:lnTo>
                  <a:pt x="2041" y="15095"/>
                </a:lnTo>
                <a:cubicBezTo>
                  <a:pt x="1477" y="15095"/>
                  <a:pt x="967" y="14792"/>
                  <a:pt x="598" y="14303"/>
                </a:cubicBezTo>
                <a:cubicBezTo>
                  <a:pt x="228" y="13814"/>
                  <a:pt x="0" y="13138"/>
                  <a:pt x="0" y="12391"/>
                </a:cubicBezTo>
                <a:lnTo>
                  <a:pt x="0" y="2704"/>
                </a:lnTo>
                <a:cubicBezTo>
                  <a:pt x="0" y="1957"/>
                  <a:pt x="228" y="1281"/>
                  <a:pt x="598" y="792"/>
                </a:cubicBezTo>
                <a:cubicBezTo>
                  <a:pt x="967" y="303"/>
                  <a:pt x="1477" y="0"/>
                  <a:pt x="2041" y="0"/>
                </a:cubicBezTo>
                <a:lnTo>
                  <a:pt x="14794" y="0"/>
                </a:lnTo>
                <a:cubicBezTo>
                  <a:pt x="15357" y="0"/>
                  <a:pt x="15868" y="303"/>
                  <a:pt x="16237" y="792"/>
                </a:cubicBezTo>
                <a:cubicBezTo>
                  <a:pt x="16606" y="1281"/>
                  <a:pt x="16834" y="1957"/>
                  <a:pt x="16834" y="2704"/>
                </a:cubicBezTo>
                <a:lnTo>
                  <a:pt x="16834" y="4281"/>
                </a:lnTo>
                <a:lnTo>
                  <a:pt x="16834" y="8336"/>
                </a:lnTo>
                <a:lnTo>
                  <a:pt x="16834" y="12385"/>
                </a:lnTo>
                <a:cubicBezTo>
                  <a:pt x="16834" y="13131"/>
                  <a:pt x="16617" y="13809"/>
                  <a:pt x="16259" y="14300"/>
                </a:cubicBezTo>
                <a:cubicBezTo>
                  <a:pt x="15901" y="14790"/>
                  <a:pt x="15402" y="15095"/>
                  <a:pt x="14838" y="15095"/>
                </a:cubicBezTo>
                <a:lnTo>
                  <a:pt x="9012" y="15095"/>
                </a:lnTo>
                <a:lnTo>
                  <a:pt x="6802" y="15095"/>
                </a:ln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anchor="ctr"/>
          <a:lstStyle/>
          <a:p>
            <a:pPr algn="ctr"/>
            <a:endParaRPr/>
          </a:p>
        </p:txBody>
      </p:sp>
      <p:grpSp>
        <p:nvGrpSpPr>
          <p:cNvPr id="93" name="Group 43">
            <a:extLst>
              <a:ext uri="{FF2B5EF4-FFF2-40B4-BE49-F238E27FC236}">
                <a16:creationId xmlns:a16="http://schemas.microsoft.com/office/drawing/2014/main" id="{56A88B7E-5CED-4A7B-B10C-97CB4B1CC1B9}"/>
              </a:ext>
            </a:extLst>
          </p:cNvPr>
          <p:cNvGrpSpPr/>
          <p:nvPr/>
        </p:nvGrpSpPr>
        <p:grpSpPr>
          <a:xfrm>
            <a:off x="3577303" y="2817967"/>
            <a:ext cx="489858" cy="489858"/>
            <a:chOff x="1427243" y="1987229"/>
            <a:chExt cx="1016000" cy="1016000"/>
          </a:xfrm>
          <a:effectLst/>
        </p:grpSpPr>
        <p:sp>
          <p:nvSpPr>
            <p:cNvPr id="124" name="Oval 89">
              <a:extLst>
                <a:ext uri="{FF2B5EF4-FFF2-40B4-BE49-F238E27FC236}">
                  <a16:creationId xmlns:a16="http://schemas.microsoft.com/office/drawing/2014/main" id="{94263F7C-DC36-4B69-A652-08FF12459719}"/>
                </a:ext>
              </a:extLst>
            </p:cNvPr>
            <p:cNvSpPr/>
            <p:nvPr/>
          </p:nvSpPr>
          <p:spPr>
            <a:xfrm>
              <a:off x="1427243" y="1987229"/>
              <a:ext cx="1016000" cy="1016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5" name="Freeform: Shape 90">
              <a:extLst>
                <a:ext uri="{FF2B5EF4-FFF2-40B4-BE49-F238E27FC236}">
                  <a16:creationId xmlns:a16="http://schemas.microsoft.com/office/drawing/2014/main" id="{9F14A24E-DF46-4184-B517-EE84CC193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8604" y="2300569"/>
              <a:ext cx="373276" cy="373276"/>
            </a:xfrm>
            <a:custGeom>
              <a:avLst/>
              <a:gdLst>
                <a:gd name="T0" fmla="*/ 177354294 w 21600"/>
                <a:gd name="T1" fmla="*/ 119619947 h 21600"/>
                <a:gd name="T2" fmla="*/ 181994773 w 21600"/>
                <a:gd name="T3" fmla="*/ 90970153 h 21600"/>
                <a:gd name="T4" fmla="*/ 90997440 w 21600"/>
                <a:gd name="T5" fmla="*/ 0 h 21600"/>
                <a:gd name="T6" fmla="*/ 0 w 21600"/>
                <a:gd name="T7" fmla="*/ 90970153 h 21600"/>
                <a:gd name="T8" fmla="*/ 90997440 w 21600"/>
                <a:gd name="T9" fmla="*/ 181941690 h 21600"/>
                <a:gd name="T10" fmla="*/ 119632265 w 21600"/>
                <a:gd name="T11" fmla="*/ 177314796 h 21600"/>
                <a:gd name="T12" fmla="*/ 140353873 w 21600"/>
                <a:gd name="T13" fmla="*/ 198036404 h 21600"/>
                <a:gd name="T14" fmla="*/ 184433669 w 21600"/>
                <a:gd name="T15" fmla="*/ 198036404 h 21600"/>
                <a:gd name="T16" fmla="*/ 184433669 w 21600"/>
                <a:gd name="T17" fmla="*/ 242088912 h 21600"/>
                <a:gd name="T18" fmla="*/ 184513921 w 21600"/>
                <a:gd name="T19" fmla="*/ 242169283 h 21600"/>
                <a:gd name="T20" fmla="*/ 228567695 w 21600"/>
                <a:gd name="T21" fmla="*/ 242169283 h 21600"/>
                <a:gd name="T22" fmla="*/ 228567695 w 21600"/>
                <a:gd name="T23" fmla="*/ 286223057 h 21600"/>
                <a:gd name="T24" fmla="*/ 228660384 w 21600"/>
                <a:gd name="T25" fmla="*/ 286302043 h 21600"/>
                <a:gd name="T26" fmla="*/ 286355233 w 21600"/>
                <a:gd name="T27" fmla="*/ 286302043 h 21600"/>
                <a:gd name="T28" fmla="*/ 286355233 w 21600"/>
                <a:gd name="T29" fmla="*/ 286355233 h 21600"/>
                <a:gd name="T30" fmla="*/ 286355233 w 21600"/>
                <a:gd name="T31" fmla="*/ 228580132 h 21600"/>
                <a:gd name="T32" fmla="*/ 177354294 w 21600"/>
                <a:gd name="T33" fmla="*/ 119619947 h 21600"/>
                <a:gd name="T34" fmla="*/ 72066037 w 21600"/>
                <a:gd name="T35" fmla="*/ 102106942 h 21600"/>
                <a:gd name="T36" fmla="*/ 41349250 w 21600"/>
                <a:gd name="T37" fmla="*/ 71416187 h 21600"/>
                <a:gd name="T38" fmla="*/ 72066037 w 21600"/>
                <a:gd name="T39" fmla="*/ 40712996 h 21600"/>
                <a:gd name="T40" fmla="*/ 102769110 w 21600"/>
                <a:gd name="T41" fmla="*/ 71416187 h 21600"/>
                <a:gd name="T42" fmla="*/ 72066037 w 21600"/>
                <a:gd name="T43" fmla="*/ 102106942 h 21600"/>
                <a:gd name="T44" fmla="*/ 72066037 w 21600"/>
                <a:gd name="T45" fmla="*/ 102106942 h 2160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1600" h="21600">
                  <a:moveTo>
                    <a:pt x="13378" y="9023"/>
                  </a:moveTo>
                  <a:cubicBezTo>
                    <a:pt x="13604" y="8343"/>
                    <a:pt x="13728" y="7617"/>
                    <a:pt x="13728" y="6862"/>
                  </a:cubicBezTo>
                  <a:cubicBezTo>
                    <a:pt x="13728" y="3072"/>
                    <a:pt x="10655" y="0"/>
                    <a:pt x="6864" y="0"/>
                  </a:cubicBezTo>
                  <a:cubicBezTo>
                    <a:pt x="3073" y="0"/>
                    <a:pt x="0" y="3072"/>
                    <a:pt x="0" y="6862"/>
                  </a:cubicBezTo>
                  <a:cubicBezTo>
                    <a:pt x="0" y="10652"/>
                    <a:pt x="3073" y="13724"/>
                    <a:pt x="6864" y="13724"/>
                  </a:cubicBezTo>
                  <a:cubicBezTo>
                    <a:pt x="7619" y="13724"/>
                    <a:pt x="8345" y="13600"/>
                    <a:pt x="9024" y="13375"/>
                  </a:cubicBezTo>
                  <a:lnTo>
                    <a:pt x="10587" y="14938"/>
                  </a:lnTo>
                  <a:lnTo>
                    <a:pt x="13912" y="14938"/>
                  </a:lnTo>
                  <a:lnTo>
                    <a:pt x="13912" y="18261"/>
                  </a:lnTo>
                  <a:lnTo>
                    <a:pt x="13918" y="18267"/>
                  </a:lnTo>
                  <a:lnTo>
                    <a:pt x="17241" y="18267"/>
                  </a:lnTo>
                  <a:lnTo>
                    <a:pt x="17241" y="21590"/>
                  </a:lnTo>
                  <a:lnTo>
                    <a:pt x="17248" y="21596"/>
                  </a:lnTo>
                  <a:lnTo>
                    <a:pt x="21600" y="21596"/>
                  </a:lnTo>
                  <a:lnTo>
                    <a:pt x="21600" y="21600"/>
                  </a:lnTo>
                  <a:lnTo>
                    <a:pt x="21600" y="17242"/>
                  </a:lnTo>
                  <a:lnTo>
                    <a:pt x="13378" y="9023"/>
                  </a:lnTo>
                  <a:close/>
                  <a:moveTo>
                    <a:pt x="5436" y="7702"/>
                  </a:moveTo>
                  <a:cubicBezTo>
                    <a:pt x="4157" y="7702"/>
                    <a:pt x="3119" y="6665"/>
                    <a:pt x="3119" y="5387"/>
                  </a:cubicBezTo>
                  <a:cubicBezTo>
                    <a:pt x="3119" y="4108"/>
                    <a:pt x="4157" y="3071"/>
                    <a:pt x="5436" y="3071"/>
                  </a:cubicBezTo>
                  <a:cubicBezTo>
                    <a:pt x="6715" y="3071"/>
                    <a:pt x="7752" y="4108"/>
                    <a:pt x="7752" y="5387"/>
                  </a:cubicBezTo>
                  <a:cubicBezTo>
                    <a:pt x="7751" y="6665"/>
                    <a:pt x="6715" y="7702"/>
                    <a:pt x="5436" y="7702"/>
                  </a:cubicBezTo>
                  <a:close/>
                  <a:moveTo>
                    <a:pt x="5436" y="7702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94" name="Group 45">
            <a:extLst>
              <a:ext uri="{FF2B5EF4-FFF2-40B4-BE49-F238E27FC236}">
                <a16:creationId xmlns:a16="http://schemas.microsoft.com/office/drawing/2014/main" id="{A364871E-1D9F-4797-A060-60FA2E559FC6}"/>
              </a:ext>
            </a:extLst>
          </p:cNvPr>
          <p:cNvGrpSpPr/>
          <p:nvPr/>
        </p:nvGrpSpPr>
        <p:grpSpPr>
          <a:xfrm>
            <a:off x="3577303" y="4556984"/>
            <a:ext cx="489858" cy="489858"/>
            <a:chOff x="1427243" y="3314803"/>
            <a:chExt cx="1016000" cy="1016000"/>
          </a:xfrm>
          <a:effectLst/>
        </p:grpSpPr>
        <p:sp>
          <p:nvSpPr>
            <p:cNvPr id="122" name="Oval 87">
              <a:extLst>
                <a:ext uri="{FF2B5EF4-FFF2-40B4-BE49-F238E27FC236}">
                  <a16:creationId xmlns:a16="http://schemas.microsoft.com/office/drawing/2014/main" id="{BCB0DAA1-114A-40DC-8CCF-82F7BABA6DEC}"/>
                </a:ext>
              </a:extLst>
            </p:cNvPr>
            <p:cNvSpPr/>
            <p:nvPr/>
          </p:nvSpPr>
          <p:spPr>
            <a:xfrm>
              <a:off x="1427243" y="3314803"/>
              <a:ext cx="1016000" cy="1016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3" name="Freeform: Shape 88">
              <a:extLst>
                <a:ext uri="{FF2B5EF4-FFF2-40B4-BE49-F238E27FC236}">
                  <a16:creationId xmlns:a16="http://schemas.microsoft.com/office/drawing/2014/main" id="{F3113C93-D9FA-4000-9B1C-A4501F8FBF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4561" y="3643499"/>
              <a:ext cx="327256" cy="373276"/>
            </a:xfrm>
            <a:custGeom>
              <a:avLst/>
              <a:gdLst>
                <a:gd name="T0" fmla="*/ 145512959 w 21600"/>
                <a:gd name="T1" fmla="*/ 203073433 h 21600"/>
                <a:gd name="T2" fmla="*/ 145802623 w 21600"/>
                <a:gd name="T3" fmla="*/ 194761133 h 21600"/>
                <a:gd name="T4" fmla="*/ 145802623 w 21600"/>
                <a:gd name="T5" fmla="*/ 125373600 h 21600"/>
                <a:gd name="T6" fmla="*/ 104926995 w 21600"/>
                <a:gd name="T7" fmla="*/ 39943277 h 21600"/>
                <a:gd name="T8" fmla="*/ 105749513 w 21600"/>
                <a:gd name="T9" fmla="*/ 31392540 h 21600"/>
                <a:gd name="T10" fmla="*/ 84532065 w 21600"/>
                <a:gd name="T11" fmla="*/ 0 h 21600"/>
                <a:gd name="T12" fmla="*/ 63314533 w 21600"/>
                <a:gd name="T13" fmla="*/ 31392540 h 21600"/>
                <a:gd name="T14" fmla="*/ 64145452 w 21600"/>
                <a:gd name="T15" fmla="*/ 39996478 h 21600"/>
                <a:gd name="T16" fmla="*/ 23363023 w 21600"/>
                <a:gd name="T17" fmla="*/ 125385918 h 21600"/>
                <a:gd name="T18" fmla="*/ 23363023 w 21600"/>
                <a:gd name="T19" fmla="*/ 194761133 h 21600"/>
                <a:gd name="T20" fmla="*/ 23645246 w 21600"/>
                <a:gd name="T21" fmla="*/ 203100602 h 21600"/>
                <a:gd name="T22" fmla="*/ 0 w 21600"/>
                <a:gd name="T23" fmla="*/ 236998693 h 21600"/>
                <a:gd name="T24" fmla="*/ 9272957 w 21600"/>
                <a:gd name="T25" fmla="*/ 250706436 h 21600"/>
                <a:gd name="T26" fmla="*/ 63534281 w 21600"/>
                <a:gd name="T27" fmla="*/ 250706436 h 21600"/>
                <a:gd name="T28" fmla="*/ 63314533 w 21600"/>
                <a:gd name="T29" fmla="*/ 254962705 h 21600"/>
                <a:gd name="T30" fmla="*/ 84532065 w 21600"/>
                <a:gd name="T31" fmla="*/ 286355233 h 21600"/>
                <a:gd name="T32" fmla="*/ 105749513 w 21600"/>
                <a:gd name="T33" fmla="*/ 254962705 h 21600"/>
                <a:gd name="T34" fmla="*/ 105529766 w 21600"/>
                <a:gd name="T35" fmla="*/ 250706436 h 21600"/>
                <a:gd name="T36" fmla="*/ 159908522 w 21600"/>
                <a:gd name="T37" fmla="*/ 250706436 h 21600"/>
                <a:gd name="T38" fmla="*/ 169173962 w 21600"/>
                <a:gd name="T39" fmla="*/ 236998693 h 21600"/>
                <a:gd name="T40" fmla="*/ 145512959 w 21600"/>
                <a:gd name="T41" fmla="*/ 203073433 h 21600"/>
                <a:gd name="T42" fmla="*/ 72721479 w 21600"/>
                <a:gd name="T43" fmla="*/ 31392540 h 21600"/>
                <a:gd name="T44" fmla="*/ 84532065 w 21600"/>
                <a:gd name="T45" fmla="*/ 13920288 h 21600"/>
                <a:gd name="T46" fmla="*/ 96343451 w 21600"/>
                <a:gd name="T47" fmla="*/ 31392540 h 21600"/>
                <a:gd name="T48" fmla="*/ 95802281 w 21600"/>
                <a:gd name="T49" fmla="*/ 36338135 h 21600"/>
                <a:gd name="T50" fmla="*/ 84587024 w 21600"/>
                <a:gd name="T51" fmla="*/ 34799986 h 21600"/>
                <a:gd name="T52" fmla="*/ 73269292 w 21600"/>
                <a:gd name="T53" fmla="*/ 36364156 h 21600"/>
                <a:gd name="T54" fmla="*/ 72721479 w 21600"/>
                <a:gd name="T55" fmla="*/ 31392540 h 21600"/>
                <a:gd name="T56" fmla="*/ 72721479 w 21600"/>
                <a:gd name="T57" fmla="*/ 31392540 h 2160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21600" h="21600">
                  <a:moveTo>
                    <a:pt x="18579" y="15318"/>
                  </a:moveTo>
                  <a:cubicBezTo>
                    <a:pt x="18603" y="15119"/>
                    <a:pt x="18616" y="14912"/>
                    <a:pt x="18616" y="14691"/>
                  </a:cubicBezTo>
                  <a:lnTo>
                    <a:pt x="18616" y="9457"/>
                  </a:lnTo>
                  <a:cubicBezTo>
                    <a:pt x="18616" y="6480"/>
                    <a:pt x="16437" y="3949"/>
                    <a:pt x="13397" y="3013"/>
                  </a:cubicBezTo>
                  <a:cubicBezTo>
                    <a:pt x="13464" y="2807"/>
                    <a:pt x="13502" y="2592"/>
                    <a:pt x="13502" y="2368"/>
                  </a:cubicBezTo>
                  <a:cubicBezTo>
                    <a:pt x="13502" y="1061"/>
                    <a:pt x="12289" y="0"/>
                    <a:pt x="10793" y="0"/>
                  </a:cubicBezTo>
                  <a:cubicBezTo>
                    <a:pt x="9297" y="0"/>
                    <a:pt x="8084" y="1060"/>
                    <a:pt x="8084" y="2368"/>
                  </a:cubicBezTo>
                  <a:cubicBezTo>
                    <a:pt x="8084" y="2593"/>
                    <a:pt x="8122" y="2810"/>
                    <a:pt x="8190" y="3017"/>
                  </a:cubicBezTo>
                  <a:cubicBezTo>
                    <a:pt x="5156" y="3956"/>
                    <a:pt x="2983" y="6484"/>
                    <a:pt x="2983" y="9458"/>
                  </a:cubicBezTo>
                  <a:lnTo>
                    <a:pt x="2983" y="14691"/>
                  </a:lnTo>
                  <a:cubicBezTo>
                    <a:pt x="2983" y="14912"/>
                    <a:pt x="2996" y="15121"/>
                    <a:pt x="3019" y="15320"/>
                  </a:cubicBezTo>
                  <a:lnTo>
                    <a:pt x="0" y="17877"/>
                  </a:lnTo>
                  <a:cubicBezTo>
                    <a:pt x="0" y="18448"/>
                    <a:pt x="530" y="18911"/>
                    <a:pt x="1184" y="18911"/>
                  </a:cubicBezTo>
                  <a:lnTo>
                    <a:pt x="8112" y="18911"/>
                  </a:lnTo>
                  <a:cubicBezTo>
                    <a:pt x="8096" y="19017"/>
                    <a:pt x="8084" y="19123"/>
                    <a:pt x="8084" y="19232"/>
                  </a:cubicBezTo>
                  <a:cubicBezTo>
                    <a:pt x="8084" y="20540"/>
                    <a:pt x="9297" y="21600"/>
                    <a:pt x="10793" y="21600"/>
                  </a:cubicBezTo>
                  <a:cubicBezTo>
                    <a:pt x="12289" y="21600"/>
                    <a:pt x="13502" y="20540"/>
                    <a:pt x="13502" y="19232"/>
                  </a:cubicBezTo>
                  <a:cubicBezTo>
                    <a:pt x="13502" y="19123"/>
                    <a:pt x="13490" y="19016"/>
                    <a:pt x="13474" y="18911"/>
                  </a:cubicBezTo>
                  <a:lnTo>
                    <a:pt x="20417" y="18911"/>
                  </a:lnTo>
                  <a:cubicBezTo>
                    <a:pt x="21070" y="18911"/>
                    <a:pt x="21600" y="18448"/>
                    <a:pt x="21600" y="17877"/>
                  </a:cubicBezTo>
                  <a:lnTo>
                    <a:pt x="18579" y="15318"/>
                  </a:lnTo>
                  <a:close/>
                  <a:moveTo>
                    <a:pt x="9285" y="2368"/>
                  </a:moveTo>
                  <a:cubicBezTo>
                    <a:pt x="9285" y="1641"/>
                    <a:pt x="9962" y="1050"/>
                    <a:pt x="10793" y="1050"/>
                  </a:cubicBezTo>
                  <a:cubicBezTo>
                    <a:pt x="11624" y="1050"/>
                    <a:pt x="12301" y="1641"/>
                    <a:pt x="12301" y="2368"/>
                  </a:cubicBezTo>
                  <a:cubicBezTo>
                    <a:pt x="12301" y="2498"/>
                    <a:pt x="12272" y="2622"/>
                    <a:pt x="12232" y="2741"/>
                  </a:cubicBezTo>
                  <a:cubicBezTo>
                    <a:pt x="11767" y="2666"/>
                    <a:pt x="11289" y="2625"/>
                    <a:pt x="10800" y="2625"/>
                  </a:cubicBezTo>
                  <a:cubicBezTo>
                    <a:pt x="10306" y="2625"/>
                    <a:pt x="9824" y="2666"/>
                    <a:pt x="9355" y="2743"/>
                  </a:cubicBezTo>
                  <a:cubicBezTo>
                    <a:pt x="9314" y="2623"/>
                    <a:pt x="9285" y="2499"/>
                    <a:pt x="9285" y="2368"/>
                  </a:cubicBezTo>
                  <a:close/>
                  <a:moveTo>
                    <a:pt x="9285" y="2368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95" name="Rectangle 49">
            <a:extLst>
              <a:ext uri="{FF2B5EF4-FFF2-40B4-BE49-F238E27FC236}">
                <a16:creationId xmlns:a16="http://schemas.microsoft.com/office/drawing/2014/main" id="{5FBBE919-B940-4B79-B3E5-D23153D59FE6}"/>
              </a:ext>
            </a:extLst>
          </p:cNvPr>
          <p:cNvSpPr/>
          <p:nvPr/>
        </p:nvSpPr>
        <p:spPr>
          <a:xfrm>
            <a:off x="873035" y="2795169"/>
            <a:ext cx="2587220" cy="246221"/>
          </a:xfrm>
          <a:prstGeom prst="rect">
            <a:avLst/>
          </a:prstGeom>
        </p:spPr>
        <p:txBody>
          <a:bodyPr wrap="none" lIns="144000" tIns="0" rIns="144000" bIns="0">
            <a:normAutofit/>
          </a:bodyPr>
          <a:lstStyle/>
          <a:p>
            <a:pPr algn="r"/>
            <a:r>
              <a:rPr lang="zh-CN" altLang="en-US" sz="1600" b="1">
                <a:solidFill>
                  <a:schemeClr val="accent1"/>
                </a:solidFill>
              </a:rPr>
              <a:t>Title Text Preset</a:t>
            </a:r>
          </a:p>
        </p:txBody>
      </p:sp>
      <p:sp>
        <p:nvSpPr>
          <p:cNvPr id="96" name="Rectangle 53">
            <a:extLst>
              <a:ext uri="{FF2B5EF4-FFF2-40B4-BE49-F238E27FC236}">
                <a16:creationId xmlns:a16="http://schemas.microsoft.com/office/drawing/2014/main" id="{70963B04-137E-482A-93DD-DCBECECBE53E}"/>
              </a:ext>
            </a:extLst>
          </p:cNvPr>
          <p:cNvSpPr/>
          <p:nvPr/>
        </p:nvSpPr>
        <p:spPr>
          <a:xfrm>
            <a:off x="873035" y="3041390"/>
            <a:ext cx="2587220" cy="536011"/>
          </a:xfrm>
          <a:prstGeom prst="rect">
            <a:avLst/>
          </a:prstGeom>
        </p:spPr>
        <p:txBody>
          <a:bodyPr wrap="square" lIns="144000" tIns="0" rIns="144000" bIns="0">
            <a:normAutofit fontScale="92500"/>
          </a:bodyPr>
          <a:lstStyle/>
          <a:p>
            <a:pPr algn="r">
              <a:lnSpc>
                <a:spcPct val="120000"/>
              </a:lnSpc>
            </a:pPr>
            <a:r>
              <a:rPr lang="zh-CN" altLang="en-US" sz="1100">
                <a:solidFill>
                  <a:schemeClr val="dk1">
                    <a:lumMod val="100000"/>
                  </a:schemeClr>
                </a:solidFill>
              </a:rPr>
              <a:t>This section is displayed as a text-typesetting placeholder</a:t>
            </a:r>
            <a:br>
              <a:rPr lang="zh-CN" altLang="en-US" sz="1100">
                <a:solidFill>
                  <a:schemeClr val="dk1">
                    <a:lumMod val="100000"/>
                  </a:schemeClr>
                </a:solidFill>
              </a:rPr>
            </a:br>
            <a:r>
              <a:rPr lang="zh-CN" altLang="en-US" sz="1100">
                <a:solidFill>
                  <a:schemeClr val="dk1">
                    <a:lumMod val="100000"/>
                  </a:schemeClr>
                </a:solidFill>
              </a:rPr>
              <a:t>(It is recommended to use theme Fonts)</a:t>
            </a:r>
          </a:p>
        </p:txBody>
      </p:sp>
      <p:sp>
        <p:nvSpPr>
          <p:cNvPr id="97" name="Rectangle 57">
            <a:extLst>
              <a:ext uri="{FF2B5EF4-FFF2-40B4-BE49-F238E27FC236}">
                <a16:creationId xmlns:a16="http://schemas.microsoft.com/office/drawing/2014/main" id="{B8FFA726-E114-4D92-88BD-CEC6B015FFD5}"/>
              </a:ext>
            </a:extLst>
          </p:cNvPr>
          <p:cNvSpPr/>
          <p:nvPr/>
        </p:nvSpPr>
        <p:spPr>
          <a:xfrm>
            <a:off x="873035" y="4583706"/>
            <a:ext cx="2587220" cy="246221"/>
          </a:xfrm>
          <a:prstGeom prst="rect">
            <a:avLst/>
          </a:prstGeom>
        </p:spPr>
        <p:txBody>
          <a:bodyPr wrap="none" lIns="144000" tIns="0" rIns="144000" bIns="0">
            <a:normAutofit/>
          </a:bodyPr>
          <a:lstStyle/>
          <a:p>
            <a:pPr algn="r"/>
            <a:r>
              <a:rPr lang="zh-CN" altLang="en-US" sz="1600" b="1">
                <a:solidFill>
                  <a:schemeClr val="accent3"/>
                </a:solidFill>
              </a:rPr>
              <a:t>Title Text Preset</a:t>
            </a:r>
          </a:p>
        </p:txBody>
      </p:sp>
      <p:sp>
        <p:nvSpPr>
          <p:cNvPr id="98" name="Rectangle 61">
            <a:extLst>
              <a:ext uri="{FF2B5EF4-FFF2-40B4-BE49-F238E27FC236}">
                <a16:creationId xmlns:a16="http://schemas.microsoft.com/office/drawing/2014/main" id="{8EA51744-A8B3-411C-8D48-4EDB41C5B17D}"/>
              </a:ext>
            </a:extLst>
          </p:cNvPr>
          <p:cNvSpPr/>
          <p:nvPr/>
        </p:nvSpPr>
        <p:spPr>
          <a:xfrm>
            <a:off x="873035" y="4829927"/>
            <a:ext cx="2587220" cy="536011"/>
          </a:xfrm>
          <a:prstGeom prst="rect">
            <a:avLst/>
          </a:prstGeom>
        </p:spPr>
        <p:txBody>
          <a:bodyPr wrap="square" lIns="144000" tIns="0" rIns="144000" bIns="0">
            <a:normAutofit fontScale="92500"/>
          </a:bodyPr>
          <a:lstStyle/>
          <a:p>
            <a:pPr algn="r">
              <a:lnSpc>
                <a:spcPct val="120000"/>
              </a:lnSpc>
            </a:pPr>
            <a:r>
              <a:rPr lang="zh-CN" altLang="en-US" sz="1100">
                <a:solidFill>
                  <a:schemeClr val="dk1">
                    <a:lumMod val="100000"/>
                  </a:schemeClr>
                </a:solidFill>
              </a:rPr>
              <a:t>This section is displayed as a text-typesetting placeholder</a:t>
            </a:r>
            <a:br>
              <a:rPr lang="zh-CN" altLang="en-US" sz="1100">
                <a:solidFill>
                  <a:schemeClr val="dk1">
                    <a:lumMod val="100000"/>
                  </a:schemeClr>
                </a:solidFill>
              </a:rPr>
            </a:br>
            <a:r>
              <a:rPr lang="zh-CN" altLang="en-US" sz="1100">
                <a:solidFill>
                  <a:schemeClr val="dk1">
                    <a:lumMod val="100000"/>
                  </a:schemeClr>
                </a:solidFill>
              </a:rPr>
              <a:t>(It is recommended to use theme Fonts)</a:t>
            </a:r>
          </a:p>
        </p:txBody>
      </p:sp>
      <p:grpSp>
        <p:nvGrpSpPr>
          <p:cNvPr id="99" name="Group 64">
            <a:extLst>
              <a:ext uri="{FF2B5EF4-FFF2-40B4-BE49-F238E27FC236}">
                <a16:creationId xmlns:a16="http://schemas.microsoft.com/office/drawing/2014/main" id="{94400A69-C10A-4F05-8D17-9B758228C97F}"/>
              </a:ext>
            </a:extLst>
          </p:cNvPr>
          <p:cNvGrpSpPr/>
          <p:nvPr/>
        </p:nvGrpSpPr>
        <p:grpSpPr>
          <a:xfrm>
            <a:off x="8217851" y="4556984"/>
            <a:ext cx="489858" cy="489858"/>
            <a:chOff x="6262908" y="3314803"/>
            <a:chExt cx="1016000" cy="1016000"/>
          </a:xfrm>
          <a:effectLst/>
        </p:grpSpPr>
        <p:sp>
          <p:nvSpPr>
            <p:cNvPr id="115" name="Oval 80">
              <a:extLst>
                <a:ext uri="{FF2B5EF4-FFF2-40B4-BE49-F238E27FC236}">
                  <a16:creationId xmlns:a16="http://schemas.microsoft.com/office/drawing/2014/main" id="{D10936B9-A059-4A1A-9B23-B9F38351AB9F}"/>
                </a:ext>
              </a:extLst>
            </p:cNvPr>
            <p:cNvSpPr/>
            <p:nvPr/>
          </p:nvSpPr>
          <p:spPr>
            <a:xfrm>
              <a:off x="6262908" y="3314803"/>
              <a:ext cx="1016000" cy="1016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116" name="Group 81">
              <a:extLst>
                <a:ext uri="{FF2B5EF4-FFF2-40B4-BE49-F238E27FC236}">
                  <a16:creationId xmlns:a16="http://schemas.microsoft.com/office/drawing/2014/main" id="{595C94A0-D874-46BE-B9A5-72BD924FF29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82682" y="3643499"/>
              <a:ext cx="373277" cy="373278"/>
              <a:chOff x="0" y="0"/>
              <a:chExt cx="577" cy="574"/>
            </a:xfrm>
            <a:solidFill>
              <a:srgbClr val="FFFFFF"/>
            </a:solidFill>
          </p:grpSpPr>
          <p:sp>
            <p:nvSpPr>
              <p:cNvPr id="117" name="Freeform: Shape 82">
                <a:extLst>
                  <a:ext uri="{FF2B5EF4-FFF2-40B4-BE49-F238E27FC236}">
                    <a16:creationId xmlns:a16="http://schemas.microsoft.com/office/drawing/2014/main" id="{36F2125C-0BCC-44F2-BB7F-CE73BABB73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" y="368"/>
                <a:ext cx="205" cy="20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w 21600"/>
                  <a:gd name="T19" fmla="*/ 0 h 21600"/>
                  <a:gd name="T20" fmla="*/ 0 w 21600"/>
                  <a:gd name="T21" fmla="*/ 0 h 21600"/>
                  <a:gd name="T22" fmla="*/ 0 w 21600"/>
                  <a:gd name="T23" fmla="*/ 0 h 21600"/>
                  <a:gd name="T24" fmla="*/ 0 w 21600"/>
                  <a:gd name="T25" fmla="*/ 0 h 2160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1600" h="21600">
                    <a:moveTo>
                      <a:pt x="18447" y="8564"/>
                    </a:moveTo>
                    <a:lnTo>
                      <a:pt x="6893" y="0"/>
                    </a:lnTo>
                    <a:lnTo>
                      <a:pt x="0" y="6909"/>
                    </a:lnTo>
                    <a:lnTo>
                      <a:pt x="8514" y="18507"/>
                    </a:lnTo>
                    <a:cubicBezTo>
                      <a:pt x="10541" y="16972"/>
                      <a:pt x="14706" y="18290"/>
                      <a:pt x="18327" y="21600"/>
                    </a:cubicBezTo>
                    <a:lnTo>
                      <a:pt x="21600" y="18319"/>
                    </a:lnTo>
                    <a:cubicBezTo>
                      <a:pt x="18344" y="14739"/>
                      <a:pt x="17015" y="10625"/>
                      <a:pt x="18447" y="8564"/>
                    </a:cubicBezTo>
                    <a:close/>
                    <a:moveTo>
                      <a:pt x="14477" y="14461"/>
                    </a:moveTo>
                    <a:cubicBezTo>
                      <a:pt x="13723" y="15214"/>
                      <a:pt x="12501" y="15214"/>
                      <a:pt x="11748" y="14461"/>
                    </a:cubicBezTo>
                    <a:cubicBezTo>
                      <a:pt x="10995" y="13705"/>
                      <a:pt x="10995" y="12479"/>
                      <a:pt x="11749" y="11725"/>
                    </a:cubicBezTo>
                    <a:cubicBezTo>
                      <a:pt x="12502" y="10969"/>
                      <a:pt x="13724" y="10969"/>
                      <a:pt x="14477" y="11725"/>
                    </a:cubicBezTo>
                    <a:cubicBezTo>
                      <a:pt x="15230" y="12479"/>
                      <a:pt x="15230" y="13705"/>
                      <a:pt x="14477" y="14461"/>
                    </a:cubicBezTo>
                    <a:close/>
                    <a:moveTo>
                      <a:pt x="14477" y="14461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lc="http://schemas.openxmlformats.org/drawingml/2006/lockedCanvas" xmlns:ma14="http://schemas.microsoft.com/office/mac/drawingml/2011/main" xmlns:p14="http://schemas.microsoft.com/office/powerpoint/2010/main" xmlns:a14="http://schemas.microsoft.com/office/drawing/2010/main" xmlns:p15="http://schemas.microsoft.com/office/powerpoint/2012/main" xmlns:mc="http://schemas.openxmlformats.org/markup-compatibility/2006" xmlns:a16="http://schemas.microsoft.com/office/drawing/2014/main" xmlns="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8" name="Freeform: Shape 83">
                <a:extLst>
                  <a:ext uri="{FF2B5EF4-FFF2-40B4-BE49-F238E27FC236}">
                    <a16:creationId xmlns:a16="http://schemas.microsoft.com/office/drawing/2014/main" id="{BC044C1A-C2F3-44C6-86B1-F32F98348D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" y="304"/>
                <a:ext cx="107" cy="13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1600" h="21600">
                    <a:moveTo>
                      <a:pt x="14544" y="0"/>
                    </a:moveTo>
                    <a:lnTo>
                      <a:pt x="13967" y="562"/>
                    </a:lnTo>
                    <a:cubicBezTo>
                      <a:pt x="14018" y="3961"/>
                      <a:pt x="12593" y="7264"/>
                      <a:pt x="9866" y="9922"/>
                    </a:cubicBezTo>
                    <a:lnTo>
                      <a:pt x="24" y="19504"/>
                    </a:lnTo>
                    <a:cubicBezTo>
                      <a:pt x="18" y="19554"/>
                      <a:pt x="6" y="19602"/>
                      <a:pt x="0" y="19652"/>
                    </a:cubicBezTo>
                    <a:lnTo>
                      <a:pt x="2371" y="21600"/>
                    </a:lnTo>
                    <a:lnTo>
                      <a:pt x="21600" y="5798"/>
                    </a:lnTo>
                    <a:lnTo>
                      <a:pt x="14544" y="0"/>
                    </a:lnTo>
                    <a:close/>
                    <a:moveTo>
                      <a:pt x="14544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lc="http://schemas.openxmlformats.org/drawingml/2006/lockedCanvas" xmlns:ma14="http://schemas.microsoft.com/office/mac/drawingml/2011/main" xmlns:p14="http://schemas.microsoft.com/office/powerpoint/2010/main" xmlns:a14="http://schemas.microsoft.com/office/drawing/2010/main" xmlns:p15="http://schemas.microsoft.com/office/powerpoint/2012/main" xmlns:mc="http://schemas.openxmlformats.org/markup-compatibility/2006" xmlns:a16="http://schemas.microsoft.com/office/drawing/2014/main" xmlns="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9" name="Freeform: Shape 84">
                <a:extLst>
                  <a:ext uri="{FF2B5EF4-FFF2-40B4-BE49-F238E27FC236}">
                    <a16:creationId xmlns:a16="http://schemas.microsoft.com/office/drawing/2014/main" id="{6DEFFCF8-8D37-46DC-BDBD-4275AFE13B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297" cy="289"/>
              </a:xfrm>
              <a:custGeom>
                <a:avLst/>
                <a:gdLst>
                  <a:gd name="T0" fmla="*/ 0 w 21222"/>
                  <a:gd name="T1" fmla="*/ 0 h 21211"/>
                  <a:gd name="T2" fmla="*/ 0 w 21222"/>
                  <a:gd name="T3" fmla="*/ 0 h 21211"/>
                  <a:gd name="T4" fmla="*/ 0 w 21222"/>
                  <a:gd name="T5" fmla="*/ 0 h 21211"/>
                  <a:gd name="T6" fmla="*/ 0 w 21222"/>
                  <a:gd name="T7" fmla="*/ 0 h 21211"/>
                  <a:gd name="T8" fmla="*/ 0 w 21222"/>
                  <a:gd name="T9" fmla="*/ 0 h 21211"/>
                  <a:gd name="T10" fmla="*/ 0 w 21222"/>
                  <a:gd name="T11" fmla="*/ 0 h 21211"/>
                  <a:gd name="T12" fmla="*/ 0 w 21222"/>
                  <a:gd name="T13" fmla="*/ 0 h 21211"/>
                  <a:gd name="T14" fmla="*/ 0 w 21222"/>
                  <a:gd name="T15" fmla="*/ 0 h 21211"/>
                  <a:gd name="T16" fmla="*/ 0 w 21222"/>
                  <a:gd name="T17" fmla="*/ 0 h 212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1222" h="21211">
                    <a:moveTo>
                      <a:pt x="15153" y="21211"/>
                    </a:moveTo>
                    <a:lnTo>
                      <a:pt x="17409" y="18463"/>
                    </a:lnTo>
                    <a:cubicBezTo>
                      <a:pt x="18368" y="17292"/>
                      <a:pt x="19694" y="16530"/>
                      <a:pt x="21146" y="16293"/>
                    </a:cubicBezTo>
                    <a:lnTo>
                      <a:pt x="21222" y="16201"/>
                    </a:lnTo>
                    <a:lnTo>
                      <a:pt x="6603" y="1165"/>
                    </a:lnTo>
                    <a:cubicBezTo>
                      <a:pt x="5093" y="-389"/>
                      <a:pt x="2643" y="-389"/>
                      <a:pt x="1133" y="1165"/>
                    </a:cubicBezTo>
                    <a:cubicBezTo>
                      <a:pt x="-378" y="2718"/>
                      <a:pt x="-378" y="5237"/>
                      <a:pt x="1133" y="6791"/>
                    </a:cubicBezTo>
                    <a:lnTo>
                      <a:pt x="15153" y="21211"/>
                    </a:lnTo>
                    <a:close/>
                    <a:moveTo>
                      <a:pt x="15153" y="21211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lc="http://schemas.openxmlformats.org/drawingml/2006/lockedCanvas" xmlns:ma14="http://schemas.microsoft.com/office/mac/drawingml/2011/main" xmlns:p14="http://schemas.microsoft.com/office/powerpoint/2010/main" xmlns:a14="http://schemas.microsoft.com/office/drawing/2010/main" xmlns:p15="http://schemas.microsoft.com/office/powerpoint/2012/main" xmlns:mc="http://schemas.openxmlformats.org/markup-compatibility/2006" xmlns:a16="http://schemas.microsoft.com/office/drawing/2014/main" xmlns="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0" name="Freeform: Shape 85">
                <a:extLst>
                  <a:ext uri="{FF2B5EF4-FFF2-40B4-BE49-F238E27FC236}">
                    <a16:creationId xmlns:a16="http://schemas.microsoft.com/office/drawing/2014/main" id="{8B9C6DF6-DE49-49CF-9863-B16A9D92A7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328"/>
                <a:ext cx="298" cy="246"/>
              </a:xfrm>
              <a:custGeom>
                <a:avLst/>
                <a:gdLst>
                  <a:gd name="T0" fmla="*/ 0 w 21116"/>
                  <a:gd name="T1" fmla="*/ 0 h 21374"/>
                  <a:gd name="T2" fmla="*/ 0 w 21116"/>
                  <a:gd name="T3" fmla="*/ 0 h 21374"/>
                  <a:gd name="T4" fmla="*/ 0 w 21116"/>
                  <a:gd name="T5" fmla="*/ 0 h 21374"/>
                  <a:gd name="T6" fmla="*/ 0 w 21116"/>
                  <a:gd name="T7" fmla="*/ 0 h 21374"/>
                  <a:gd name="T8" fmla="*/ 0 w 21116"/>
                  <a:gd name="T9" fmla="*/ 0 h 21374"/>
                  <a:gd name="T10" fmla="*/ 0 w 21116"/>
                  <a:gd name="T11" fmla="*/ 0 h 21374"/>
                  <a:gd name="T12" fmla="*/ 0 w 21116"/>
                  <a:gd name="T13" fmla="*/ 0 h 21374"/>
                  <a:gd name="T14" fmla="*/ 0 w 21116"/>
                  <a:gd name="T15" fmla="*/ 0 h 21374"/>
                  <a:gd name="T16" fmla="*/ 0 w 21116"/>
                  <a:gd name="T17" fmla="*/ 0 h 213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1116" h="21374">
                    <a:moveTo>
                      <a:pt x="17024" y="721"/>
                    </a:moveTo>
                    <a:cubicBezTo>
                      <a:pt x="16543" y="427"/>
                      <a:pt x="16052" y="191"/>
                      <a:pt x="15571" y="0"/>
                    </a:cubicBezTo>
                    <a:cubicBezTo>
                      <a:pt x="13915" y="235"/>
                      <a:pt x="7378" y="2037"/>
                      <a:pt x="6834" y="8291"/>
                    </a:cubicBezTo>
                    <a:cubicBezTo>
                      <a:pt x="6063" y="17146"/>
                      <a:pt x="1254" y="15657"/>
                      <a:pt x="153" y="15771"/>
                    </a:cubicBezTo>
                    <a:cubicBezTo>
                      <a:pt x="-484" y="15837"/>
                      <a:pt x="743" y="21126"/>
                      <a:pt x="6046" y="21364"/>
                    </a:cubicBezTo>
                    <a:cubicBezTo>
                      <a:pt x="11298" y="21600"/>
                      <a:pt x="20647" y="17485"/>
                      <a:pt x="21032" y="7006"/>
                    </a:cubicBezTo>
                    <a:lnTo>
                      <a:pt x="21116" y="6884"/>
                    </a:lnTo>
                    <a:cubicBezTo>
                      <a:pt x="20449" y="3612"/>
                      <a:pt x="18811" y="1844"/>
                      <a:pt x="17024" y="721"/>
                    </a:cubicBezTo>
                    <a:close/>
                    <a:moveTo>
                      <a:pt x="17024" y="721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lc="http://schemas.openxmlformats.org/drawingml/2006/lockedCanvas" xmlns:ma14="http://schemas.microsoft.com/office/mac/drawingml/2011/main" xmlns:p14="http://schemas.microsoft.com/office/powerpoint/2010/main" xmlns:a14="http://schemas.microsoft.com/office/drawing/2010/main" xmlns:p15="http://schemas.microsoft.com/office/powerpoint/2012/main" xmlns:mc="http://schemas.openxmlformats.org/markup-compatibility/2006" xmlns:a16="http://schemas.microsoft.com/office/drawing/2014/main" xmlns="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1" name="Freeform: Shape 86">
                <a:extLst>
                  <a:ext uri="{FF2B5EF4-FFF2-40B4-BE49-F238E27FC236}">
                    <a16:creationId xmlns:a16="http://schemas.microsoft.com/office/drawing/2014/main" id="{F653D9AD-7D70-43C5-93EA-FC5BE185CB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" y="0"/>
                <a:ext cx="337" cy="385"/>
              </a:xfrm>
              <a:custGeom>
                <a:avLst/>
                <a:gdLst>
                  <a:gd name="T0" fmla="*/ 0 w 21345"/>
                  <a:gd name="T1" fmla="*/ 0 h 21376"/>
                  <a:gd name="T2" fmla="*/ 0 w 21345"/>
                  <a:gd name="T3" fmla="*/ 0 h 21376"/>
                  <a:gd name="T4" fmla="*/ 0 w 21345"/>
                  <a:gd name="T5" fmla="*/ 0 h 21376"/>
                  <a:gd name="T6" fmla="*/ 0 w 21345"/>
                  <a:gd name="T7" fmla="*/ 0 h 21376"/>
                  <a:gd name="T8" fmla="*/ 0 w 21345"/>
                  <a:gd name="T9" fmla="*/ 0 h 21376"/>
                  <a:gd name="T10" fmla="*/ 0 w 21345"/>
                  <a:gd name="T11" fmla="*/ 0 h 21376"/>
                  <a:gd name="T12" fmla="*/ 0 w 21345"/>
                  <a:gd name="T13" fmla="*/ 0 h 21376"/>
                  <a:gd name="T14" fmla="*/ 0 w 21345"/>
                  <a:gd name="T15" fmla="*/ 0 h 21376"/>
                  <a:gd name="T16" fmla="*/ 0 w 21345"/>
                  <a:gd name="T17" fmla="*/ 0 h 21376"/>
                  <a:gd name="T18" fmla="*/ 0 w 21345"/>
                  <a:gd name="T19" fmla="*/ 0 h 21376"/>
                  <a:gd name="T20" fmla="*/ 0 w 21345"/>
                  <a:gd name="T21" fmla="*/ 0 h 21376"/>
                  <a:gd name="T22" fmla="*/ 0 w 21345"/>
                  <a:gd name="T23" fmla="*/ 0 h 2137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1345" h="21376">
                    <a:moveTo>
                      <a:pt x="7963" y="16438"/>
                    </a:moveTo>
                    <a:lnTo>
                      <a:pt x="20844" y="3060"/>
                    </a:lnTo>
                    <a:cubicBezTo>
                      <a:pt x="21600" y="2274"/>
                      <a:pt x="21488" y="1102"/>
                      <a:pt x="20592" y="438"/>
                    </a:cubicBezTo>
                    <a:cubicBezTo>
                      <a:pt x="19696" y="-224"/>
                      <a:pt x="18359" y="-125"/>
                      <a:pt x="17602" y="661"/>
                    </a:cubicBezTo>
                    <a:lnTo>
                      <a:pt x="4720" y="14039"/>
                    </a:lnTo>
                    <a:cubicBezTo>
                      <a:pt x="3698" y="14005"/>
                      <a:pt x="2666" y="14368"/>
                      <a:pt x="1957" y="15106"/>
                    </a:cubicBezTo>
                    <a:lnTo>
                      <a:pt x="0" y="17139"/>
                    </a:lnTo>
                    <a:cubicBezTo>
                      <a:pt x="266" y="17232"/>
                      <a:pt x="533" y="17334"/>
                      <a:pt x="800" y="17450"/>
                    </a:cubicBezTo>
                    <a:cubicBezTo>
                      <a:pt x="2456" y="18154"/>
                      <a:pt x="4079" y="19406"/>
                      <a:pt x="4942" y="21376"/>
                    </a:cubicBezTo>
                    <a:lnTo>
                      <a:pt x="7225" y="19005"/>
                    </a:lnTo>
                    <a:cubicBezTo>
                      <a:pt x="7936" y="18266"/>
                      <a:pt x="8172" y="17316"/>
                      <a:pt x="7963" y="16438"/>
                    </a:cubicBezTo>
                    <a:close/>
                    <a:moveTo>
                      <a:pt x="7963" y="16438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lc="http://schemas.openxmlformats.org/drawingml/2006/lockedCanvas" xmlns:ma14="http://schemas.microsoft.com/office/mac/drawingml/2011/main" xmlns:p14="http://schemas.microsoft.com/office/powerpoint/2010/main" xmlns:a14="http://schemas.microsoft.com/office/drawing/2010/main" xmlns:p15="http://schemas.microsoft.com/office/powerpoint/2012/main" xmlns:mc="http://schemas.openxmlformats.org/markup-compatibility/2006" xmlns:a16="http://schemas.microsoft.com/office/drawing/2014/main" xmlns="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  <p:grpSp>
        <p:nvGrpSpPr>
          <p:cNvPr id="100" name="Group 65">
            <a:extLst>
              <a:ext uri="{FF2B5EF4-FFF2-40B4-BE49-F238E27FC236}">
                <a16:creationId xmlns:a16="http://schemas.microsoft.com/office/drawing/2014/main" id="{727F53D8-B8C3-4945-8321-6FED4C7616F4}"/>
              </a:ext>
            </a:extLst>
          </p:cNvPr>
          <p:cNvGrpSpPr/>
          <p:nvPr/>
        </p:nvGrpSpPr>
        <p:grpSpPr>
          <a:xfrm>
            <a:off x="8217850" y="2817967"/>
            <a:ext cx="489858" cy="489858"/>
            <a:chOff x="6262912" y="1987229"/>
            <a:chExt cx="1016001" cy="1016000"/>
          </a:xfrm>
          <a:effectLst/>
        </p:grpSpPr>
        <p:sp>
          <p:nvSpPr>
            <p:cNvPr id="105" name="Oval 70">
              <a:extLst>
                <a:ext uri="{FF2B5EF4-FFF2-40B4-BE49-F238E27FC236}">
                  <a16:creationId xmlns:a16="http://schemas.microsoft.com/office/drawing/2014/main" id="{A36EE024-9F5F-4FB9-9E38-C43C207F7A13}"/>
                </a:ext>
              </a:extLst>
            </p:cNvPr>
            <p:cNvSpPr/>
            <p:nvPr/>
          </p:nvSpPr>
          <p:spPr>
            <a:xfrm>
              <a:off x="6262912" y="1987229"/>
              <a:ext cx="1016001" cy="1016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106" name="Group 71">
              <a:extLst>
                <a:ext uri="{FF2B5EF4-FFF2-40B4-BE49-F238E27FC236}">
                  <a16:creationId xmlns:a16="http://schemas.microsoft.com/office/drawing/2014/main" id="{931DC8AF-CA34-4D7F-83BF-79DF5347E0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81713" y="2281761"/>
              <a:ext cx="378392" cy="370722"/>
              <a:chOff x="0" y="0"/>
              <a:chExt cx="581" cy="573"/>
            </a:xfrm>
            <a:solidFill>
              <a:srgbClr val="FFFFFF"/>
            </a:solidFill>
          </p:grpSpPr>
          <p:sp>
            <p:nvSpPr>
              <p:cNvPr id="107" name="Freeform: Shape 72">
                <a:extLst>
                  <a:ext uri="{FF2B5EF4-FFF2-40B4-BE49-F238E27FC236}">
                    <a16:creationId xmlns:a16="http://schemas.microsoft.com/office/drawing/2014/main" id="{A59FB8E2-3285-4E79-A6A6-1B85CBDC4B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" y="0"/>
                <a:ext cx="72" cy="18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1600" h="21600">
                    <a:moveTo>
                      <a:pt x="10799" y="0"/>
                    </a:moveTo>
                    <a:cubicBezTo>
                      <a:pt x="4833" y="0"/>
                      <a:pt x="0" y="1476"/>
                      <a:pt x="0" y="3295"/>
                    </a:cubicBezTo>
                    <a:lnTo>
                      <a:pt x="0" y="18305"/>
                    </a:lnTo>
                    <a:cubicBezTo>
                      <a:pt x="0" y="20125"/>
                      <a:pt x="4833" y="21600"/>
                      <a:pt x="10799" y="21600"/>
                    </a:cubicBezTo>
                    <a:cubicBezTo>
                      <a:pt x="16762" y="21600"/>
                      <a:pt x="21600" y="20125"/>
                      <a:pt x="21600" y="18305"/>
                    </a:cubicBezTo>
                    <a:lnTo>
                      <a:pt x="21600" y="3295"/>
                    </a:lnTo>
                    <a:cubicBezTo>
                      <a:pt x="21600" y="1476"/>
                      <a:pt x="16762" y="0"/>
                      <a:pt x="10799" y="0"/>
                    </a:cubicBezTo>
                    <a:close/>
                    <a:moveTo>
                      <a:pt x="10799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lc="http://schemas.openxmlformats.org/drawingml/2006/lockedCanvas" xmlns:ma14="http://schemas.microsoft.com/office/mac/drawingml/2011/main" xmlns:p14="http://schemas.microsoft.com/office/powerpoint/2010/main" xmlns:a14="http://schemas.microsoft.com/office/drawing/2010/main" xmlns:p15="http://schemas.microsoft.com/office/powerpoint/2012/main" xmlns:mc="http://schemas.openxmlformats.org/markup-compatibility/2006" xmlns:a16="http://schemas.microsoft.com/office/drawing/2014/main" xmlns="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8" name="Freeform: Shape 73">
                <a:extLst>
                  <a:ext uri="{FF2B5EF4-FFF2-40B4-BE49-F238E27FC236}">
                    <a16:creationId xmlns:a16="http://schemas.microsoft.com/office/drawing/2014/main" id="{463465E7-C96C-4BDB-961B-03B2E1B03F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" y="392"/>
                <a:ext cx="72" cy="18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1600" h="21600">
                    <a:moveTo>
                      <a:pt x="10799" y="0"/>
                    </a:moveTo>
                    <a:cubicBezTo>
                      <a:pt x="4833" y="0"/>
                      <a:pt x="0" y="1476"/>
                      <a:pt x="0" y="3295"/>
                    </a:cubicBezTo>
                    <a:lnTo>
                      <a:pt x="0" y="18305"/>
                    </a:lnTo>
                    <a:cubicBezTo>
                      <a:pt x="0" y="20125"/>
                      <a:pt x="4833" y="21600"/>
                      <a:pt x="10799" y="21600"/>
                    </a:cubicBezTo>
                    <a:cubicBezTo>
                      <a:pt x="16762" y="21600"/>
                      <a:pt x="21600" y="20125"/>
                      <a:pt x="21600" y="18305"/>
                    </a:cubicBezTo>
                    <a:lnTo>
                      <a:pt x="21600" y="3295"/>
                    </a:lnTo>
                    <a:cubicBezTo>
                      <a:pt x="21600" y="1476"/>
                      <a:pt x="16762" y="0"/>
                      <a:pt x="10799" y="0"/>
                    </a:cubicBezTo>
                    <a:close/>
                    <a:moveTo>
                      <a:pt x="10799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lc="http://schemas.openxmlformats.org/drawingml/2006/lockedCanvas" xmlns:ma14="http://schemas.microsoft.com/office/mac/drawingml/2011/main" xmlns:p14="http://schemas.microsoft.com/office/powerpoint/2010/main" xmlns:a14="http://schemas.microsoft.com/office/drawing/2010/main" xmlns:p15="http://schemas.microsoft.com/office/powerpoint/2012/main" xmlns:mc="http://schemas.openxmlformats.org/markup-compatibility/2006" xmlns:a16="http://schemas.microsoft.com/office/drawing/2014/main" xmlns="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9" name="Freeform: Shape 74">
                <a:extLst>
                  <a:ext uri="{FF2B5EF4-FFF2-40B4-BE49-F238E27FC236}">
                    <a16:creationId xmlns:a16="http://schemas.microsoft.com/office/drawing/2014/main" id="{F8FFF32E-174C-48D0-A23B-BB142E04A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" y="248"/>
                <a:ext cx="181" cy="7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1600" h="21600">
                    <a:moveTo>
                      <a:pt x="18305" y="0"/>
                    </a:moveTo>
                    <a:lnTo>
                      <a:pt x="3295" y="0"/>
                    </a:lnTo>
                    <a:cubicBezTo>
                      <a:pt x="1475" y="0"/>
                      <a:pt x="0" y="4834"/>
                      <a:pt x="0" y="10798"/>
                    </a:cubicBezTo>
                    <a:cubicBezTo>
                      <a:pt x="0" y="16762"/>
                      <a:pt x="1475" y="21600"/>
                      <a:pt x="3295" y="21600"/>
                    </a:cubicBezTo>
                    <a:lnTo>
                      <a:pt x="18305" y="21600"/>
                    </a:lnTo>
                    <a:cubicBezTo>
                      <a:pt x="20124" y="21600"/>
                      <a:pt x="21600" y="16762"/>
                      <a:pt x="21600" y="10798"/>
                    </a:cubicBezTo>
                    <a:cubicBezTo>
                      <a:pt x="21600" y="4834"/>
                      <a:pt x="20124" y="0"/>
                      <a:pt x="18305" y="0"/>
                    </a:cubicBezTo>
                    <a:close/>
                    <a:moveTo>
                      <a:pt x="18305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lc="http://schemas.openxmlformats.org/drawingml/2006/lockedCanvas" xmlns:ma14="http://schemas.microsoft.com/office/mac/drawingml/2011/main" xmlns:p14="http://schemas.microsoft.com/office/powerpoint/2010/main" xmlns:a14="http://schemas.microsoft.com/office/drawing/2010/main" xmlns:p15="http://schemas.microsoft.com/office/powerpoint/2012/main" xmlns:mc="http://schemas.openxmlformats.org/markup-compatibility/2006" xmlns:a16="http://schemas.microsoft.com/office/drawing/2014/main" xmlns="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0" name="Freeform: Shape 75">
                <a:extLst>
                  <a:ext uri="{FF2B5EF4-FFF2-40B4-BE49-F238E27FC236}">
                    <a16:creationId xmlns:a16="http://schemas.microsoft.com/office/drawing/2014/main" id="{ACE9ECAA-3065-44BA-9B40-3F06C9D74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8"/>
                <a:ext cx="181" cy="7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1600" h="21600">
                    <a:moveTo>
                      <a:pt x="21600" y="10798"/>
                    </a:moveTo>
                    <a:cubicBezTo>
                      <a:pt x="21600" y="4834"/>
                      <a:pt x="20124" y="0"/>
                      <a:pt x="18304" y="0"/>
                    </a:cubicBezTo>
                    <a:lnTo>
                      <a:pt x="3295" y="0"/>
                    </a:lnTo>
                    <a:cubicBezTo>
                      <a:pt x="1475" y="0"/>
                      <a:pt x="0" y="4834"/>
                      <a:pt x="0" y="10798"/>
                    </a:cubicBezTo>
                    <a:cubicBezTo>
                      <a:pt x="0" y="16762"/>
                      <a:pt x="1475" y="21600"/>
                      <a:pt x="3295" y="21600"/>
                    </a:cubicBezTo>
                    <a:lnTo>
                      <a:pt x="18304" y="21600"/>
                    </a:lnTo>
                    <a:cubicBezTo>
                      <a:pt x="20124" y="21600"/>
                      <a:pt x="21600" y="16764"/>
                      <a:pt x="21600" y="10798"/>
                    </a:cubicBezTo>
                    <a:close/>
                    <a:moveTo>
                      <a:pt x="21600" y="10798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lc="http://schemas.openxmlformats.org/drawingml/2006/lockedCanvas" xmlns:ma14="http://schemas.microsoft.com/office/mac/drawingml/2011/main" xmlns:p14="http://schemas.microsoft.com/office/powerpoint/2010/main" xmlns:a14="http://schemas.microsoft.com/office/drawing/2010/main" xmlns:p15="http://schemas.microsoft.com/office/powerpoint/2012/main" xmlns:mc="http://schemas.openxmlformats.org/markup-compatibility/2006" xmlns:a16="http://schemas.microsoft.com/office/drawing/2014/main" xmlns="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1" name="Freeform: Shape 76">
                <a:extLst>
                  <a:ext uri="{FF2B5EF4-FFF2-40B4-BE49-F238E27FC236}">
                    <a16:creationId xmlns:a16="http://schemas.microsoft.com/office/drawing/2014/main" id="{845DD344-E263-4686-823D-A8455200B5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" y="64"/>
                <a:ext cx="153" cy="153"/>
              </a:xfrm>
              <a:custGeom>
                <a:avLst/>
                <a:gdLst>
                  <a:gd name="T0" fmla="*/ 0 w 20488"/>
                  <a:gd name="T1" fmla="*/ 0 h 20489"/>
                  <a:gd name="T2" fmla="*/ 0 w 20488"/>
                  <a:gd name="T3" fmla="*/ 0 h 20489"/>
                  <a:gd name="T4" fmla="*/ 0 w 20488"/>
                  <a:gd name="T5" fmla="*/ 0 h 20489"/>
                  <a:gd name="T6" fmla="*/ 0 w 20488"/>
                  <a:gd name="T7" fmla="*/ 0 h 20489"/>
                  <a:gd name="T8" fmla="*/ 0 w 20488"/>
                  <a:gd name="T9" fmla="*/ 0 h 20489"/>
                  <a:gd name="T10" fmla="*/ 0 w 20488"/>
                  <a:gd name="T11" fmla="*/ 0 h 20489"/>
                  <a:gd name="T12" fmla="*/ 0 w 20488"/>
                  <a:gd name="T13" fmla="*/ 0 h 20489"/>
                  <a:gd name="T14" fmla="*/ 0 w 20488"/>
                  <a:gd name="T15" fmla="*/ 0 h 2048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0488" h="20489">
                    <a:moveTo>
                      <a:pt x="7697" y="19601"/>
                    </a:moveTo>
                    <a:lnTo>
                      <a:pt x="19601" y="7697"/>
                    </a:lnTo>
                    <a:cubicBezTo>
                      <a:pt x="21044" y="6253"/>
                      <a:pt x="20690" y="3557"/>
                      <a:pt x="18809" y="1678"/>
                    </a:cubicBezTo>
                    <a:cubicBezTo>
                      <a:pt x="16928" y="-203"/>
                      <a:pt x="14234" y="-555"/>
                      <a:pt x="12792" y="887"/>
                    </a:cubicBezTo>
                    <a:lnTo>
                      <a:pt x="888" y="12791"/>
                    </a:lnTo>
                    <a:cubicBezTo>
                      <a:pt x="-556" y="14235"/>
                      <a:pt x="-202" y="16928"/>
                      <a:pt x="1679" y="18809"/>
                    </a:cubicBezTo>
                    <a:cubicBezTo>
                      <a:pt x="3558" y="20690"/>
                      <a:pt x="6252" y="21045"/>
                      <a:pt x="7697" y="19601"/>
                    </a:cubicBezTo>
                    <a:close/>
                    <a:moveTo>
                      <a:pt x="7697" y="19601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lc="http://schemas.openxmlformats.org/drawingml/2006/lockedCanvas" xmlns:ma14="http://schemas.microsoft.com/office/mac/drawingml/2011/main" xmlns:p14="http://schemas.microsoft.com/office/powerpoint/2010/main" xmlns:a14="http://schemas.microsoft.com/office/drawing/2010/main" xmlns:p15="http://schemas.microsoft.com/office/powerpoint/2012/main" xmlns:mc="http://schemas.openxmlformats.org/markup-compatibility/2006" xmlns:a16="http://schemas.microsoft.com/office/drawing/2014/main" xmlns="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2" name="Freeform: Shape 77">
                <a:extLst>
                  <a:ext uri="{FF2B5EF4-FFF2-40B4-BE49-F238E27FC236}">
                    <a16:creationId xmlns:a16="http://schemas.microsoft.com/office/drawing/2014/main" id="{075800B1-7C97-4667-B5D8-86D687A089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" y="344"/>
                <a:ext cx="153" cy="153"/>
              </a:xfrm>
              <a:custGeom>
                <a:avLst/>
                <a:gdLst>
                  <a:gd name="T0" fmla="*/ 0 w 20489"/>
                  <a:gd name="T1" fmla="*/ 0 h 20488"/>
                  <a:gd name="T2" fmla="*/ 0 w 20489"/>
                  <a:gd name="T3" fmla="*/ 0 h 20488"/>
                  <a:gd name="T4" fmla="*/ 0 w 20489"/>
                  <a:gd name="T5" fmla="*/ 0 h 20488"/>
                  <a:gd name="T6" fmla="*/ 0 w 20489"/>
                  <a:gd name="T7" fmla="*/ 0 h 20488"/>
                  <a:gd name="T8" fmla="*/ 0 w 20489"/>
                  <a:gd name="T9" fmla="*/ 0 h 20488"/>
                  <a:gd name="T10" fmla="*/ 0 w 20489"/>
                  <a:gd name="T11" fmla="*/ 0 h 20488"/>
                  <a:gd name="T12" fmla="*/ 0 w 20489"/>
                  <a:gd name="T13" fmla="*/ 0 h 20488"/>
                  <a:gd name="T14" fmla="*/ 0 w 20489"/>
                  <a:gd name="T15" fmla="*/ 0 h 2048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0489" h="20488">
                    <a:moveTo>
                      <a:pt x="12792" y="888"/>
                    </a:moveTo>
                    <a:lnTo>
                      <a:pt x="888" y="12792"/>
                    </a:lnTo>
                    <a:cubicBezTo>
                      <a:pt x="-556" y="14236"/>
                      <a:pt x="-202" y="16929"/>
                      <a:pt x="1679" y="18809"/>
                    </a:cubicBezTo>
                    <a:cubicBezTo>
                      <a:pt x="3558" y="20689"/>
                      <a:pt x="6253" y="21044"/>
                      <a:pt x="7697" y="19601"/>
                    </a:cubicBezTo>
                    <a:lnTo>
                      <a:pt x="19601" y="7697"/>
                    </a:lnTo>
                    <a:cubicBezTo>
                      <a:pt x="21044" y="6254"/>
                      <a:pt x="20690" y="3559"/>
                      <a:pt x="18810" y="1679"/>
                    </a:cubicBezTo>
                    <a:cubicBezTo>
                      <a:pt x="16929" y="-203"/>
                      <a:pt x="14235" y="-556"/>
                      <a:pt x="12792" y="888"/>
                    </a:cubicBezTo>
                    <a:close/>
                    <a:moveTo>
                      <a:pt x="12792" y="888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lc="http://schemas.openxmlformats.org/drawingml/2006/lockedCanvas" xmlns:ma14="http://schemas.microsoft.com/office/mac/drawingml/2011/main" xmlns:p14="http://schemas.microsoft.com/office/powerpoint/2010/main" xmlns:a14="http://schemas.microsoft.com/office/drawing/2010/main" xmlns:p15="http://schemas.microsoft.com/office/powerpoint/2012/main" xmlns:mc="http://schemas.openxmlformats.org/markup-compatibility/2006" xmlns:a16="http://schemas.microsoft.com/office/drawing/2014/main" xmlns="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3" name="Freeform: Shape 78">
                <a:extLst>
                  <a:ext uri="{FF2B5EF4-FFF2-40B4-BE49-F238E27FC236}">
                    <a16:creationId xmlns:a16="http://schemas.microsoft.com/office/drawing/2014/main" id="{F576AE0F-0175-4F9D-96CC-B49A12D6DA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" y="344"/>
                <a:ext cx="153" cy="153"/>
              </a:xfrm>
              <a:custGeom>
                <a:avLst/>
                <a:gdLst>
                  <a:gd name="T0" fmla="*/ 0 w 20489"/>
                  <a:gd name="T1" fmla="*/ 0 h 20489"/>
                  <a:gd name="T2" fmla="*/ 0 w 20489"/>
                  <a:gd name="T3" fmla="*/ 0 h 20489"/>
                  <a:gd name="T4" fmla="*/ 0 w 20489"/>
                  <a:gd name="T5" fmla="*/ 0 h 20489"/>
                  <a:gd name="T6" fmla="*/ 0 w 20489"/>
                  <a:gd name="T7" fmla="*/ 0 h 20489"/>
                  <a:gd name="T8" fmla="*/ 0 w 20489"/>
                  <a:gd name="T9" fmla="*/ 0 h 20489"/>
                  <a:gd name="T10" fmla="*/ 0 w 20489"/>
                  <a:gd name="T11" fmla="*/ 0 h 20489"/>
                  <a:gd name="T12" fmla="*/ 0 w 20489"/>
                  <a:gd name="T13" fmla="*/ 0 h 20489"/>
                  <a:gd name="T14" fmla="*/ 0 w 20489"/>
                  <a:gd name="T15" fmla="*/ 0 h 2048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0489" h="20489">
                    <a:moveTo>
                      <a:pt x="7696" y="888"/>
                    </a:moveTo>
                    <a:cubicBezTo>
                      <a:pt x="6251" y="-556"/>
                      <a:pt x="3559" y="-202"/>
                      <a:pt x="1679" y="1678"/>
                    </a:cubicBezTo>
                    <a:cubicBezTo>
                      <a:pt x="-201" y="3558"/>
                      <a:pt x="-556" y="6251"/>
                      <a:pt x="888" y="7697"/>
                    </a:cubicBezTo>
                    <a:lnTo>
                      <a:pt x="12792" y="19601"/>
                    </a:lnTo>
                    <a:cubicBezTo>
                      <a:pt x="14236" y="21044"/>
                      <a:pt x="16932" y="20690"/>
                      <a:pt x="18811" y="18810"/>
                    </a:cubicBezTo>
                    <a:cubicBezTo>
                      <a:pt x="20691" y="16929"/>
                      <a:pt x="21044" y="14236"/>
                      <a:pt x="19601" y="12793"/>
                    </a:cubicBezTo>
                    <a:lnTo>
                      <a:pt x="7696" y="888"/>
                    </a:lnTo>
                    <a:close/>
                    <a:moveTo>
                      <a:pt x="7696" y="888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lc="http://schemas.openxmlformats.org/drawingml/2006/lockedCanvas" xmlns:ma14="http://schemas.microsoft.com/office/mac/drawingml/2011/main" xmlns:p14="http://schemas.microsoft.com/office/powerpoint/2010/main" xmlns:a14="http://schemas.microsoft.com/office/drawing/2010/main" xmlns:p15="http://schemas.microsoft.com/office/powerpoint/2012/main" xmlns:mc="http://schemas.openxmlformats.org/markup-compatibility/2006" xmlns:a16="http://schemas.microsoft.com/office/drawing/2014/main" xmlns="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4" name="Freeform: Shape 79">
                <a:extLst>
                  <a:ext uri="{FF2B5EF4-FFF2-40B4-BE49-F238E27FC236}">
                    <a16:creationId xmlns:a16="http://schemas.microsoft.com/office/drawing/2014/main" id="{30575BDD-3117-4668-80DC-BE378A0F34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" y="71"/>
                <a:ext cx="154" cy="154"/>
              </a:xfrm>
              <a:custGeom>
                <a:avLst/>
                <a:gdLst>
                  <a:gd name="T0" fmla="*/ 0 w 20489"/>
                  <a:gd name="T1" fmla="*/ 0 h 20489"/>
                  <a:gd name="T2" fmla="*/ 0 w 20489"/>
                  <a:gd name="T3" fmla="*/ 0 h 20489"/>
                  <a:gd name="T4" fmla="*/ 0 w 20489"/>
                  <a:gd name="T5" fmla="*/ 0 h 20489"/>
                  <a:gd name="T6" fmla="*/ 0 w 20489"/>
                  <a:gd name="T7" fmla="*/ 0 h 20489"/>
                  <a:gd name="T8" fmla="*/ 0 w 20489"/>
                  <a:gd name="T9" fmla="*/ 0 h 20489"/>
                  <a:gd name="T10" fmla="*/ 0 w 20489"/>
                  <a:gd name="T11" fmla="*/ 0 h 20489"/>
                  <a:gd name="T12" fmla="*/ 0 w 20489"/>
                  <a:gd name="T13" fmla="*/ 0 h 20489"/>
                  <a:gd name="T14" fmla="*/ 0 w 20489"/>
                  <a:gd name="T15" fmla="*/ 0 h 2048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0489" h="20489">
                    <a:moveTo>
                      <a:pt x="12792" y="19602"/>
                    </a:moveTo>
                    <a:cubicBezTo>
                      <a:pt x="14235" y="21045"/>
                      <a:pt x="16930" y="20691"/>
                      <a:pt x="18811" y="18810"/>
                    </a:cubicBezTo>
                    <a:cubicBezTo>
                      <a:pt x="20691" y="16930"/>
                      <a:pt x="21044" y="14236"/>
                      <a:pt x="19601" y="12793"/>
                    </a:cubicBezTo>
                    <a:lnTo>
                      <a:pt x="7696" y="888"/>
                    </a:lnTo>
                    <a:cubicBezTo>
                      <a:pt x="6252" y="-555"/>
                      <a:pt x="3560" y="-202"/>
                      <a:pt x="1679" y="1679"/>
                    </a:cubicBezTo>
                    <a:cubicBezTo>
                      <a:pt x="-201" y="3559"/>
                      <a:pt x="-556" y="6254"/>
                      <a:pt x="887" y="7697"/>
                    </a:cubicBezTo>
                    <a:lnTo>
                      <a:pt x="12792" y="19602"/>
                    </a:lnTo>
                    <a:close/>
                    <a:moveTo>
                      <a:pt x="12792" y="19602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lc="http://schemas.openxmlformats.org/drawingml/2006/lockedCanvas" xmlns:ma14="http://schemas.microsoft.com/office/mac/drawingml/2011/main" xmlns:p14="http://schemas.microsoft.com/office/powerpoint/2010/main" xmlns:a14="http://schemas.microsoft.com/office/drawing/2010/main" xmlns:p15="http://schemas.microsoft.com/office/powerpoint/2012/main" xmlns:mc="http://schemas.openxmlformats.org/markup-compatibility/2006" xmlns:a16="http://schemas.microsoft.com/office/drawing/2014/main" xmlns="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101" name="Rectangle 66">
            <a:extLst>
              <a:ext uri="{FF2B5EF4-FFF2-40B4-BE49-F238E27FC236}">
                <a16:creationId xmlns:a16="http://schemas.microsoft.com/office/drawing/2014/main" id="{794FA6BB-A8ED-4708-BAC3-05E68D91FFDF}"/>
              </a:ext>
            </a:extLst>
          </p:cNvPr>
          <p:cNvSpPr/>
          <p:nvPr/>
        </p:nvSpPr>
        <p:spPr>
          <a:xfrm>
            <a:off x="8760775" y="2795169"/>
            <a:ext cx="2587220" cy="246221"/>
          </a:xfrm>
          <a:prstGeom prst="rect">
            <a:avLst/>
          </a:prstGeom>
        </p:spPr>
        <p:txBody>
          <a:bodyPr wrap="none" lIns="144000" tIns="0" rIns="144000" bIns="0">
            <a:normAutofit/>
          </a:bodyPr>
          <a:lstStyle/>
          <a:p>
            <a:r>
              <a:rPr lang="zh-CN" altLang="en-US" sz="1600" b="1">
                <a:solidFill>
                  <a:schemeClr val="accent2"/>
                </a:solidFill>
              </a:rPr>
              <a:t>Title Text Preset</a:t>
            </a:r>
          </a:p>
        </p:txBody>
      </p:sp>
      <p:sp>
        <p:nvSpPr>
          <p:cNvPr id="102" name="Rectangle 67">
            <a:extLst>
              <a:ext uri="{FF2B5EF4-FFF2-40B4-BE49-F238E27FC236}">
                <a16:creationId xmlns:a16="http://schemas.microsoft.com/office/drawing/2014/main" id="{EA84FD13-82A8-4413-B594-D74D85EC693C}"/>
              </a:ext>
            </a:extLst>
          </p:cNvPr>
          <p:cNvSpPr/>
          <p:nvPr/>
        </p:nvSpPr>
        <p:spPr>
          <a:xfrm>
            <a:off x="8760775" y="3041390"/>
            <a:ext cx="2587220" cy="536011"/>
          </a:xfrm>
          <a:prstGeom prst="rect">
            <a:avLst/>
          </a:prstGeom>
        </p:spPr>
        <p:txBody>
          <a:bodyPr wrap="square" lIns="144000" tIns="0" rIns="144000" bIns="0">
            <a:normAutofit fontScale="92500"/>
          </a:bodyPr>
          <a:lstStyle/>
          <a:p>
            <a:pPr>
              <a:lnSpc>
                <a:spcPct val="120000"/>
              </a:lnSpc>
            </a:pPr>
            <a:r>
              <a:rPr lang="zh-CN" altLang="en-US" sz="1100">
                <a:solidFill>
                  <a:schemeClr val="dk1">
                    <a:lumMod val="100000"/>
                  </a:schemeClr>
                </a:solidFill>
              </a:rPr>
              <a:t>This section is displayed as a text-typesetting placeholder</a:t>
            </a:r>
            <a:br>
              <a:rPr lang="zh-CN" altLang="en-US" sz="1100">
                <a:solidFill>
                  <a:schemeClr val="dk1">
                    <a:lumMod val="100000"/>
                  </a:schemeClr>
                </a:solidFill>
              </a:rPr>
            </a:br>
            <a:r>
              <a:rPr lang="zh-CN" altLang="en-US" sz="1100">
                <a:solidFill>
                  <a:schemeClr val="dk1">
                    <a:lumMod val="100000"/>
                  </a:schemeClr>
                </a:solidFill>
              </a:rPr>
              <a:t>(It is recommended to use theme Fonts)</a:t>
            </a:r>
          </a:p>
        </p:txBody>
      </p:sp>
      <p:sp>
        <p:nvSpPr>
          <p:cNvPr id="103" name="Rectangle 68">
            <a:extLst>
              <a:ext uri="{FF2B5EF4-FFF2-40B4-BE49-F238E27FC236}">
                <a16:creationId xmlns:a16="http://schemas.microsoft.com/office/drawing/2014/main" id="{DCDE196E-ED94-4432-81E5-705719C402B8}"/>
              </a:ext>
            </a:extLst>
          </p:cNvPr>
          <p:cNvSpPr/>
          <p:nvPr/>
        </p:nvSpPr>
        <p:spPr>
          <a:xfrm>
            <a:off x="8760775" y="4583706"/>
            <a:ext cx="2587220" cy="246221"/>
          </a:xfrm>
          <a:prstGeom prst="rect">
            <a:avLst/>
          </a:prstGeom>
        </p:spPr>
        <p:txBody>
          <a:bodyPr wrap="none" lIns="144000" tIns="0" rIns="144000" bIns="0">
            <a:normAutofit/>
          </a:bodyPr>
          <a:lstStyle/>
          <a:p>
            <a:r>
              <a:rPr lang="zh-CN" altLang="en-US" sz="1600" b="1">
                <a:solidFill>
                  <a:schemeClr val="accent4"/>
                </a:solidFill>
              </a:rPr>
              <a:t>Title Text Preset</a:t>
            </a:r>
          </a:p>
        </p:txBody>
      </p:sp>
      <p:sp>
        <p:nvSpPr>
          <p:cNvPr id="104" name="Rectangle 69">
            <a:extLst>
              <a:ext uri="{FF2B5EF4-FFF2-40B4-BE49-F238E27FC236}">
                <a16:creationId xmlns:a16="http://schemas.microsoft.com/office/drawing/2014/main" id="{C661BC16-6883-4995-8703-EA10D3A1B218}"/>
              </a:ext>
            </a:extLst>
          </p:cNvPr>
          <p:cNvSpPr/>
          <p:nvPr/>
        </p:nvSpPr>
        <p:spPr>
          <a:xfrm>
            <a:off x="8760775" y="4829927"/>
            <a:ext cx="2587220" cy="536011"/>
          </a:xfrm>
          <a:prstGeom prst="rect">
            <a:avLst/>
          </a:prstGeom>
        </p:spPr>
        <p:txBody>
          <a:bodyPr wrap="square" lIns="144000" tIns="0" rIns="144000" bIns="0">
            <a:normAutofit fontScale="92500"/>
          </a:bodyPr>
          <a:lstStyle/>
          <a:p>
            <a:pPr>
              <a:lnSpc>
                <a:spcPct val="120000"/>
              </a:lnSpc>
            </a:pPr>
            <a:r>
              <a:rPr lang="zh-CN" altLang="en-US" sz="1100">
                <a:solidFill>
                  <a:schemeClr val="dk1">
                    <a:lumMod val="100000"/>
                  </a:schemeClr>
                </a:solidFill>
              </a:rPr>
              <a:t>This section is displayed as a text-typesetting placeholder</a:t>
            </a:r>
            <a:br>
              <a:rPr lang="zh-CN" altLang="en-US" sz="1100">
                <a:solidFill>
                  <a:schemeClr val="dk1">
                    <a:lumMod val="100000"/>
                  </a:schemeClr>
                </a:solidFill>
              </a:rPr>
            </a:br>
            <a:r>
              <a:rPr lang="zh-CN" altLang="en-US" sz="1100">
                <a:solidFill>
                  <a:schemeClr val="dk1">
                    <a:lumMod val="100000"/>
                  </a:schemeClr>
                </a:solidFill>
              </a:rPr>
              <a:t>(It is recommended to use theme Fonts)</a:t>
            </a:r>
          </a:p>
        </p:txBody>
      </p:sp>
    </p:spTree>
    <p:extLst>
      <p:ext uri="{BB962C8B-B14F-4D97-AF65-F5344CB8AC3E}">
        <p14:creationId xmlns:p14="http://schemas.microsoft.com/office/powerpoint/2010/main" val="2238744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0">
        <p15:prstTrans prst="origami"/>
      </p:transition>
    </mc:Choice>
    <mc:Fallback xmlns:lc="http://schemas.openxmlformats.org/drawingml/2006/lockedCanvas" xmlns:a14="http://schemas.microsoft.com/office/drawing/2010/main" xmlns:p14="http://schemas.microsoft.com/office/powerpoint/2010/main" xmlns:ma14="http://schemas.microsoft.com/office/mac/drawingml/2011/main" xmlns:a16="http://schemas.microsoft.com/office/drawing/2014/main"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25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75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25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75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25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75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25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75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25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75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250"/>
                            </p:stCondLst>
                            <p:childTnLst>
                              <p:par>
                                <p:cTn id="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750"/>
                            </p:stCondLst>
                            <p:childTnLst>
                              <p:par>
                                <p:cTn id="10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250"/>
                            </p:stCondLst>
                            <p:childTnLst>
                              <p:par>
                                <p:cTn id="1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750"/>
                            </p:stCondLst>
                            <p:childTnLst>
                              <p:par>
                                <p:cTn id="1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1250"/>
                            </p:stCondLst>
                            <p:childTnLst>
                              <p:par>
                                <p:cTn id="1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1750"/>
                            </p:stCondLst>
                            <p:childTnLst>
                              <p:par>
                                <p:cTn id="1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2250"/>
                            </p:stCondLst>
                            <p:childTnLst>
                              <p:par>
                                <p:cTn id="1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2750"/>
                            </p:stCondLst>
                            <p:childTnLst>
                              <p:par>
                                <p:cTn id="1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3250"/>
                            </p:stCondLst>
                            <p:childTnLst>
                              <p:par>
                                <p:cTn id="1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3750"/>
                            </p:stCondLst>
                            <p:childTnLst>
                              <p:par>
                                <p:cTn id="1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4250"/>
                            </p:stCondLst>
                            <p:childTnLst>
                              <p:par>
                                <p:cTn id="1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4750"/>
                            </p:stCondLst>
                            <p:childTnLst>
                              <p:par>
                                <p:cTn id="1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5250"/>
                            </p:stCondLst>
                            <p:childTnLst>
                              <p:par>
                                <p:cTn id="1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5750"/>
                            </p:stCondLst>
                            <p:childTnLst>
                              <p:par>
                                <p:cTn id="1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6250"/>
                            </p:stCondLst>
                            <p:childTnLst>
                              <p:par>
                                <p:cTn id="1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6750"/>
                            </p:stCondLst>
                            <p:childTnLst>
                              <p:par>
                                <p:cTn id="1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7250"/>
                            </p:stCondLst>
                            <p:childTnLst>
                              <p:par>
                                <p:cTn id="1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7750"/>
                            </p:stCondLst>
                            <p:childTnLst>
                              <p:par>
                                <p:cTn id="2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8250"/>
                            </p:stCondLst>
                            <p:childTnLst>
                              <p:par>
                                <p:cTn id="20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8750"/>
                            </p:stCondLst>
                            <p:childTnLst>
                              <p:par>
                                <p:cTn id="2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19250"/>
                            </p:stCondLst>
                            <p:childTnLst>
                              <p:par>
                                <p:cTn id="2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9750"/>
                            </p:stCondLst>
                            <p:childTnLst>
                              <p:par>
                                <p:cTn id="2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20250"/>
                            </p:stCondLst>
                            <p:childTnLst>
                              <p:par>
                                <p:cTn id="2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95" grpId="0"/>
      <p:bldP spid="96" grpId="0"/>
      <p:bldP spid="97" grpId="0"/>
      <p:bldP spid="98" grpId="0"/>
      <p:bldP spid="101" grpId="0"/>
      <p:bldP spid="102" grpId="0"/>
      <p:bldP spid="103" grpId="0"/>
      <p:bldP spid="10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6">
            <a:extLst>
              <a:ext uri="{FF2B5EF4-FFF2-40B4-BE49-F238E27FC236}">
                <a16:creationId xmlns:a16="http://schemas.microsoft.com/office/drawing/2014/main" id="{2E2ABCFB-ADAE-4173-83F6-A99520EA9FF9}"/>
              </a:ext>
            </a:extLst>
          </p:cNvPr>
          <p:cNvSpPr txBox="1">
            <a:spLocks/>
          </p:cNvSpPr>
          <p:nvPr/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chemeClr val="accent1"/>
                </a:solidFill>
                <a:latin typeface="+mn-lt"/>
                <a:ea typeface="+mn-ea"/>
                <a:cs typeface="+mn-ea"/>
                <a:sym typeface="+mn-lt"/>
              </a:rPr>
              <a:t>Click Add Title</a:t>
            </a:r>
            <a:endParaRPr lang="en-US" altLang="zh-CN" dirty="0">
              <a:solidFill>
                <a:schemeClr val="accen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7" name="Text Placeholder 7">
            <a:extLst>
              <a:ext uri="{FF2B5EF4-FFF2-40B4-BE49-F238E27FC236}">
                <a16:creationId xmlns:a16="http://schemas.microsoft.com/office/drawing/2014/main" id="{F2794F23-B792-4CB7-8304-439E7F9E1A72}"/>
              </a:ext>
            </a:extLst>
          </p:cNvPr>
          <p:cNvSpPr txBox="1">
            <a:spLocks/>
          </p:cNvSpPr>
          <p:nvPr/>
        </p:nvSpPr>
        <p:spPr>
          <a:xfrm>
            <a:off x="3352800" y="825950"/>
            <a:ext cx="5486400" cy="267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dirty="0">
                <a:solidFill>
                  <a:schemeClr val="accent1"/>
                </a:solidFill>
                <a:cs typeface="+mn-ea"/>
                <a:sym typeface="+mn-lt"/>
              </a:rPr>
              <a:t>CLICK TO ADD CAPTION TEXT</a:t>
            </a:r>
            <a:endParaRPr lang="zh-CN" altLang="en-US" sz="2400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51" name="Trapezoid 1">
            <a:extLst>
              <a:ext uri="{FF2B5EF4-FFF2-40B4-BE49-F238E27FC236}">
                <a16:creationId xmlns:a16="http://schemas.microsoft.com/office/drawing/2014/main" id="{705373C4-6EFB-44B1-A08C-4F71FEB1E451}"/>
              </a:ext>
            </a:extLst>
          </p:cNvPr>
          <p:cNvSpPr/>
          <p:nvPr/>
        </p:nvSpPr>
        <p:spPr>
          <a:xfrm>
            <a:off x="5537200" y="2665461"/>
            <a:ext cx="1117600" cy="932143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algn="ctr"/>
            <a:r>
              <a:rPr lang="en-US" altLang="zh-CN" sz="2400" b="1">
                <a:solidFill>
                  <a:schemeClr val="accent3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52" name="Trapezoid 2">
            <a:extLst>
              <a:ext uri="{FF2B5EF4-FFF2-40B4-BE49-F238E27FC236}">
                <a16:creationId xmlns:a16="http://schemas.microsoft.com/office/drawing/2014/main" id="{6B2FE9B6-AEE3-444C-A22E-610170D6B47E}"/>
              </a:ext>
            </a:extLst>
          </p:cNvPr>
          <p:cNvSpPr/>
          <p:nvPr/>
        </p:nvSpPr>
        <p:spPr>
          <a:xfrm flipV="1">
            <a:off x="5537200" y="3597604"/>
            <a:ext cx="1117600" cy="1672771"/>
          </a:xfrm>
          <a:prstGeom prst="trapezoid">
            <a:avLst/>
          </a:prstGeom>
          <a:solidFill>
            <a:schemeClr val="accent3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53" name="Parallelogram 3">
            <a:extLst>
              <a:ext uri="{FF2B5EF4-FFF2-40B4-BE49-F238E27FC236}">
                <a16:creationId xmlns:a16="http://schemas.microsoft.com/office/drawing/2014/main" id="{4D48A32D-613D-4AC1-B12A-ACDD99E0BEC1}"/>
              </a:ext>
            </a:extLst>
          </p:cNvPr>
          <p:cNvSpPr/>
          <p:nvPr/>
        </p:nvSpPr>
        <p:spPr>
          <a:xfrm>
            <a:off x="4565396" y="2235148"/>
            <a:ext cx="923544" cy="1362456"/>
          </a:xfrm>
          <a:prstGeom prst="parallelogram">
            <a:avLst>
              <a:gd name="adj" fmla="val 32216"/>
            </a:avLst>
          </a:prstGeom>
          <a:solidFill>
            <a:schemeClr val="tx2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algn="ctr"/>
            <a:r>
              <a:rPr lang="en-US" altLang="zh-CN" sz="2000" b="1">
                <a:solidFill>
                  <a:schemeClr val="accent2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100" name="Parallelogram 4">
            <a:extLst>
              <a:ext uri="{FF2B5EF4-FFF2-40B4-BE49-F238E27FC236}">
                <a16:creationId xmlns:a16="http://schemas.microsoft.com/office/drawing/2014/main" id="{6968D4C9-A5B4-4232-A87D-5226DF4CDD5A}"/>
              </a:ext>
            </a:extLst>
          </p:cNvPr>
          <p:cNvSpPr/>
          <p:nvPr/>
        </p:nvSpPr>
        <p:spPr>
          <a:xfrm flipV="1">
            <a:off x="4565396" y="3597604"/>
            <a:ext cx="923544" cy="1362456"/>
          </a:xfrm>
          <a:prstGeom prst="parallelogram">
            <a:avLst>
              <a:gd name="adj" fmla="val 32216"/>
            </a:avLst>
          </a:prstGeom>
          <a:solidFill>
            <a:schemeClr val="accent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101" name="Parallelogram 5">
            <a:extLst>
              <a:ext uri="{FF2B5EF4-FFF2-40B4-BE49-F238E27FC236}">
                <a16:creationId xmlns:a16="http://schemas.microsoft.com/office/drawing/2014/main" id="{300A8A5E-2B5A-46C8-B51D-C6DABEA9E178}"/>
              </a:ext>
            </a:extLst>
          </p:cNvPr>
          <p:cNvSpPr/>
          <p:nvPr/>
        </p:nvSpPr>
        <p:spPr>
          <a:xfrm>
            <a:off x="3593592" y="2600908"/>
            <a:ext cx="923544" cy="996696"/>
          </a:xfrm>
          <a:prstGeom prst="parallelogram">
            <a:avLst>
              <a:gd name="adj" fmla="val 32216"/>
            </a:avLst>
          </a:prstGeom>
          <a:solidFill>
            <a:schemeClr val="tx2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algn="ctr"/>
            <a:r>
              <a:rPr lang="en-US" altLang="zh-CN" b="1">
                <a:solidFill>
                  <a:schemeClr val="accent1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102" name="Parallelogram 6">
            <a:extLst>
              <a:ext uri="{FF2B5EF4-FFF2-40B4-BE49-F238E27FC236}">
                <a16:creationId xmlns:a16="http://schemas.microsoft.com/office/drawing/2014/main" id="{E638509A-AE1C-4912-B8A7-40CC7E57AFAF}"/>
              </a:ext>
            </a:extLst>
          </p:cNvPr>
          <p:cNvSpPr/>
          <p:nvPr/>
        </p:nvSpPr>
        <p:spPr>
          <a:xfrm flipV="1">
            <a:off x="3593592" y="3597604"/>
            <a:ext cx="923544" cy="996696"/>
          </a:xfrm>
          <a:prstGeom prst="parallelogram">
            <a:avLst>
              <a:gd name="adj" fmla="val 32216"/>
            </a:avLst>
          </a:prstGeom>
          <a:solidFill>
            <a:schemeClr val="accent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103" name="Parallelogram 8">
            <a:extLst>
              <a:ext uri="{FF2B5EF4-FFF2-40B4-BE49-F238E27FC236}">
                <a16:creationId xmlns:a16="http://schemas.microsoft.com/office/drawing/2014/main" id="{76D014FB-60DA-4C5C-8844-E8828C8EB10B}"/>
              </a:ext>
            </a:extLst>
          </p:cNvPr>
          <p:cNvSpPr/>
          <p:nvPr/>
        </p:nvSpPr>
        <p:spPr>
          <a:xfrm flipH="1">
            <a:off x="6703060" y="2235148"/>
            <a:ext cx="923544" cy="1362456"/>
          </a:xfrm>
          <a:prstGeom prst="parallelogram">
            <a:avLst>
              <a:gd name="adj" fmla="val 32216"/>
            </a:avLst>
          </a:prstGeom>
          <a:solidFill>
            <a:schemeClr val="tx2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algn="ctr"/>
            <a:r>
              <a:rPr lang="en-US" altLang="zh-CN" sz="2000" b="1">
                <a:solidFill>
                  <a:schemeClr val="accent4">
                    <a:lumMod val="50000"/>
                  </a:schemeClr>
                </a:solidFill>
              </a:rPr>
              <a:t>4</a:t>
            </a:r>
          </a:p>
        </p:txBody>
      </p:sp>
      <p:sp>
        <p:nvSpPr>
          <p:cNvPr id="104" name="Parallelogram 9">
            <a:extLst>
              <a:ext uri="{FF2B5EF4-FFF2-40B4-BE49-F238E27FC236}">
                <a16:creationId xmlns:a16="http://schemas.microsoft.com/office/drawing/2014/main" id="{6DF518B3-6E5D-40D2-93E7-656E515F075B}"/>
              </a:ext>
            </a:extLst>
          </p:cNvPr>
          <p:cNvSpPr/>
          <p:nvPr/>
        </p:nvSpPr>
        <p:spPr>
          <a:xfrm flipH="1" flipV="1">
            <a:off x="6703060" y="3597604"/>
            <a:ext cx="923544" cy="1362456"/>
          </a:xfrm>
          <a:prstGeom prst="parallelogram">
            <a:avLst>
              <a:gd name="adj" fmla="val 32216"/>
            </a:avLst>
          </a:prstGeom>
          <a:solidFill>
            <a:schemeClr val="accent4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105" name="Parallelogram 10">
            <a:extLst>
              <a:ext uri="{FF2B5EF4-FFF2-40B4-BE49-F238E27FC236}">
                <a16:creationId xmlns:a16="http://schemas.microsoft.com/office/drawing/2014/main" id="{68CD6B2E-F7D6-4DCF-BB37-BCBCF4227AAE}"/>
              </a:ext>
            </a:extLst>
          </p:cNvPr>
          <p:cNvSpPr/>
          <p:nvPr/>
        </p:nvSpPr>
        <p:spPr>
          <a:xfrm flipH="1">
            <a:off x="7674864" y="2600908"/>
            <a:ext cx="923544" cy="996696"/>
          </a:xfrm>
          <a:prstGeom prst="parallelogram">
            <a:avLst>
              <a:gd name="adj" fmla="val 32216"/>
            </a:avLst>
          </a:prstGeom>
          <a:solidFill>
            <a:schemeClr val="tx2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algn="ctr"/>
            <a:r>
              <a:rPr lang="en-US" altLang="zh-CN" b="1">
                <a:solidFill>
                  <a:schemeClr val="accent6">
                    <a:lumMod val="75000"/>
                  </a:schemeClr>
                </a:solidFill>
              </a:rPr>
              <a:t>5</a:t>
            </a:r>
          </a:p>
        </p:txBody>
      </p:sp>
      <p:sp>
        <p:nvSpPr>
          <p:cNvPr id="106" name="Parallelogram 11">
            <a:extLst>
              <a:ext uri="{FF2B5EF4-FFF2-40B4-BE49-F238E27FC236}">
                <a16:creationId xmlns:a16="http://schemas.microsoft.com/office/drawing/2014/main" id="{4E75AB05-D9BF-46BB-A8CB-82FFE18C7EF0}"/>
              </a:ext>
            </a:extLst>
          </p:cNvPr>
          <p:cNvSpPr/>
          <p:nvPr/>
        </p:nvSpPr>
        <p:spPr>
          <a:xfrm flipH="1" flipV="1">
            <a:off x="7674864" y="3597604"/>
            <a:ext cx="923544" cy="996696"/>
          </a:xfrm>
          <a:prstGeom prst="parallelogram">
            <a:avLst>
              <a:gd name="adj" fmla="val 32216"/>
            </a:avLst>
          </a:prstGeom>
          <a:solidFill>
            <a:schemeClr val="accent6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grpSp>
        <p:nvGrpSpPr>
          <p:cNvPr id="107" name="Group 19">
            <a:extLst>
              <a:ext uri="{FF2B5EF4-FFF2-40B4-BE49-F238E27FC236}">
                <a16:creationId xmlns:a16="http://schemas.microsoft.com/office/drawing/2014/main" id="{2ED94C61-EAE3-4750-BC3F-9EFB4C074D0C}"/>
              </a:ext>
            </a:extLst>
          </p:cNvPr>
          <p:cNvGrpSpPr/>
          <p:nvPr/>
        </p:nvGrpSpPr>
        <p:grpSpPr>
          <a:xfrm>
            <a:off x="960133" y="3288750"/>
            <a:ext cx="2407615" cy="835777"/>
            <a:chOff x="609599" y="3139323"/>
            <a:chExt cx="2407615" cy="835777"/>
          </a:xfrm>
        </p:grpSpPr>
        <p:sp>
          <p:nvSpPr>
            <p:cNvPr id="125" name="TextBox 20">
              <a:extLst>
                <a:ext uri="{FF2B5EF4-FFF2-40B4-BE49-F238E27FC236}">
                  <a16:creationId xmlns:a16="http://schemas.microsoft.com/office/drawing/2014/main" id="{E7AADF92-D868-4839-8019-65183D6E0F70}"/>
                </a:ext>
              </a:extLst>
            </p:cNvPr>
            <p:cNvSpPr txBox="1"/>
            <p:nvPr/>
          </p:nvSpPr>
          <p:spPr>
            <a:xfrm>
              <a:off x="609599" y="3385544"/>
              <a:ext cx="2407615" cy="589556"/>
            </a:xfrm>
            <a:prstGeom prst="rect">
              <a:avLst/>
            </a:prstGeom>
            <a:noFill/>
          </p:spPr>
          <p:txBody>
            <a:bodyPr wrap="square" lIns="72000" tIns="0" rIns="72000" bIns="0" anchor="ctr" anchorCtr="0">
              <a:normAutofit/>
            </a:bodyPr>
            <a:lstStyle/>
            <a:p>
              <a:pPr algn="r" defTabSz="914378">
                <a:lnSpc>
                  <a:spcPct val="120000"/>
                </a:lnSpc>
                <a:defRPr/>
              </a:pPr>
              <a:r>
                <a:rPr lang="zh-CN" altLang="en-US" sz="1000"/>
                <a:t>This section is displayed as a text-typesetting placeholder</a:t>
              </a:r>
              <a:br>
                <a:rPr lang="zh-CN" altLang="en-US" sz="1000"/>
              </a:br>
              <a:r>
                <a:rPr lang="zh-CN" altLang="en-US" sz="1000"/>
                <a:t>(It is recommended to use theme Fonts)</a:t>
              </a:r>
            </a:p>
          </p:txBody>
        </p:sp>
        <p:sp>
          <p:nvSpPr>
            <p:cNvPr id="126" name="Rectangle 21">
              <a:extLst>
                <a:ext uri="{FF2B5EF4-FFF2-40B4-BE49-F238E27FC236}">
                  <a16:creationId xmlns:a16="http://schemas.microsoft.com/office/drawing/2014/main" id="{1E1912B7-0E42-4DD7-9878-B90C76A226D0}"/>
                </a:ext>
              </a:extLst>
            </p:cNvPr>
            <p:cNvSpPr/>
            <p:nvPr/>
          </p:nvSpPr>
          <p:spPr>
            <a:xfrm>
              <a:off x="609599" y="3139323"/>
              <a:ext cx="2407615" cy="246221"/>
            </a:xfrm>
            <a:prstGeom prst="rect">
              <a:avLst/>
            </a:prstGeom>
          </p:spPr>
          <p:txBody>
            <a:bodyPr wrap="none" lIns="72000" tIns="0" rIns="72000" bIns="0">
              <a:normAutofit/>
            </a:bodyPr>
            <a:lstStyle/>
            <a:p>
              <a:pPr lvl="0" algn="r" defTabSz="914378">
                <a:defRPr/>
              </a:pPr>
              <a:r>
                <a:rPr lang="zh-CN" altLang="en-US" sz="1600" b="1">
                  <a:solidFill>
                    <a:schemeClr val="accent1"/>
                  </a:solidFill>
                </a:rPr>
                <a:t>Title Text Preset</a:t>
              </a:r>
            </a:p>
          </p:txBody>
        </p:sp>
      </p:grpSp>
      <p:grpSp>
        <p:nvGrpSpPr>
          <p:cNvPr id="108" name="Group 22">
            <a:extLst>
              <a:ext uri="{FF2B5EF4-FFF2-40B4-BE49-F238E27FC236}">
                <a16:creationId xmlns:a16="http://schemas.microsoft.com/office/drawing/2014/main" id="{339DD21B-182F-4E94-BA74-2F9DD503320B}"/>
              </a:ext>
            </a:extLst>
          </p:cNvPr>
          <p:cNvGrpSpPr/>
          <p:nvPr/>
        </p:nvGrpSpPr>
        <p:grpSpPr>
          <a:xfrm>
            <a:off x="8797148" y="3288750"/>
            <a:ext cx="2457329" cy="835777"/>
            <a:chOff x="9029821" y="3139323"/>
            <a:chExt cx="2457329" cy="835777"/>
          </a:xfrm>
        </p:grpSpPr>
        <p:sp>
          <p:nvSpPr>
            <p:cNvPr id="123" name="TextBox 23">
              <a:extLst>
                <a:ext uri="{FF2B5EF4-FFF2-40B4-BE49-F238E27FC236}">
                  <a16:creationId xmlns:a16="http://schemas.microsoft.com/office/drawing/2014/main" id="{98A663A9-7E4B-4230-B7B2-2EF5FDF78939}"/>
                </a:ext>
              </a:extLst>
            </p:cNvPr>
            <p:cNvSpPr txBox="1"/>
            <p:nvPr/>
          </p:nvSpPr>
          <p:spPr>
            <a:xfrm>
              <a:off x="9029821" y="3385544"/>
              <a:ext cx="2457329" cy="589556"/>
            </a:xfrm>
            <a:prstGeom prst="rect">
              <a:avLst/>
            </a:prstGeom>
            <a:noFill/>
          </p:spPr>
          <p:txBody>
            <a:bodyPr wrap="square" lIns="72000" tIns="0" rIns="72000" bIns="0" anchor="ctr" anchorCtr="0">
              <a:normAutofit/>
            </a:bodyPr>
            <a:lstStyle/>
            <a:p>
              <a:pPr defTabSz="914378">
                <a:lnSpc>
                  <a:spcPct val="120000"/>
                </a:lnSpc>
                <a:defRPr/>
              </a:pPr>
              <a:r>
                <a:rPr lang="zh-CN" altLang="en-US" sz="1000"/>
                <a:t>This section is displayed as a text-typesetting placeholder</a:t>
              </a:r>
              <a:br>
                <a:rPr lang="zh-CN" altLang="en-US" sz="1000"/>
              </a:br>
              <a:r>
                <a:rPr lang="zh-CN" altLang="en-US" sz="1000"/>
                <a:t>(It is recommended to use theme Fonts)</a:t>
              </a:r>
            </a:p>
          </p:txBody>
        </p:sp>
        <p:sp>
          <p:nvSpPr>
            <p:cNvPr id="124" name="Rectangle 24">
              <a:extLst>
                <a:ext uri="{FF2B5EF4-FFF2-40B4-BE49-F238E27FC236}">
                  <a16:creationId xmlns:a16="http://schemas.microsoft.com/office/drawing/2014/main" id="{073AA209-AFAD-4543-BF41-2826A31E6AE8}"/>
                </a:ext>
              </a:extLst>
            </p:cNvPr>
            <p:cNvSpPr/>
            <p:nvPr/>
          </p:nvSpPr>
          <p:spPr>
            <a:xfrm>
              <a:off x="9029821" y="3139323"/>
              <a:ext cx="2457329" cy="246221"/>
            </a:xfrm>
            <a:prstGeom prst="rect">
              <a:avLst/>
            </a:prstGeom>
          </p:spPr>
          <p:txBody>
            <a:bodyPr wrap="none" lIns="72000" tIns="0" rIns="72000" bIns="0">
              <a:normAutofit/>
            </a:bodyPr>
            <a:lstStyle/>
            <a:p>
              <a:pPr lvl="0" defTabSz="914378">
                <a:defRPr/>
              </a:pPr>
              <a:r>
                <a:rPr lang="zh-CN" altLang="en-US" sz="1600" b="1">
                  <a:solidFill>
                    <a:schemeClr val="accent6"/>
                  </a:solidFill>
                </a:rPr>
                <a:t>Title Text Preset</a:t>
              </a:r>
            </a:p>
          </p:txBody>
        </p:sp>
      </p:grpSp>
      <p:grpSp>
        <p:nvGrpSpPr>
          <p:cNvPr id="109" name="Group 25">
            <a:extLst>
              <a:ext uri="{FF2B5EF4-FFF2-40B4-BE49-F238E27FC236}">
                <a16:creationId xmlns:a16="http://schemas.microsoft.com/office/drawing/2014/main" id="{34B44AF7-A7FC-484A-A2A0-8116BB2C1108}"/>
              </a:ext>
            </a:extLst>
          </p:cNvPr>
          <p:cNvGrpSpPr/>
          <p:nvPr/>
        </p:nvGrpSpPr>
        <p:grpSpPr>
          <a:xfrm>
            <a:off x="5085512" y="1268023"/>
            <a:ext cx="2020976" cy="927740"/>
            <a:chOff x="5122025" y="525814"/>
            <a:chExt cx="2020976" cy="927740"/>
          </a:xfrm>
        </p:grpSpPr>
        <p:sp>
          <p:nvSpPr>
            <p:cNvPr id="121" name="TextBox 26">
              <a:extLst>
                <a:ext uri="{FF2B5EF4-FFF2-40B4-BE49-F238E27FC236}">
                  <a16:creationId xmlns:a16="http://schemas.microsoft.com/office/drawing/2014/main" id="{6BA3D4F9-6A5D-4AD2-A0BB-26326A7FE149}"/>
                </a:ext>
              </a:extLst>
            </p:cNvPr>
            <p:cNvSpPr txBox="1"/>
            <p:nvPr/>
          </p:nvSpPr>
          <p:spPr>
            <a:xfrm>
              <a:off x="5122026" y="826908"/>
              <a:ext cx="2020975" cy="626646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normAutofit/>
            </a:bodyPr>
            <a:lstStyle/>
            <a:p>
              <a:pPr algn="ctr">
                <a:lnSpc>
                  <a:spcPct val="120000"/>
                </a:lnSpc>
                <a:spcBef>
                  <a:spcPct val="0"/>
                </a:spcBef>
              </a:pPr>
              <a:r>
                <a:rPr lang="zh-CN" altLang="en-US" sz="1000"/>
                <a:t>This section is displayed as a text-typesetting placeholder (theme fonts are recommended)</a:t>
              </a:r>
            </a:p>
          </p:txBody>
        </p:sp>
        <p:sp>
          <p:nvSpPr>
            <p:cNvPr id="122" name="Rectangle 27">
              <a:extLst>
                <a:ext uri="{FF2B5EF4-FFF2-40B4-BE49-F238E27FC236}">
                  <a16:creationId xmlns:a16="http://schemas.microsoft.com/office/drawing/2014/main" id="{9D57235E-D918-4D67-9267-A9CAFA0C3348}"/>
                </a:ext>
              </a:extLst>
            </p:cNvPr>
            <p:cNvSpPr/>
            <p:nvPr/>
          </p:nvSpPr>
          <p:spPr>
            <a:xfrm>
              <a:off x="5122025" y="525814"/>
              <a:ext cx="2020976" cy="325410"/>
            </a:xfrm>
            <a:prstGeom prst="rect">
              <a:avLst/>
            </a:prstGeom>
          </p:spPr>
          <p:txBody>
            <a:bodyPr wrap="none" lIns="0" tIns="0" rIns="0" bIns="0" anchor="ctr" anchorCtr="1">
              <a:normAutofit/>
            </a:bodyPr>
            <a:lstStyle/>
            <a:p>
              <a:pPr lvl="0" algn="ctr" defTabSz="914378">
                <a:spcBef>
                  <a:spcPct val="0"/>
                </a:spcBef>
                <a:defRPr/>
              </a:pPr>
              <a:r>
                <a:rPr lang="zh-CN" altLang="en-US" b="1">
                  <a:solidFill>
                    <a:schemeClr val="accent3"/>
                  </a:solidFill>
                </a:rPr>
                <a:t>Title Text Preset</a:t>
              </a:r>
            </a:p>
          </p:txBody>
        </p:sp>
      </p:grpSp>
      <p:grpSp>
        <p:nvGrpSpPr>
          <p:cNvPr id="110" name="Group 28">
            <a:extLst>
              <a:ext uri="{FF2B5EF4-FFF2-40B4-BE49-F238E27FC236}">
                <a16:creationId xmlns:a16="http://schemas.microsoft.com/office/drawing/2014/main" id="{F40F7530-5C73-4469-9546-8A293ADB9844}"/>
              </a:ext>
            </a:extLst>
          </p:cNvPr>
          <p:cNvGrpSpPr/>
          <p:nvPr/>
        </p:nvGrpSpPr>
        <p:grpSpPr>
          <a:xfrm>
            <a:off x="6654800" y="5126424"/>
            <a:ext cx="2457329" cy="835777"/>
            <a:chOff x="9029821" y="3139323"/>
            <a:chExt cx="2457329" cy="835777"/>
          </a:xfrm>
        </p:grpSpPr>
        <p:sp>
          <p:nvSpPr>
            <p:cNvPr id="119" name="TextBox 29">
              <a:extLst>
                <a:ext uri="{FF2B5EF4-FFF2-40B4-BE49-F238E27FC236}">
                  <a16:creationId xmlns:a16="http://schemas.microsoft.com/office/drawing/2014/main" id="{66236E2A-71BC-40CE-A002-2A56DA7A1889}"/>
                </a:ext>
              </a:extLst>
            </p:cNvPr>
            <p:cNvSpPr txBox="1"/>
            <p:nvPr/>
          </p:nvSpPr>
          <p:spPr>
            <a:xfrm>
              <a:off x="9029821" y="3385544"/>
              <a:ext cx="2457329" cy="589556"/>
            </a:xfrm>
            <a:prstGeom prst="rect">
              <a:avLst/>
            </a:prstGeom>
            <a:noFill/>
          </p:spPr>
          <p:txBody>
            <a:bodyPr wrap="square" lIns="72000" tIns="0" rIns="72000" bIns="0" anchor="ctr" anchorCtr="0">
              <a:normAutofit/>
            </a:bodyPr>
            <a:lstStyle/>
            <a:p>
              <a:pPr defTabSz="914378">
                <a:lnSpc>
                  <a:spcPct val="120000"/>
                </a:lnSpc>
                <a:defRPr/>
              </a:pPr>
              <a:r>
                <a:rPr lang="zh-CN" altLang="en-US" sz="1000"/>
                <a:t>This section is displayed as a text-typesetting placeholder</a:t>
              </a:r>
              <a:br>
                <a:rPr lang="zh-CN" altLang="en-US" sz="1000"/>
              </a:br>
              <a:r>
                <a:rPr lang="zh-CN" altLang="en-US" sz="1000"/>
                <a:t>(It is recommended to use theme Fonts)</a:t>
              </a:r>
            </a:p>
          </p:txBody>
        </p:sp>
        <p:sp>
          <p:nvSpPr>
            <p:cNvPr id="120" name="Rectangle 30">
              <a:extLst>
                <a:ext uri="{FF2B5EF4-FFF2-40B4-BE49-F238E27FC236}">
                  <a16:creationId xmlns:a16="http://schemas.microsoft.com/office/drawing/2014/main" id="{76A9D5C6-102A-4318-86AC-B5FAA047F6E0}"/>
                </a:ext>
              </a:extLst>
            </p:cNvPr>
            <p:cNvSpPr/>
            <p:nvPr/>
          </p:nvSpPr>
          <p:spPr>
            <a:xfrm>
              <a:off x="9029821" y="3139323"/>
              <a:ext cx="2457329" cy="246221"/>
            </a:xfrm>
            <a:prstGeom prst="rect">
              <a:avLst/>
            </a:prstGeom>
          </p:spPr>
          <p:txBody>
            <a:bodyPr wrap="none" lIns="72000" tIns="0" rIns="72000" bIns="0">
              <a:normAutofit/>
            </a:bodyPr>
            <a:lstStyle/>
            <a:p>
              <a:pPr lvl="0" defTabSz="914378">
                <a:defRPr/>
              </a:pPr>
              <a:r>
                <a:rPr lang="zh-CN" altLang="en-US" sz="1600" b="1">
                  <a:solidFill>
                    <a:schemeClr val="accent4"/>
                  </a:solidFill>
                </a:rPr>
                <a:t>Title Text Preset</a:t>
              </a:r>
            </a:p>
          </p:txBody>
        </p:sp>
      </p:grpSp>
      <p:grpSp>
        <p:nvGrpSpPr>
          <p:cNvPr id="111" name="Group 31">
            <a:extLst>
              <a:ext uri="{FF2B5EF4-FFF2-40B4-BE49-F238E27FC236}">
                <a16:creationId xmlns:a16="http://schemas.microsoft.com/office/drawing/2014/main" id="{550F8349-9056-4789-84DC-4F27FA0C920E}"/>
              </a:ext>
            </a:extLst>
          </p:cNvPr>
          <p:cNvGrpSpPr/>
          <p:nvPr/>
        </p:nvGrpSpPr>
        <p:grpSpPr>
          <a:xfrm>
            <a:off x="3129585" y="5126424"/>
            <a:ext cx="2407615" cy="835777"/>
            <a:chOff x="609599" y="3139323"/>
            <a:chExt cx="2407615" cy="835777"/>
          </a:xfrm>
        </p:grpSpPr>
        <p:sp>
          <p:nvSpPr>
            <p:cNvPr id="117" name="TextBox 32">
              <a:extLst>
                <a:ext uri="{FF2B5EF4-FFF2-40B4-BE49-F238E27FC236}">
                  <a16:creationId xmlns:a16="http://schemas.microsoft.com/office/drawing/2014/main" id="{B7DEAF75-DEA0-45D7-8375-1F7AB1259932}"/>
                </a:ext>
              </a:extLst>
            </p:cNvPr>
            <p:cNvSpPr txBox="1"/>
            <p:nvPr/>
          </p:nvSpPr>
          <p:spPr>
            <a:xfrm>
              <a:off x="609599" y="3385544"/>
              <a:ext cx="2407615" cy="589556"/>
            </a:xfrm>
            <a:prstGeom prst="rect">
              <a:avLst/>
            </a:prstGeom>
            <a:noFill/>
          </p:spPr>
          <p:txBody>
            <a:bodyPr wrap="square" lIns="72000" tIns="0" rIns="72000" bIns="0" anchor="ctr" anchorCtr="0">
              <a:normAutofit/>
            </a:bodyPr>
            <a:lstStyle/>
            <a:p>
              <a:pPr algn="r" defTabSz="914378">
                <a:lnSpc>
                  <a:spcPct val="120000"/>
                </a:lnSpc>
                <a:defRPr/>
              </a:pPr>
              <a:r>
                <a:rPr lang="zh-CN" altLang="en-US" sz="1000"/>
                <a:t>This section is displayed as a text-typesetting placeholder</a:t>
              </a:r>
              <a:br>
                <a:rPr lang="zh-CN" altLang="en-US" sz="1000"/>
              </a:br>
              <a:r>
                <a:rPr lang="zh-CN" altLang="en-US" sz="1000"/>
                <a:t>(It is recommended to use theme Fonts)</a:t>
              </a:r>
            </a:p>
          </p:txBody>
        </p:sp>
        <p:sp>
          <p:nvSpPr>
            <p:cNvPr id="118" name="Rectangle 33">
              <a:extLst>
                <a:ext uri="{FF2B5EF4-FFF2-40B4-BE49-F238E27FC236}">
                  <a16:creationId xmlns:a16="http://schemas.microsoft.com/office/drawing/2014/main" id="{F29013A7-AC82-42F3-97C7-F3EED6DB5BDD}"/>
                </a:ext>
              </a:extLst>
            </p:cNvPr>
            <p:cNvSpPr/>
            <p:nvPr/>
          </p:nvSpPr>
          <p:spPr>
            <a:xfrm>
              <a:off x="609599" y="3139323"/>
              <a:ext cx="2407615" cy="246221"/>
            </a:xfrm>
            <a:prstGeom prst="rect">
              <a:avLst/>
            </a:prstGeom>
          </p:spPr>
          <p:txBody>
            <a:bodyPr wrap="none" lIns="72000" tIns="0" rIns="72000" bIns="0">
              <a:normAutofit/>
            </a:bodyPr>
            <a:lstStyle/>
            <a:p>
              <a:pPr lvl="0" algn="r" defTabSz="914378">
                <a:defRPr/>
              </a:pPr>
              <a:r>
                <a:rPr lang="zh-CN" altLang="en-US" sz="1600" b="1">
                  <a:solidFill>
                    <a:schemeClr val="accent2"/>
                  </a:solidFill>
                </a:rPr>
                <a:t>Title Text Preset</a:t>
              </a:r>
            </a:p>
          </p:txBody>
        </p:sp>
      </p:grpSp>
      <p:sp>
        <p:nvSpPr>
          <p:cNvPr id="112" name="Freeform: Shape 34">
            <a:extLst>
              <a:ext uri="{FF2B5EF4-FFF2-40B4-BE49-F238E27FC236}">
                <a16:creationId xmlns:a16="http://schemas.microsoft.com/office/drawing/2014/main" id="{2203D091-2136-44CF-8A97-4877FEE82B12}"/>
              </a:ext>
            </a:extLst>
          </p:cNvPr>
          <p:cNvSpPr>
            <a:spLocks/>
          </p:cNvSpPr>
          <p:nvPr/>
        </p:nvSpPr>
        <p:spPr bwMode="auto">
          <a:xfrm>
            <a:off x="6909695" y="4310391"/>
            <a:ext cx="424066" cy="423280"/>
          </a:xfrm>
          <a:custGeom>
            <a:avLst/>
            <a:gdLst>
              <a:gd name="T0" fmla="*/ 164 w 204"/>
              <a:gd name="T1" fmla="*/ 0 h 204"/>
              <a:gd name="T2" fmla="*/ 39 w 204"/>
              <a:gd name="T3" fmla="*/ 0 h 204"/>
              <a:gd name="T4" fmla="*/ 0 w 204"/>
              <a:gd name="T5" fmla="*/ 39 h 204"/>
              <a:gd name="T6" fmla="*/ 0 w 204"/>
              <a:gd name="T7" fmla="*/ 81 h 204"/>
              <a:gd name="T8" fmla="*/ 0 w 204"/>
              <a:gd name="T9" fmla="*/ 164 h 204"/>
              <a:gd name="T10" fmla="*/ 39 w 204"/>
              <a:gd name="T11" fmla="*/ 204 h 204"/>
              <a:gd name="T12" fmla="*/ 164 w 204"/>
              <a:gd name="T13" fmla="*/ 204 h 204"/>
              <a:gd name="T14" fmla="*/ 204 w 204"/>
              <a:gd name="T15" fmla="*/ 164 h 204"/>
              <a:gd name="T16" fmla="*/ 204 w 204"/>
              <a:gd name="T17" fmla="*/ 81 h 204"/>
              <a:gd name="T18" fmla="*/ 204 w 204"/>
              <a:gd name="T19" fmla="*/ 39 h 204"/>
              <a:gd name="T20" fmla="*/ 164 w 204"/>
              <a:gd name="T21" fmla="*/ 0 h 204"/>
              <a:gd name="T22" fmla="*/ 176 w 204"/>
              <a:gd name="T23" fmla="*/ 23 h 204"/>
              <a:gd name="T24" fmla="*/ 180 w 204"/>
              <a:gd name="T25" fmla="*/ 23 h 204"/>
              <a:gd name="T26" fmla="*/ 180 w 204"/>
              <a:gd name="T27" fmla="*/ 28 h 204"/>
              <a:gd name="T28" fmla="*/ 180 w 204"/>
              <a:gd name="T29" fmla="*/ 58 h 204"/>
              <a:gd name="T30" fmla="*/ 146 w 204"/>
              <a:gd name="T31" fmla="*/ 58 h 204"/>
              <a:gd name="T32" fmla="*/ 146 w 204"/>
              <a:gd name="T33" fmla="*/ 24 h 204"/>
              <a:gd name="T34" fmla="*/ 176 w 204"/>
              <a:gd name="T35" fmla="*/ 23 h 204"/>
              <a:gd name="T36" fmla="*/ 73 w 204"/>
              <a:gd name="T37" fmla="*/ 81 h 204"/>
              <a:gd name="T38" fmla="*/ 102 w 204"/>
              <a:gd name="T39" fmla="*/ 66 h 204"/>
              <a:gd name="T40" fmla="*/ 131 w 204"/>
              <a:gd name="T41" fmla="*/ 81 h 204"/>
              <a:gd name="T42" fmla="*/ 138 w 204"/>
              <a:gd name="T43" fmla="*/ 102 h 204"/>
              <a:gd name="T44" fmla="*/ 102 w 204"/>
              <a:gd name="T45" fmla="*/ 138 h 204"/>
              <a:gd name="T46" fmla="*/ 66 w 204"/>
              <a:gd name="T47" fmla="*/ 102 h 204"/>
              <a:gd name="T48" fmla="*/ 73 w 204"/>
              <a:gd name="T49" fmla="*/ 81 h 204"/>
              <a:gd name="T50" fmla="*/ 184 w 204"/>
              <a:gd name="T51" fmla="*/ 164 h 204"/>
              <a:gd name="T52" fmla="*/ 164 w 204"/>
              <a:gd name="T53" fmla="*/ 184 h 204"/>
              <a:gd name="T54" fmla="*/ 39 w 204"/>
              <a:gd name="T55" fmla="*/ 184 h 204"/>
              <a:gd name="T56" fmla="*/ 20 w 204"/>
              <a:gd name="T57" fmla="*/ 164 h 204"/>
              <a:gd name="T58" fmla="*/ 20 w 204"/>
              <a:gd name="T59" fmla="*/ 81 h 204"/>
              <a:gd name="T60" fmla="*/ 50 w 204"/>
              <a:gd name="T61" fmla="*/ 81 h 204"/>
              <a:gd name="T62" fmla="*/ 46 w 204"/>
              <a:gd name="T63" fmla="*/ 102 h 204"/>
              <a:gd name="T64" fmla="*/ 102 w 204"/>
              <a:gd name="T65" fmla="*/ 158 h 204"/>
              <a:gd name="T66" fmla="*/ 157 w 204"/>
              <a:gd name="T67" fmla="*/ 102 h 204"/>
              <a:gd name="T68" fmla="*/ 153 w 204"/>
              <a:gd name="T69" fmla="*/ 81 h 204"/>
              <a:gd name="T70" fmla="*/ 184 w 204"/>
              <a:gd name="T71" fmla="*/ 81 h 204"/>
              <a:gd name="T72" fmla="*/ 184 w 204"/>
              <a:gd name="T73" fmla="*/ 164 h 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04" h="204">
                <a:moveTo>
                  <a:pt x="164" y="0"/>
                </a:moveTo>
                <a:cubicBezTo>
                  <a:pt x="39" y="0"/>
                  <a:pt x="39" y="0"/>
                  <a:pt x="39" y="0"/>
                </a:cubicBezTo>
                <a:cubicBezTo>
                  <a:pt x="17" y="0"/>
                  <a:pt x="0" y="18"/>
                  <a:pt x="0" y="39"/>
                </a:cubicBezTo>
                <a:cubicBezTo>
                  <a:pt x="0" y="81"/>
                  <a:pt x="0" y="81"/>
                  <a:pt x="0" y="81"/>
                </a:cubicBezTo>
                <a:cubicBezTo>
                  <a:pt x="0" y="164"/>
                  <a:pt x="0" y="164"/>
                  <a:pt x="0" y="164"/>
                </a:cubicBezTo>
                <a:cubicBezTo>
                  <a:pt x="0" y="186"/>
                  <a:pt x="17" y="204"/>
                  <a:pt x="39" y="204"/>
                </a:cubicBezTo>
                <a:cubicBezTo>
                  <a:pt x="164" y="204"/>
                  <a:pt x="164" y="204"/>
                  <a:pt x="164" y="204"/>
                </a:cubicBezTo>
                <a:cubicBezTo>
                  <a:pt x="186" y="204"/>
                  <a:pt x="204" y="186"/>
                  <a:pt x="204" y="164"/>
                </a:cubicBezTo>
                <a:cubicBezTo>
                  <a:pt x="204" y="81"/>
                  <a:pt x="204" y="81"/>
                  <a:pt x="204" y="81"/>
                </a:cubicBezTo>
                <a:cubicBezTo>
                  <a:pt x="204" y="39"/>
                  <a:pt x="204" y="39"/>
                  <a:pt x="204" y="39"/>
                </a:cubicBezTo>
                <a:cubicBezTo>
                  <a:pt x="204" y="18"/>
                  <a:pt x="186" y="0"/>
                  <a:pt x="164" y="0"/>
                </a:cubicBezTo>
                <a:close/>
                <a:moveTo>
                  <a:pt x="176" y="23"/>
                </a:moveTo>
                <a:cubicBezTo>
                  <a:pt x="180" y="23"/>
                  <a:pt x="180" y="23"/>
                  <a:pt x="180" y="23"/>
                </a:cubicBezTo>
                <a:cubicBezTo>
                  <a:pt x="180" y="28"/>
                  <a:pt x="180" y="28"/>
                  <a:pt x="180" y="28"/>
                </a:cubicBezTo>
                <a:cubicBezTo>
                  <a:pt x="180" y="58"/>
                  <a:pt x="180" y="58"/>
                  <a:pt x="180" y="58"/>
                </a:cubicBezTo>
                <a:cubicBezTo>
                  <a:pt x="146" y="58"/>
                  <a:pt x="146" y="58"/>
                  <a:pt x="146" y="58"/>
                </a:cubicBezTo>
                <a:cubicBezTo>
                  <a:pt x="146" y="24"/>
                  <a:pt x="146" y="24"/>
                  <a:pt x="146" y="24"/>
                </a:cubicBezTo>
                <a:lnTo>
                  <a:pt x="176" y="23"/>
                </a:lnTo>
                <a:close/>
                <a:moveTo>
                  <a:pt x="73" y="81"/>
                </a:moveTo>
                <a:cubicBezTo>
                  <a:pt x="79" y="72"/>
                  <a:pt x="90" y="66"/>
                  <a:pt x="102" y="66"/>
                </a:cubicBezTo>
                <a:cubicBezTo>
                  <a:pt x="114" y="66"/>
                  <a:pt x="124" y="72"/>
                  <a:pt x="131" y="81"/>
                </a:cubicBezTo>
                <a:cubicBezTo>
                  <a:pt x="135" y="87"/>
                  <a:pt x="138" y="94"/>
                  <a:pt x="138" y="102"/>
                </a:cubicBezTo>
                <a:cubicBezTo>
                  <a:pt x="138" y="122"/>
                  <a:pt x="121" y="138"/>
                  <a:pt x="102" y="138"/>
                </a:cubicBezTo>
                <a:cubicBezTo>
                  <a:pt x="82" y="138"/>
                  <a:pt x="66" y="122"/>
                  <a:pt x="66" y="102"/>
                </a:cubicBezTo>
                <a:cubicBezTo>
                  <a:pt x="66" y="94"/>
                  <a:pt x="68" y="87"/>
                  <a:pt x="73" y="81"/>
                </a:cubicBezTo>
                <a:close/>
                <a:moveTo>
                  <a:pt x="184" y="164"/>
                </a:moveTo>
                <a:cubicBezTo>
                  <a:pt x="184" y="175"/>
                  <a:pt x="175" y="184"/>
                  <a:pt x="164" y="184"/>
                </a:cubicBezTo>
                <a:cubicBezTo>
                  <a:pt x="39" y="184"/>
                  <a:pt x="39" y="184"/>
                  <a:pt x="39" y="184"/>
                </a:cubicBezTo>
                <a:cubicBezTo>
                  <a:pt x="28" y="184"/>
                  <a:pt x="20" y="175"/>
                  <a:pt x="20" y="164"/>
                </a:cubicBezTo>
                <a:cubicBezTo>
                  <a:pt x="20" y="81"/>
                  <a:pt x="20" y="81"/>
                  <a:pt x="20" y="81"/>
                </a:cubicBezTo>
                <a:cubicBezTo>
                  <a:pt x="50" y="81"/>
                  <a:pt x="50" y="81"/>
                  <a:pt x="50" y="81"/>
                </a:cubicBezTo>
                <a:cubicBezTo>
                  <a:pt x="47" y="87"/>
                  <a:pt x="46" y="95"/>
                  <a:pt x="46" y="102"/>
                </a:cubicBezTo>
                <a:cubicBezTo>
                  <a:pt x="46" y="133"/>
                  <a:pt x="71" y="158"/>
                  <a:pt x="102" y="158"/>
                </a:cubicBezTo>
                <a:cubicBezTo>
                  <a:pt x="132" y="158"/>
                  <a:pt x="157" y="133"/>
                  <a:pt x="157" y="102"/>
                </a:cubicBezTo>
                <a:cubicBezTo>
                  <a:pt x="157" y="95"/>
                  <a:pt x="156" y="87"/>
                  <a:pt x="153" y="81"/>
                </a:cubicBezTo>
                <a:cubicBezTo>
                  <a:pt x="184" y="81"/>
                  <a:pt x="184" y="81"/>
                  <a:pt x="184" y="81"/>
                </a:cubicBezTo>
                <a:lnTo>
                  <a:pt x="184" y="1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13" name="Freeform: Shape 35">
            <a:extLst>
              <a:ext uri="{FF2B5EF4-FFF2-40B4-BE49-F238E27FC236}">
                <a16:creationId xmlns:a16="http://schemas.microsoft.com/office/drawing/2014/main" id="{8B987102-5032-43E1-8C28-CCC7FFF408DF}"/>
              </a:ext>
            </a:extLst>
          </p:cNvPr>
          <p:cNvSpPr>
            <a:spLocks noChangeAspect="1"/>
          </p:cNvSpPr>
          <p:nvPr/>
        </p:nvSpPr>
        <p:spPr bwMode="auto">
          <a:xfrm>
            <a:off x="4824793" y="4240957"/>
            <a:ext cx="493232" cy="492714"/>
          </a:xfrm>
          <a:custGeom>
            <a:avLst/>
            <a:gdLst>
              <a:gd name="T0" fmla="*/ 374 w 400"/>
              <a:gd name="T1" fmla="*/ 100 h 400"/>
              <a:gd name="T2" fmla="*/ 301 w 400"/>
              <a:gd name="T3" fmla="*/ 27 h 400"/>
              <a:gd name="T4" fmla="*/ 200 w 400"/>
              <a:gd name="T5" fmla="*/ 0 h 400"/>
              <a:gd name="T6" fmla="*/ 100 w 400"/>
              <a:gd name="T7" fmla="*/ 27 h 400"/>
              <a:gd name="T8" fmla="*/ 27 w 400"/>
              <a:gd name="T9" fmla="*/ 100 h 400"/>
              <a:gd name="T10" fmla="*/ 0 w 400"/>
              <a:gd name="T11" fmla="*/ 200 h 400"/>
              <a:gd name="T12" fmla="*/ 27 w 400"/>
              <a:gd name="T13" fmla="*/ 301 h 400"/>
              <a:gd name="T14" fmla="*/ 100 w 400"/>
              <a:gd name="T15" fmla="*/ 374 h 400"/>
              <a:gd name="T16" fmla="*/ 200 w 400"/>
              <a:gd name="T17" fmla="*/ 400 h 400"/>
              <a:gd name="T18" fmla="*/ 301 w 400"/>
              <a:gd name="T19" fmla="*/ 374 h 400"/>
              <a:gd name="T20" fmla="*/ 374 w 400"/>
              <a:gd name="T21" fmla="*/ 301 h 400"/>
              <a:gd name="T22" fmla="*/ 400 w 400"/>
              <a:gd name="T23" fmla="*/ 200 h 400"/>
              <a:gd name="T24" fmla="*/ 374 w 400"/>
              <a:gd name="T25" fmla="*/ 100 h 400"/>
              <a:gd name="T26" fmla="*/ 330 w 400"/>
              <a:gd name="T27" fmla="*/ 170 h 400"/>
              <a:gd name="T28" fmla="*/ 188 w 400"/>
              <a:gd name="T29" fmla="*/ 311 h 400"/>
              <a:gd name="T30" fmla="*/ 176 w 400"/>
              <a:gd name="T31" fmla="*/ 316 h 400"/>
              <a:gd name="T32" fmla="*/ 165 w 400"/>
              <a:gd name="T33" fmla="*/ 311 h 400"/>
              <a:gd name="T34" fmla="*/ 70 w 400"/>
              <a:gd name="T35" fmla="*/ 217 h 400"/>
              <a:gd name="T36" fmla="*/ 66 w 400"/>
              <a:gd name="T37" fmla="*/ 205 h 400"/>
              <a:gd name="T38" fmla="*/ 70 w 400"/>
              <a:gd name="T39" fmla="*/ 193 h 400"/>
              <a:gd name="T40" fmla="*/ 94 w 400"/>
              <a:gd name="T41" fmla="*/ 170 h 400"/>
              <a:gd name="T42" fmla="*/ 106 w 400"/>
              <a:gd name="T43" fmla="*/ 165 h 400"/>
              <a:gd name="T44" fmla="*/ 118 w 400"/>
              <a:gd name="T45" fmla="*/ 170 h 400"/>
              <a:gd name="T46" fmla="*/ 176 w 400"/>
              <a:gd name="T47" fmla="*/ 229 h 400"/>
              <a:gd name="T48" fmla="*/ 283 w 400"/>
              <a:gd name="T49" fmla="*/ 123 h 400"/>
              <a:gd name="T50" fmla="*/ 295 w 400"/>
              <a:gd name="T51" fmla="*/ 118 h 400"/>
              <a:gd name="T52" fmla="*/ 306 w 400"/>
              <a:gd name="T53" fmla="*/ 123 h 400"/>
              <a:gd name="T54" fmla="*/ 330 w 400"/>
              <a:gd name="T55" fmla="*/ 146 h 400"/>
              <a:gd name="T56" fmla="*/ 335 w 400"/>
              <a:gd name="T57" fmla="*/ 158 h 400"/>
              <a:gd name="T58" fmla="*/ 330 w 400"/>
              <a:gd name="T59" fmla="*/ 170 h 400"/>
              <a:gd name="T60" fmla="*/ 330 w 400"/>
              <a:gd name="T61" fmla="*/ 170 h 400"/>
              <a:gd name="T62" fmla="*/ 330 w 400"/>
              <a:gd name="T63" fmla="*/ 170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00" h="400">
                <a:moveTo>
                  <a:pt x="374" y="100"/>
                </a:moveTo>
                <a:cubicBezTo>
                  <a:pt x="356" y="69"/>
                  <a:pt x="331" y="45"/>
                  <a:pt x="301" y="27"/>
                </a:cubicBezTo>
                <a:cubicBezTo>
                  <a:pt x="270" y="9"/>
                  <a:pt x="237" y="0"/>
                  <a:pt x="200" y="0"/>
                </a:cubicBezTo>
                <a:cubicBezTo>
                  <a:pt x="164" y="0"/>
                  <a:pt x="130" y="9"/>
                  <a:pt x="100" y="27"/>
                </a:cubicBezTo>
                <a:cubicBezTo>
                  <a:pt x="69" y="45"/>
                  <a:pt x="45" y="69"/>
                  <a:pt x="27" y="100"/>
                </a:cubicBezTo>
                <a:cubicBezTo>
                  <a:pt x="9" y="130"/>
                  <a:pt x="0" y="164"/>
                  <a:pt x="0" y="200"/>
                </a:cubicBezTo>
                <a:cubicBezTo>
                  <a:pt x="0" y="237"/>
                  <a:pt x="9" y="270"/>
                  <a:pt x="27" y="301"/>
                </a:cubicBezTo>
                <a:cubicBezTo>
                  <a:pt x="45" y="331"/>
                  <a:pt x="69" y="356"/>
                  <a:pt x="100" y="374"/>
                </a:cubicBezTo>
                <a:cubicBezTo>
                  <a:pt x="130" y="391"/>
                  <a:pt x="164" y="400"/>
                  <a:pt x="200" y="400"/>
                </a:cubicBezTo>
                <a:cubicBezTo>
                  <a:pt x="237" y="400"/>
                  <a:pt x="270" y="391"/>
                  <a:pt x="301" y="374"/>
                </a:cubicBezTo>
                <a:cubicBezTo>
                  <a:pt x="331" y="356"/>
                  <a:pt x="356" y="331"/>
                  <a:pt x="374" y="301"/>
                </a:cubicBezTo>
                <a:cubicBezTo>
                  <a:pt x="392" y="270"/>
                  <a:pt x="400" y="237"/>
                  <a:pt x="400" y="200"/>
                </a:cubicBezTo>
                <a:cubicBezTo>
                  <a:pt x="400" y="164"/>
                  <a:pt x="392" y="130"/>
                  <a:pt x="374" y="100"/>
                </a:cubicBezTo>
                <a:close/>
                <a:moveTo>
                  <a:pt x="330" y="170"/>
                </a:moveTo>
                <a:cubicBezTo>
                  <a:pt x="188" y="311"/>
                  <a:pt x="188" y="311"/>
                  <a:pt x="188" y="311"/>
                </a:cubicBezTo>
                <a:cubicBezTo>
                  <a:pt x="185" y="315"/>
                  <a:pt x="181" y="316"/>
                  <a:pt x="176" y="316"/>
                </a:cubicBezTo>
                <a:cubicBezTo>
                  <a:pt x="172" y="316"/>
                  <a:pt x="168" y="315"/>
                  <a:pt x="165" y="311"/>
                </a:cubicBezTo>
                <a:cubicBezTo>
                  <a:pt x="70" y="217"/>
                  <a:pt x="70" y="217"/>
                  <a:pt x="70" y="217"/>
                </a:cubicBezTo>
                <a:cubicBezTo>
                  <a:pt x="67" y="214"/>
                  <a:pt x="66" y="210"/>
                  <a:pt x="66" y="205"/>
                </a:cubicBezTo>
                <a:cubicBezTo>
                  <a:pt x="66" y="200"/>
                  <a:pt x="67" y="196"/>
                  <a:pt x="70" y="193"/>
                </a:cubicBezTo>
                <a:cubicBezTo>
                  <a:pt x="94" y="170"/>
                  <a:pt x="94" y="170"/>
                  <a:pt x="94" y="170"/>
                </a:cubicBezTo>
                <a:cubicBezTo>
                  <a:pt x="97" y="166"/>
                  <a:pt x="101" y="165"/>
                  <a:pt x="106" y="165"/>
                </a:cubicBezTo>
                <a:cubicBezTo>
                  <a:pt x="110" y="165"/>
                  <a:pt x="114" y="166"/>
                  <a:pt x="118" y="170"/>
                </a:cubicBezTo>
                <a:cubicBezTo>
                  <a:pt x="176" y="229"/>
                  <a:pt x="176" y="229"/>
                  <a:pt x="176" y="229"/>
                </a:cubicBezTo>
                <a:cubicBezTo>
                  <a:pt x="283" y="123"/>
                  <a:pt x="283" y="123"/>
                  <a:pt x="283" y="123"/>
                </a:cubicBezTo>
                <a:cubicBezTo>
                  <a:pt x="286" y="119"/>
                  <a:pt x="290" y="118"/>
                  <a:pt x="295" y="118"/>
                </a:cubicBezTo>
                <a:cubicBezTo>
                  <a:pt x="299" y="118"/>
                  <a:pt x="303" y="119"/>
                  <a:pt x="306" y="123"/>
                </a:cubicBezTo>
                <a:cubicBezTo>
                  <a:pt x="330" y="146"/>
                  <a:pt x="330" y="146"/>
                  <a:pt x="330" y="146"/>
                </a:cubicBezTo>
                <a:cubicBezTo>
                  <a:pt x="333" y="149"/>
                  <a:pt x="335" y="153"/>
                  <a:pt x="335" y="158"/>
                </a:cubicBezTo>
                <a:cubicBezTo>
                  <a:pt x="335" y="163"/>
                  <a:pt x="333" y="167"/>
                  <a:pt x="330" y="170"/>
                </a:cubicBezTo>
                <a:close/>
                <a:moveTo>
                  <a:pt x="330" y="170"/>
                </a:moveTo>
                <a:cubicBezTo>
                  <a:pt x="330" y="170"/>
                  <a:pt x="330" y="170"/>
                  <a:pt x="330" y="170"/>
                </a:cubicBezTo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14" name="Freeform: Shape 36">
            <a:extLst>
              <a:ext uri="{FF2B5EF4-FFF2-40B4-BE49-F238E27FC236}">
                <a16:creationId xmlns:a16="http://schemas.microsoft.com/office/drawing/2014/main" id="{244B0A7D-0981-4B56-ABCD-15127586605D}"/>
              </a:ext>
            </a:extLst>
          </p:cNvPr>
          <p:cNvSpPr>
            <a:spLocks/>
          </p:cNvSpPr>
          <p:nvPr/>
        </p:nvSpPr>
        <p:spPr bwMode="auto">
          <a:xfrm>
            <a:off x="3880590" y="4008278"/>
            <a:ext cx="428132" cy="351888"/>
          </a:xfrm>
          <a:custGeom>
            <a:avLst/>
            <a:gdLst>
              <a:gd name="T0" fmla="*/ 285 w 293"/>
              <a:gd name="T1" fmla="*/ 32 h 238"/>
              <a:gd name="T2" fmla="*/ 259 w 293"/>
              <a:gd name="T3" fmla="*/ 38 h 238"/>
              <a:gd name="T4" fmla="*/ 275 w 293"/>
              <a:gd name="T5" fmla="*/ 24 h 238"/>
              <a:gd name="T6" fmla="*/ 285 w 293"/>
              <a:gd name="T7" fmla="*/ 4 h 238"/>
              <a:gd name="T8" fmla="*/ 257 w 293"/>
              <a:gd name="T9" fmla="*/ 16 h 238"/>
              <a:gd name="T10" fmla="*/ 237 w 293"/>
              <a:gd name="T11" fmla="*/ 11 h 238"/>
              <a:gd name="T12" fmla="*/ 216 w 293"/>
              <a:gd name="T13" fmla="*/ 1 h 238"/>
              <a:gd name="T14" fmla="*/ 203 w 293"/>
              <a:gd name="T15" fmla="*/ 0 h 238"/>
              <a:gd name="T16" fmla="*/ 179 w 293"/>
              <a:gd name="T17" fmla="*/ 5 h 238"/>
              <a:gd name="T18" fmla="*/ 154 w 293"/>
              <a:gd name="T19" fmla="*/ 27 h 238"/>
              <a:gd name="T20" fmla="*/ 143 w 293"/>
              <a:gd name="T21" fmla="*/ 54 h 238"/>
              <a:gd name="T22" fmla="*/ 143 w 293"/>
              <a:gd name="T23" fmla="*/ 67 h 238"/>
              <a:gd name="T24" fmla="*/ 126 w 293"/>
              <a:gd name="T25" fmla="*/ 72 h 238"/>
              <a:gd name="T26" fmla="*/ 75 w 293"/>
              <a:gd name="T27" fmla="*/ 55 h 238"/>
              <a:gd name="T28" fmla="*/ 33 w 293"/>
              <a:gd name="T29" fmla="*/ 24 h 238"/>
              <a:gd name="T30" fmla="*/ 17 w 293"/>
              <a:gd name="T31" fmla="*/ 17 h 238"/>
              <a:gd name="T32" fmla="*/ 12 w 293"/>
              <a:gd name="T33" fmla="*/ 41 h 238"/>
              <a:gd name="T34" fmla="*/ 14 w 293"/>
              <a:gd name="T35" fmla="*/ 57 h 238"/>
              <a:gd name="T36" fmla="*/ 23 w 293"/>
              <a:gd name="T37" fmla="*/ 76 h 238"/>
              <a:gd name="T38" fmla="*/ 39 w 293"/>
              <a:gd name="T39" fmla="*/ 91 h 238"/>
              <a:gd name="T40" fmla="*/ 25 w 293"/>
              <a:gd name="T41" fmla="*/ 89 h 238"/>
              <a:gd name="T42" fmla="*/ 12 w 293"/>
              <a:gd name="T43" fmla="*/ 84 h 238"/>
              <a:gd name="T44" fmla="*/ 13 w 293"/>
              <a:gd name="T45" fmla="*/ 95 h 238"/>
              <a:gd name="T46" fmla="*/ 25 w 293"/>
              <a:gd name="T47" fmla="*/ 123 h 238"/>
              <a:gd name="T48" fmla="*/ 50 w 293"/>
              <a:gd name="T49" fmla="*/ 140 h 238"/>
              <a:gd name="T50" fmla="*/ 52 w 293"/>
              <a:gd name="T51" fmla="*/ 145 h 238"/>
              <a:gd name="T52" fmla="*/ 33 w 293"/>
              <a:gd name="T53" fmla="*/ 145 h 238"/>
              <a:gd name="T54" fmla="*/ 41 w 293"/>
              <a:gd name="T55" fmla="*/ 161 h 238"/>
              <a:gd name="T56" fmla="*/ 62 w 293"/>
              <a:gd name="T57" fmla="*/ 179 h 238"/>
              <a:gd name="T58" fmla="*/ 89 w 293"/>
              <a:gd name="T59" fmla="*/ 186 h 238"/>
              <a:gd name="T60" fmla="*/ 73 w 293"/>
              <a:gd name="T61" fmla="*/ 197 h 238"/>
              <a:gd name="T62" fmla="*/ 45 w 293"/>
              <a:gd name="T63" fmla="*/ 208 h 238"/>
              <a:gd name="T64" fmla="*/ 14 w 293"/>
              <a:gd name="T65" fmla="*/ 212 h 238"/>
              <a:gd name="T66" fmla="*/ 0 w 293"/>
              <a:gd name="T67" fmla="*/ 211 h 238"/>
              <a:gd name="T68" fmla="*/ 32 w 293"/>
              <a:gd name="T69" fmla="*/ 227 h 238"/>
              <a:gd name="T70" fmla="*/ 68 w 293"/>
              <a:gd name="T71" fmla="*/ 237 h 238"/>
              <a:gd name="T72" fmla="*/ 93 w 293"/>
              <a:gd name="T73" fmla="*/ 238 h 238"/>
              <a:gd name="T74" fmla="*/ 149 w 293"/>
              <a:gd name="T75" fmla="*/ 229 h 238"/>
              <a:gd name="T76" fmla="*/ 195 w 293"/>
              <a:gd name="T77" fmla="*/ 205 h 238"/>
              <a:gd name="T78" fmla="*/ 229 w 293"/>
              <a:gd name="T79" fmla="*/ 169 h 238"/>
              <a:gd name="T80" fmla="*/ 252 w 293"/>
              <a:gd name="T81" fmla="*/ 127 h 238"/>
              <a:gd name="T82" fmla="*/ 262 w 293"/>
              <a:gd name="T83" fmla="*/ 82 h 238"/>
              <a:gd name="T84" fmla="*/ 263 w 293"/>
              <a:gd name="T85" fmla="*/ 59 h 238"/>
              <a:gd name="T86" fmla="*/ 280 w 293"/>
              <a:gd name="T87" fmla="*/ 45 h 238"/>
              <a:gd name="T88" fmla="*/ 293 w 293"/>
              <a:gd name="T89" fmla="*/ 28 h 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93" h="238">
                <a:moveTo>
                  <a:pt x="293" y="28"/>
                </a:moveTo>
                <a:lnTo>
                  <a:pt x="293" y="28"/>
                </a:lnTo>
                <a:lnTo>
                  <a:pt x="285" y="32"/>
                </a:lnTo>
                <a:lnTo>
                  <a:pt x="277" y="34"/>
                </a:lnTo>
                <a:lnTo>
                  <a:pt x="267" y="36"/>
                </a:lnTo>
                <a:lnTo>
                  <a:pt x="259" y="38"/>
                </a:lnTo>
                <a:lnTo>
                  <a:pt x="259" y="38"/>
                </a:lnTo>
                <a:lnTo>
                  <a:pt x="267" y="31"/>
                </a:lnTo>
                <a:lnTo>
                  <a:pt x="275" y="24"/>
                </a:lnTo>
                <a:lnTo>
                  <a:pt x="281" y="14"/>
                </a:lnTo>
                <a:lnTo>
                  <a:pt x="285" y="4"/>
                </a:lnTo>
                <a:lnTo>
                  <a:pt x="285" y="4"/>
                </a:lnTo>
                <a:lnTo>
                  <a:pt x="277" y="9"/>
                </a:lnTo>
                <a:lnTo>
                  <a:pt x="266" y="13"/>
                </a:lnTo>
                <a:lnTo>
                  <a:pt x="257" y="16"/>
                </a:lnTo>
                <a:lnTo>
                  <a:pt x="247" y="18"/>
                </a:lnTo>
                <a:lnTo>
                  <a:pt x="247" y="18"/>
                </a:lnTo>
                <a:lnTo>
                  <a:pt x="237" y="11"/>
                </a:lnTo>
                <a:lnTo>
                  <a:pt x="227" y="5"/>
                </a:lnTo>
                <a:lnTo>
                  <a:pt x="222" y="3"/>
                </a:lnTo>
                <a:lnTo>
                  <a:pt x="216" y="1"/>
                </a:lnTo>
                <a:lnTo>
                  <a:pt x="209" y="0"/>
                </a:lnTo>
                <a:lnTo>
                  <a:pt x="203" y="0"/>
                </a:lnTo>
                <a:lnTo>
                  <a:pt x="203" y="0"/>
                </a:lnTo>
                <a:lnTo>
                  <a:pt x="197" y="0"/>
                </a:lnTo>
                <a:lnTo>
                  <a:pt x="191" y="1"/>
                </a:lnTo>
                <a:lnTo>
                  <a:pt x="179" y="5"/>
                </a:lnTo>
                <a:lnTo>
                  <a:pt x="169" y="10"/>
                </a:lnTo>
                <a:lnTo>
                  <a:pt x="161" y="17"/>
                </a:lnTo>
                <a:lnTo>
                  <a:pt x="154" y="27"/>
                </a:lnTo>
                <a:lnTo>
                  <a:pt x="147" y="37"/>
                </a:lnTo>
                <a:lnTo>
                  <a:pt x="144" y="48"/>
                </a:lnTo>
                <a:lnTo>
                  <a:pt x="143" y="54"/>
                </a:lnTo>
                <a:lnTo>
                  <a:pt x="143" y="60"/>
                </a:lnTo>
                <a:lnTo>
                  <a:pt x="143" y="60"/>
                </a:lnTo>
                <a:lnTo>
                  <a:pt x="143" y="67"/>
                </a:lnTo>
                <a:lnTo>
                  <a:pt x="144" y="74"/>
                </a:lnTo>
                <a:lnTo>
                  <a:pt x="144" y="74"/>
                </a:lnTo>
                <a:lnTo>
                  <a:pt x="126" y="72"/>
                </a:lnTo>
                <a:lnTo>
                  <a:pt x="108" y="68"/>
                </a:lnTo>
                <a:lnTo>
                  <a:pt x="92" y="63"/>
                </a:lnTo>
                <a:lnTo>
                  <a:pt x="75" y="55"/>
                </a:lnTo>
                <a:lnTo>
                  <a:pt x="59" y="46"/>
                </a:lnTo>
                <a:lnTo>
                  <a:pt x="45" y="36"/>
                </a:lnTo>
                <a:lnTo>
                  <a:pt x="33" y="24"/>
                </a:lnTo>
                <a:lnTo>
                  <a:pt x="20" y="11"/>
                </a:lnTo>
                <a:lnTo>
                  <a:pt x="20" y="11"/>
                </a:lnTo>
                <a:lnTo>
                  <a:pt x="17" y="17"/>
                </a:lnTo>
                <a:lnTo>
                  <a:pt x="15" y="26"/>
                </a:lnTo>
                <a:lnTo>
                  <a:pt x="13" y="33"/>
                </a:lnTo>
                <a:lnTo>
                  <a:pt x="12" y="41"/>
                </a:lnTo>
                <a:lnTo>
                  <a:pt x="12" y="41"/>
                </a:lnTo>
                <a:lnTo>
                  <a:pt x="13" y="48"/>
                </a:lnTo>
                <a:lnTo>
                  <a:pt x="14" y="57"/>
                </a:lnTo>
                <a:lnTo>
                  <a:pt x="17" y="63"/>
                </a:lnTo>
                <a:lnTo>
                  <a:pt x="20" y="70"/>
                </a:lnTo>
                <a:lnTo>
                  <a:pt x="23" y="76"/>
                </a:lnTo>
                <a:lnTo>
                  <a:pt x="28" y="81"/>
                </a:lnTo>
                <a:lnTo>
                  <a:pt x="34" y="87"/>
                </a:lnTo>
                <a:lnTo>
                  <a:pt x="39" y="91"/>
                </a:lnTo>
                <a:lnTo>
                  <a:pt x="39" y="91"/>
                </a:lnTo>
                <a:lnTo>
                  <a:pt x="32" y="91"/>
                </a:lnTo>
                <a:lnTo>
                  <a:pt x="25" y="89"/>
                </a:lnTo>
                <a:lnTo>
                  <a:pt x="18" y="87"/>
                </a:lnTo>
                <a:lnTo>
                  <a:pt x="12" y="84"/>
                </a:lnTo>
                <a:lnTo>
                  <a:pt x="12" y="84"/>
                </a:lnTo>
                <a:lnTo>
                  <a:pt x="12" y="85"/>
                </a:lnTo>
                <a:lnTo>
                  <a:pt x="12" y="85"/>
                </a:lnTo>
                <a:lnTo>
                  <a:pt x="13" y="95"/>
                </a:lnTo>
                <a:lnTo>
                  <a:pt x="16" y="105"/>
                </a:lnTo>
                <a:lnTo>
                  <a:pt x="20" y="115"/>
                </a:lnTo>
                <a:lnTo>
                  <a:pt x="25" y="123"/>
                </a:lnTo>
                <a:lnTo>
                  <a:pt x="33" y="130"/>
                </a:lnTo>
                <a:lnTo>
                  <a:pt x="41" y="136"/>
                </a:lnTo>
                <a:lnTo>
                  <a:pt x="50" y="140"/>
                </a:lnTo>
                <a:lnTo>
                  <a:pt x="60" y="143"/>
                </a:lnTo>
                <a:lnTo>
                  <a:pt x="60" y="143"/>
                </a:lnTo>
                <a:lnTo>
                  <a:pt x="52" y="145"/>
                </a:lnTo>
                <a:lnTo>
                  <a:pt x="44" y="146"/>
                </a:lnTo>
                <a:lnTo>
                  <a:pt x="44" y="146"/>
                </a:lnTo>
                <a:lnTo>
                  <a:pt x="33" y="145"/>
                </a:lnTo>
                <a:lnTo>
                  <a:pt x="33" y="145"/>
                </a:lnTo>
                <a:lnTo>
                  <a:pt x="37" y="153"/>
                </a:lnTo>
                <a:lnTo>
                  <a:pt x="41" y="161"/>
                </a:lnTo>
                <a:lnTo>
                  <a:pt x="47" y="168"/>
                </a:lnTo>
                <a:lnTo>
                  <a:pt x="54" y="175"/>
                </a:lnTo>
                <a:lnTo>
                  <a:pt x="62" y="179"/>
                </a:lnTo>
                <a:lnTo>
                  <a:pt x="71" y="183"/>
                </a:lnTo>
                <a:lnTo>
                  <a:pt x="79" y="185"/>
                </a:lnTo>
                <a:lnTo>
                  <a:pt x="89" y="186"/>
                </a:lnTo>
                <a:lnTo>
                  <a:pt x="89" y="186"/>
                </a:lnTo>
                <a:lnTo>
                  <a:pt x="81" y="192"/>
                </a:lnTo>
                <a:lnTo>
                  <a:pt x="73" y="197"/>
                </a:lnTo>
                <a:lnTo>
                  <a:pt x="64" y="201"/>
                </a:lnTo>
                <a:lnTo>
                  <a:pt x="54" y="206"/>
                </a:lnTo>
                <a:lnTo>
                  <a:pt x="45" y="208"/>
                </a:lnTo>
                <a:lnTo>
                  <a:pt x="35" y="210"/>
                </a:lnTo>
                <a:lnTo>
                  <a:pt x="25" y="212"/>
                </a:lnTo>
                <a:lnTo>
                  <a:pt x="14" y="212"/>
                </a:lnTo>
                <a:lnTo>
                  <a:pt x="14" y="212"/>
                </a:lnTo>
                <a:lnTo>
                  <a:pt x="0" y="211"/>
                </a:lnTo>
                <a:lnTo>
                  <a:pt x="0" y="211"/>
                </a:lnTo>
                <a:lnTo>
                  <a:pt x="10" y="217"/>
                </a:lnTo>
                <a:lnTo>
                  <a:pt x="21" y="222"/>
                </a:lnTo>
                <a:lnTo>
                  <a:pt x="32" y="227"/>
                </a:lnTo>
                <a:lnTo>
                  <a:pt x="44" y="231"/>
                </a:lnTo>
                <a:lnTo>
                  <a:pt x="55" y="235"/>
                </a:lnTo>
                <a:lnTo>
                  <a:pt x="68" y="237"/>
                </a:lnTo>
                <a:lnTo>
                  <a:pt x="80" y="238"/>
                </a:lnTo>
                <a:lnTo>
                  <a:pt x="93" y="238"/>
                </a:lnTo>
                <a:lnTo>
                  <a:pt x="93" y="238"/>
                </a:lnTo>
                <a:lnTo>
                  <a:pt x="112" y="237"/>
                </a:lnTo>
                <a:lnTo>
                  <a:pt x="132" y="233"/>
                </a:lnTo>
                <a:lnTo>
                  <a:pt x="149" y="229"/>
                </a:lnTo>
                <a:lnTo>
                  <a:pt x="166" y="222"/>
                </a:lnTo>
                <a:lnTo>
                  <a:pt x="180" y="215"/>
                </a:lnTo>
                <a:lnTo>
                  <a:pt x="195" y="205"/>
                </a:lnTo>
                <a:lnTo>
                  <a:pt x="207" y="194"/>
                </a:lnTo>
                <a:lnTo>
                  <a:pt x="220" y="183"/>
                </a:lnTo>
                <a:lnTo>
                  <a:pt x="229" y="169"/>
                </a:lnTo>
                <a:lnTo>
                  <a:pt x="238" y="156"/>
                </a:lnTo>
                <a:lnTo>
                  <a:pt x="246" y="141"/>
                </a:lnTo>
                <a:lnTo>
                  <a:pt x="252" y="127"/>
                </a:lnTo>
                <a:lnTo>
                  <a:pt x="257" y="112"/>
                </a:lnTo>
                <a:lnTo>
                  <a:pt x="260" y="97"/>
                </a:lnTo>
                <a:lnTo>
                  <a:pt x="262" y="82"/>
                </a:lnTo>
                <a:lnTo>
                  <a:pt x="263" y="67"/>
                </a:lnTo>
                <a:lnTo>
                  <a:pt x="263" y="67"/>
                </a:lnTo>
                <a:lnTo>
                  <a:pt x="263" y="59"/>
                </a:lnTo>
                <a:lnTo>
                  <a:pt x="263" y="59"/>
                </a:lnTo>
                <a:lnTo>
                  <a:pt x="271" y="52"/>
                </a:lnTo>
                <a:lnTo>
                  <a:pt x="280" y="45"/>
                </a:lnTo>
                <a:lnTo>
                  <a:pt x="287" y="37"/>
                </a:lnTo>
                <a:lnTo>
                  <a:pt x="293" y="28"/>
                </a:lnTo>
                <a:lnTo>
                  <a:pt x="293" y="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15" name="Freeform: Shape 37">
            <a:extLst>
              <a:ext uri="{FF2B5EF4-FFF2-40B4-BE49-F238E27FC236}">
                <a16:creationId xmlns:a16="http://schemas.microsoft.com/office/drawing/2014/main" id="{684D13F0-72D4-44C1-9ED4-426DAF83EE8E}"/>
              </a:ext>
            </a:extLst>
          </p:cNvPr>
          <p:cNvSpPr>
            <a:spLocks/>
          </p:cNvSpPr>
          <p:nvPr/>
        </p:nvSpPr>
        <p:spPr bwMode="auto">
          <a:xfrm>
            <a:off x="7901822" y="3920332"/>
            <a:ext cx="456434" cy="439834"/>
          </a:xfrm>
          <a:custGeom>
            <a:avLst/>
            <a:gdLst>
              <a:gd name="T0" fmla="*/ 0 w 208"/>
              <a:gd name="T1" fmla="*/ 68 h 201"/>
              <a:gd name="T2" fmla="*/ 8 w 208"/>
              <a:gd name="T3" fmla="*/ 78 h 201"/>
              <a:gd name="T4" fmla="*/ 31 w 208"/>
              <a:gd name="T5" fmla="*/ 72 h 201"/>
              <a:gd name="T6" fmla="*/ 64 w 208"/>
              <a:gd name="T7" fmla="*/ 172 h 201"/>
              <a:gd name="T8" fmla="*/ 106 w 208"/>
              <a:gd name="T9" fmla="*/ 189 h 201"/>
              <a:gd name="T10" fmla="*/ 197 w 208"/>
              <a:gd name="T11" fmla="*/ 62 h 201"/>
              <a:gd name="T12" fmla="*/ 114 w 208"/>
              <a:gd name="T13" fmla="*/ 67 h 201"/>
              <a:gd name="T14" fmla="*/ 137 w 208"/>
              <a:gd name="T15" fmla="*/ 94 h 201"/>
              <a:gd name="T16" fmla="*/ 109 w 208"/>
              <a:gd name="T17" fmla="*/ 130 h 201"/>
              <a:gd name="T18" fmla="*/ 93 w 208"/>
              <a:gd name="T19" fmla="*/ 90 h 201"/>
              <a:gd name="T20" fmla="*/ 60 w 208"/>
              <a:gd name="T21" fmla="*/ 22 h 201"/>
              <a:gd name="T22" fmla="*/ 0 w 208"/>
              <a:gd name="T23" fmla="*/ 68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08" h="201">
                <a:moveTo>
                  <a:pt x="0" y="68"/>
                </a:moveTo>
                <a:cubicBezTo>
                  <a:pt x="8" y="78"/>
                  <a:pt x="8" y="78"/>
                  <a:pt x="8" y="78"/>
                </a:cubicBezTo>
                <a:cubicBezTo>
                  <a:pt x="8" y="78"/>
                  <a:pt x="25" y="65"/>
                  <a:pt x="31" y="72"/>
                </a:cubicBezTo>
                <a:cubicBezTo>
                  <a:pt x="36" y="78"/>
                  <a:pt x="57" y="157"/>
                  <a:pt x="64" y="172"/>
                </a:cubicBezTo>
                <a:cubicBezTo>
                  <a:pt x="70" y="184"/>
                  <a:pt x="87" y="201"/>
                  <a:pt x="106" y="189"/>
                </a:cubicBezTo>
                <a:cubicBezTo>
                  <a:pt x="125" y="177"/>
                  <a:pt x="186" y="124"/>
                  <a:pt x="197" y="62"/>
                </a:cubicBezTo>
                <a:cubicBezTo>
                  <a:pt x="208" y="0"/>
                  <a:pt x="123" y="13"/>
                  <a:pt x="114" y="67"/>
                </a:cubicBezTo>
                <a:cubicBezTo>
                  <a:pt x="137" y="54"/>
                  <a:pt x="149" y="73"/>
                  <a:pt x="137" y="94"/>
                </a:cubicBezTo>
                <a:cubicBezTo>
                  <a:pt x="126" y="116"/>
                  <a:pt x="115" y="130"/>
                  <a:pt x="109" y="130"/>
                </a:cubicBezTo>
                <a:cubicBezTo>
                  <a:pt x="104" y="130"/>
                  <a:pt x="100" y="116"/>
                  <a:pt x="93" y="90"/>
                </a:cubicBezTo>
                <a:cubicBezTo>
                  <a:pt x="87" y="64"/>
                  <a:pt x="87" y="17"/>
                  <a:pt x="60" y="22"/>
                </a:cubicBezTo>
                <a:cubicBezTo>
                  <a:pt x="34" y="27"/>
                  <a:pt x="0" y="68"/>
                  <a:pt x="0" y="6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16" name="Freeform: Shape 38">
            <a:extLst>
              <a:ext uri="{FF2B5EF4-FFF2-40B4-BE49-F238E27FC236}">
                <a16:creationId xmlns:a16="http://schemas.microsoft.com/office/drawing/2014/main" id="{56B53C13-34E4-4E7F-AB31-180A30F9BB1B}"/>
              </a:ext>
            </a:extLst>
          </p:cNvPr>
          <p:cNvSpPr>
            <a:spLocks/>
          </p:cNvSpPr>
          <p:nvPr/>
        </p:nvSpPr>
        <p:spPr bwMode="auto">
          <a:xfrm>
            <a:off x="5762625" y="4202051"/>
            <a:ext cx="666750" cy="616852"/>
          </a:xfrm>
          <a:custGeom>
            <a:avLst/>
            <a:gdLst/>
            <a:ahLst/>
            <a:cxnLst>
              <a:cxn ang="0">
                <a:pos x="39" y="36"/>
              </a:cxn>
              <a:cxn ang="0">
                <a:pos x="41" y="44"/>
              </a:cxn>
              <a:cxn ang="0">
                <a:pos x="35" y="50"/>
              </a:cxn>
              <a:cxn ang="0">
                <a:pos x="27" y="53"/>
              </a:cxn>
              <a:cxn ang="0">
                <a:pos x="18" y="53"/>
              </a:cxn>
              <a:cxn ang="0">
                <a:pos x="11" y="50"/>
              </a:cxn>
              <a:cxn ang="0">
                <a:pos x="4" y="44"/>
              </a:cxn>
              <a:cxn ang="0">
                <a:pos x="6" y="36"/>
              </a:cxn>
              <a:cxn ang="0">
                <a:pos x="0" y="28"/>
              </a:cxn>
              <a:cxn ang="0">
                <a:pos x="7" y="23"/>
              </a:cxn>
              <a:cxn ang="0">
                <a:pos x="4" y="18"/>
              </a:cxn>
              <a:cxn ang="0">
                <a:pos x="15" y="16"/>
              </a:cxn>
              <a:cxn ang="0">
                <a:pos x="19" y="8"/>
              </a:cxn>
              <a:cxn ang="0">
                <a:pos x="28" y="15"/>
              </a:cxn>
              <a:cxn ang="0">
                <a:pos x="35" y="12"/>
              </a:cxn>
              <a:cxn ang="0">
                <a:pos x="41" y="19"/>
              </a:cxn>
              <a:cxn ang="0">
                <a:pos x="45" y="27"/>
              </a:cxn>
              <a:cxn ang="0">
                <a:pos x="23" y="22"/>
              </a:cxn>
              <a:cxn ang="0">
                <a:pos x="32" y="31"/>
              </a:cxn>
              <a:cxn ang="0">
                <a:pos x="63" y="16"/>
              </a:cxn>
              <a:cxn ang="0">
                <a:pos x="64" y="24"/>
              </a:cxn>
              <a:cxn ang="0">
                <a:pos x="55" y="22"/>
              </a:cxn>
              <a:cxn ang="0">
                <a:pos x="46" y="24"/>
              </a:cxn>
              <a:cxn ang="0">
                <a:pos x="46" y="16"/>
              </a:cxn>
              <a:cxn ang="0">
                <a:pos x="46" y="9"/>
              </a:cxn>
              <a:cxn ang="0">
                <a:pos x="46" y="2"/>
              </a:cxn>
              <a:cxn ang="0">
                <a:pos x="55" y="4"/>
              </a:cxn>
              <a:cxn ang="0">
                <a:pos x="59" y="0"/>
              </a:cxn>
              <a:cxn ang="0">
                <a:pos x="62" y="7"/>
              </a:cxn>
              <a:cxn ang="0">
                <a:pos x="68" y="15"/>
              </a:cxn>
              <a:cxn ang="0">
                <a:pos x="62" y="55"/>
              </a:cxn>
              <a:cxn ang="0">
                <a:pos x="59" y="63"/>
              </a:cxn>
              <a:cxn ang="0">
                <a:pos x="54" y="59"/>
              </a:cxn>
              <a:cxn ang="0">
                <a:pos x="45" y="60"/>
              </a:cxn>
              <a:cxn ang="0">
                <a:pos x="41" y="52"/>
              </a:cxn>
              <a:cxn ang="0">
                <a:pos x="47" y="44"/>
              </a:cxn>
              <a:cxn ang="0">
                <a:pos x="50" y="36"/>
              </a:cxn>
              <a:cxn ang="0">
                <a:pos x="56" y="40"/>
              </a:cxn>
              <a:cxn ang="0">
                <a:pos x="64" y="39"/>
              </a:cxn>
              <a:cxn ang="0">
                <a:pos x="63" y="46"/>
              </a:cxn>
              <a:cxn ang="0">
                <a:pos x="55" y="8"/>
              </a:cxn>
              <a:cxn ang="0">
                <a:pos x="59" y="13"/>
              </a:cxn>
              <a:cxn ang="0">
                <a:pos x="50" y="49"/>
              </a:cxn>
              <a:cxn ang="0">
                <a:pos x="55" y="45"/>
              </a:cxn>
            </a:cxnLst>
            <a:rect l="0" t="0" r="r" b="b"/>
            <a:pathLst>
              <a:path w="68" h="63">
                <a:moveTo>
                  <a:pt x="45" y="35"/>
                </a:moveTo>
                <a:cubicBezTo>
                  <a:pt x="45" y="35"/>
                  <a:pt x="45" y="36"/>
                  <a:pt x="45" y="36"/>
                </a:cubicBezTo>
                <a:cubicBezTo>
                  <a:pt x="39" y="36"/>
                  <a:pt x="39" y="36"/>
                  <a:pt x="39" y="36"/>
                </a:cubicBezTo>
                <a:cubicBezTo>
                  <a:pt x="39" y="37"/>
                  <a:pt x="38" y="38"/>
                  <a:pt x="38" y="39"/>
                </a:cubicBezTo>
                <a:cubicBezTo>
                  <a:pt x="39" y="41"/>
                  <a:pt x="40" y="42"/>
                  <a:pt x="41" y="43"/>
                </a:cubicBezTo>
                <a:cubicBezTo>
                  <a:pt x="41" y="43"/>
                  <a:pt x="41" y="44"/>
                  <a:pt x="41" y="44"/>
                </a:cubicBezTo>
                <a:cubicBezTo>
                  <a:pt x="41" y="44"/>
                  <a:pt x="41" y="44"/>
                  <a:pt x="41" y="45"/>
                </a:cubicBezTo>
                <a:cubicBezTo>
                  <a:pt x="40" y="46"/>
                  <a:pt x="36" y="50"/>
                  <a:pt x="35" y="50"/>
                </a:cubicBezTo>
                <a:cubicBezTo>
                  <a:pt x="35" y="50"/>
                  <a:pt x="35" y="50"/>
                  <a:pt x="35" y="50"/>
                </a:cubicBezTo>
                <a:cubicBezTo>
                  <a:pt x="31" y="47"/>
                  <a:pt x="31" y="47"/>
                  <a:pt x="31" y="47"/>
                </a:cubicBezTo>
                <a:cubicBezTo>
                  <a:pt x="30" y="47"/>
                  <a:pt x="29" y="47"/>
                  <a:pt x="28" y="48"/>
                </a:cubicBezTo>
                <a:cubicBezTo>
                  <a:pt x="28" y="49"/>
                  <a:pt x="27" y="51"/>
                  <a:pt x="27" y="53"/>
                </a:cubicBezTo>
                <a:cubicBezTo>
                  <a:pt x="27" y="54"/>
                  <a:pt x="26" y="54"/>
                  <a:pt x="26" y="54"/>
                </a:cubicBezTo>
                <a:cubicBezTo>
                  <a:pt x="19" y="54"/>
                  <a:pt x="19" y="54"/>
                  <a:pt x="19" y="54"/>
                </a:cubicBezTo>
                <a:cubicBezTo>
                  <a:pt x="19" y="54"/>
                  <a:pt x="18" y="54"/>
                  <a:pt x="18" y="53"/>
                </a:cubicBezTo>
                <a:cubicBezTo>
                  <a:pt x="17" y="48"/>
                  <a:pt x="17" y="48"/>
                  <a:pt x="17" y="48"/>
                </a:cubicBezTo>
                <a:cubicBezTo>
                  <a:pt x="16" y="47"/>
                  <a:pt x="16" y="47"/>
                  <a:pt x="15" y="47"/>
                </a:cubicBezTo>
                <a:cubicBezTo>
                  <a:pt x="11" y="50"/>
                  <a:pt x="11" y="50"/>
                  <a:pt x="11" y="50"/>
                </a:cubicBezTo>
                <a:cubicBezTo>
                  <a:pt x="10" y="50"/>
                  <a:pt x="10" y="50"/>
                  <a:pt x="10" y="50"/>
                </a:cubicBezTo>
                <a:cubicBezTo>
                  <a:pt x="10" y="50"/>
                  <a:pt x="9" y="50"/>
                  <a:pt x="9" y="50"/>
                </a:cubicBezTo>
                <a:cubicBezTo>
                  <a:pt x="8" y="49"/>
                  <a:pt x="4" y="45"/>
                  <a:pt x="4" y="44"/>
                </a:cubicBezTo>
                <a:cubicBezTo>
                  <a:pt x="4" y="44"/>
                  <a:pt x="4" y="44"/>
                  <a:pt x="4" y="43"/>
                </a:cubicBezTo>
                <a:cubicBezTo>
                  <a:pt x="5" y="42"/>
                  <a:pt x="6" y="41"/>
                  <a:pt x="7" y="39"/>
                </a:cubicBezTo>
                <a:cubicBezTo>
                  <a:pt x="7" y="38"/>
                  <a:pt x="6" y="37"/>
                  <a:pt x="6" y="36"/>
                </a:cubicBezTo>
                <a:cubicBezTo>
                  <a:pt x="1" y="35"/>
                  <a:pt x="1" y="35"/>
                  <a:pt x="1" y="35"/>
                </a:cubicBezTo>
                <a:cubicBezTo>
                  <a:pt x="0" y="35"/>
                  <a:pt x="0" y="35"/>
                  <a:pt x="0" y="34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7"/>
                  <a:pt x="0" y="27"/>
                  <a:pt x="1" y="27"/>
                </a:cubicBezTo>
                <a:cubicBezTo>
                  <a:pt x="6" y="26"/>
                  <a:pt x="6" y="26"/>
                  <a:pt x="6" y="26"/>
                </a:cubicBezTo>
                <a:cubicBezTo>
                  <a:pt x="6" y="25"/>
                  <a:pt x="7" y="24"/>
                  <a:pt x="7" y="23"/>
                </a:cubicBezTo>
                <a:cubicBezTo>
                  <a:pt x="6" y="22"/>
                  <a:pt x="5" y="20"/>
                  <a:pt x="4" y="19"/>
                </a:cubicBezTo>
                <a:cubicBezTo>
                  <a:pt x="4" y="19"/>
                  <a:pt x="4" y="19"/>
                  <a:pt x="4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5" y="17"/>
                  <a:pt x="9" y="12"/>
                  <a:pt x="10" y="12"/>
                </a:cubicBezTo>
                <a:cubicBezTo>
                  <a:pt x="10" y="12"/>
                  <a:pt x="10" y="12"/>
                  <a:pt x="11" y="13"/>
                </a:cubicBezTo>
                <a:cubicBezTo>
                  <a:pt x="15" y="16"/>
                  <a:pt x="15" y="16"/>
                  <a:pt x="15" y="16"/>
                </a:cubicBezTo>
                <a:cubicBezTo>
                  <a:pt x="16" y="15"/>
                  <a:pt x="16" y="15"/>
                  <a:pt x="17" y="15"/>
                </a:cubicBezTo>
                <a:cubicBezTo>
                  <a:pt x="18" y="13"/>
                  <a:pt x="18" y="11"/>
                  <a:pt x="18" y="9"/>
                </a:cubicBezTo>
                <a:cubicBezTo>
                  <a:pt x="18" y="9"/>
                  <a:pt x="19" y="8"/>
                  <a:pt x="19" y="8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8"/>
                  <a:pt x="27" y="9"/>
                  <a:pt x="27" y="9"/>
                </a:cubicBezTo>
                <a:cubicBezTo>
                  <a:pt x="28" y="15"/>
                  <a:pt x="28" y="15"/>
                  <a:pt x="28" y="15"/>
                </a:cubicBezTo>
                <a:cubicBezTo>
                  <a:pt x="29" y="15"/>
                  <a:pt x="30" y="15"/>
                  <a:pt x="31" y="16"/>
                </a:cubicBezTo>
                <a:cubicBezTo>
                  <a:pt x="35" y="13"/>
                  <a:pt x="35" y="13"/>
                  <a:pt x="35" y="13"/>
                </a:cubicBezTo>
                <a:cubicBezTo>
                  <a:pt x="35" y="12"/>
                  <a:pt x="35" y="12"/>
                  <a:pt x="35" y="12"/>
                </a:cubicBezTo>
                <a:cubicBezTo>
                  <a:pt x="36" y="12"/>
                  <a:pt x="36" y="12"/>
                  <a:pt x="36" y="13"/>
                </a:cubicBezTo>
                <a:cubicBezTo>
                  <a:pt x="37" y="13"/>
                  <a:pt x="41" y="17"/>
                  <a:pt x="41" y="18"/>
                </a:cubicBezTo>
                <a:cubicBezTo>
                  <a:pt x="41" y="19"/>
                  <a:pt x="41" y="19"/>
                  <a:pt x="41" y="19"/>
                </a:cubicBezTo>
                <a:cubicBezTo>
                  <a:pt x="40" y="20"/>
                  <a:pt x="39" y="22"/>
                  <a:pt x="38" y="23"/>
                </a:cubicBezTo>
                <a:cubicBezTo>
                  <a:pt x="38" y="24"/>
                  <a:pt x="39" y="25"/>
                  <a:pt x="39" y="26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8"/>
                </a:cubicBezTo>
                <a:lnTo>
                  <a:pt x="45" y="35"/>
                </a:lnTo>
                <a:close/>
                <a:moveTo>
                  <a:pt x="23" y="22"/>
                </a:moveTo>
                <a:cubicBezTo>
                  <a:pt x="18" y="22"/>
                  <a:pt x="13" y="26"/>
                  <a:pt x="13" y="31"/>
                </a:cubicBezTo>
                <a:cubicBezTo>
                  <a:pt x="13" y="36"/>
                  <a:pt x="18" y="40"/>
                  <a:pt x="23" y="40"/>
                </a:cubicBezTo>
                <a:cubicBezTo>
                  <a:pt x="28" y="40"/>
                  <a:pt x="32" y="36"/>
                  <a:pt x="32" y="31"/>
                </a:cubicBezTo>
                <a:cubicBezTo>
                  <a:pt x="32" y="26"/>
                  <a:pt x="28" y="22"/>
                  <a:pt x="23" y="22"/>
                </a:cubicBezTo>
                <a:close/>
                <a:moveTo>
                  <a:pt x="68" y="15"/>
                </a:moveTo>
                <a:cubicBezTo>
                  <a:pt x="68" y="16"/>
                  <a:pt x="64" y="16"/>
                  <a:pt x="63" y="16"/>
                </a:cubicBezTo>
                <a:cubicBezTo>
                  <a:pt x="63" y="17"/>
                  <a:pt x="62" y="18"/>
                  <a:pt x="62" y="18"/>
                </a:cubicBezTo>
                <a:cubicBezTo>
                  <a:pt x="62" y="19"/>
                  <a:pt x="64" y="23"/>
                  <a:pt x="64" y="23"/>
                </a:cubicBezTo>
                <a:cubicBezTo>
                  <a:pt x="64" y="23"/>
                  <a:pt x="64" y="23"/>
                  <a:pt x="64" y="24"/>
                </a:cubicBezTo>
                <a:cubicBezTo>
                  <a:pt x="63" y="24"/>
                  <a:pt x="59" y="26"/>
                  <a:pt x="59" y="26"/>
                </a:cubicBezTo>
                <a:cubicBezTo>
                  <a:pt x="59" y="26"/>
                  <a:pt x="56" y="22"/>
                  <a:pt x="56" y="22"/>
                </a:cubicBezTo>
                <a:cubicBezTo>
                  <a:pt x="55" y="22"/>
                  <a:pt x="55" y="22"/>
                  <a:pt x="55" y="22"/>
                </a:cubicBezTo>
                <a:cubicBezTo>
                  <a:pt x="54" y="22"/>
                  <a:pt x="54" y="22"/>
                  <a:pt x="54" y="22"/>
                </a:cubicBezTo>
                <a:cubicBezTo>
                  <a:pt x="53" y="22"/>
                  <a:pt x="50" y="26"/>
                  <a:pt x="50" y="26"/>
                </a:cubicBezTo>
                <a:cubicBezTo>
                  <a:pt x="50" y="26"/>
                  <a:pt x="46" y="24"/>
                  <a:pt x="46" y="24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7" y="19"/>
                  <a:pt x="47" y="18"/>
                </a:cubicBezTo>
                <a:cubicBezTo>
                  <a:pt x="47" y="18"/>
                  <a:pt x="46" y="17"/>
                  <a:pt x="46" y="16"/>
                </a:cubicBezTo>
                <a:cubicBezTo>
                  <a:pt x="45" y="16"/>
                  <a:pt x="41" y="16"/>
                  <a:pt x="41" y="15"/>
                </a:cubicBezTo>
                <a:cubicBezTo>
                  <a:pt x="41" y="10"/>
                  <a:pt x="41" y="10"/>
                  <a:pt x="41" y="10"/>
                </a:cubicBezTo>
                <a:cubicBezTo>
                  <a:pt x="41" y="10"/>
                  <a:pt x="45" y="9"/>
                  <a:pt x="46" y="9"/>
                </a:cubicBezTo>
                <a:cubicBezTo>
                  <a:pt x="46" y="9"/>
                  <a:pt x="47" y="8"/>
                  <a:pt x="47" y="7"/>
                </a:cubicBezTo>
                <a:cubicBezTo>
                  <a:pt x="47" y="7"/>
                  <a:pt x="45" y="3"/>
                  <a:pt x="45" y="2"/>
                </a:cubicBezTo>
                <a:cubicBezTo>
                  <a:pt x="45" y="2"/>
                  <a:pt x="45" y="2"/>
                  <a:pt x="46" y="2"/>
                </a:cubicBezTo>
                <a:cubicBezTo>
                  <a:pt x="46" y="2"/>
                  <a:pt x="50" y="0"/>
                  <a:pt x="50" y="0"/>
                </a:cubicBezTo>
                <a:cubicBezTo>
                  <a:pt x="50" y="0"/>
                  <a:pt x="53" y="3"/>
                  <a:pt x="54" y="4"/>
                </a:cubicBezTo>
                <a:cubicBezTo>
                  <a:pt x="54" y="4"/>
                  <a:pt x="54" y="4"/>
                  <a:pt x="55" y="4"/>
                </a:cubicBezTo>
                <a:cubicBezTo>
                  <a:pt x="55" y="4"/>
                  <a:pt x="55" y="4"/>
                  <a:pt x="56" y="4"/>
                </a:cubicBezTo>
                <a:cubicBezTo>
                  <a:pt x="57" y="2"/>
                  <a:pt x="58" y="1"/>
                  <a:pt x="59" y="0"/>
                </a:cubicBezTo>
                <a:cubicBezTo>
                  <a:pt x="59" y="0"/>
                  <a:pt x="59" y="0"/>
                  <a:pt x="59" y="0"/>
                </a:cubicBezTo>
                <a:cubicBezTo>
                  <a:pt x="59" y="0"/>
                  <a:pt x="63" y="2"/>
                  <a:pt x="64" y="2"/>
                </a:cubicBezTo>
                <a:cubicBezTo>
                  <a:pt x="64" y="2"/>
                  <a:pt x="64" y="2"/>
                  <a:pt x="64" y="2"/>
                </a:cubicBezTo>
                <a:cubicBezTo>
                  <a:pt x="64" y="3"/>
                  <a:pt x="62" y="7"/>
                  <a:pt x="62" y="7"/>
                </a:cubicBezTo>
                <a:cubicBezTo>
                  <a:pt x="62" y="8"/>
                  <a:pt x="63" y="9"/>
                  <a:pt x="63" y="9"/>
                </a:cubicBezTo>
                <a:cubicBezTo>
                  <a:pt x="64" y="9"/>
                  <a:pt x="68" y="10"/>
                  <a:pt x="68" y="10"/>
                </a:cubicBezTo>
                <a:lnTo>
                  <a:pt x="68" y="15"/>
                </a:lnTo>
                <a:close/>
                <a:moveTo>
                  <a:pt x="68" y="52"/>
                </a:moveTo>
                <a:cubicBezTo>
                  <a:pt x="68" y="52"/>
                  <a:pt x="64" y="53"/>
                  <a:pt x="63" y="53"/>
                </a:cubicBezTo>
                <a:cubicBezTo>
                  <a:pt x="63" y="54"/>
                  <a:pt x="62" y="54"/>
                  <a:pt x="62" y="55"/>
                </a:cubicBezTo>
                <a:cubicBezTo>
                  <a:pt x="62" y="56"/>
                  <a:pt x="64" y="59"/>
                  <a:pt x="64" y="60"/>
                </a:cubicBezTo>
                <a:cubicBezTo>
                  <a:pt x="64" y="60"/>
                  <a:pt x="64" y="60"/>
                  <a:pt x="64" y="60"/>
                </a:cubicBezTo>
                <a:cubicBezTo>
                  <a:pt x="63" y="60"/>
                  <a:pt x="59" y="63"/>
                  <a:pt x="59" y="63"/>
                </a:cubicBezTo>
                <a:cubicBezTo>
                  <a:pt x="59" y="63"/>
                  <a:pt x="56" y="59"/>
                  <a:pt x="56" y="59"/>
                </a:cubicBezTo>
                <a:cubicBezTo>
                  <a:pt x="55" y="59"/>
                  <a:pt x="55" y="59"/>
                  <a:pt x="55" y="59"/>
                </a:cubicBezTo>
                <a:cubicBezTo>
                  <a:pt x="54" y="59"/>
                  <a:pt x="54" y="59"/>
                  <a:pt x="54" y="59"/>
                </a:cubicBezTo>
                <a:cubicBezTo>
                  <a:pt x="53" y="59"/>
                  <a:pt x="50" y="63"/>
                  <a:pt x="50" y="63"/>
                </a:cubicBezTo>
                <a:cubicBezTo>
                  <a:pt x="50" y="63"/>
                  <a:pt x="46" y="60"/>
                  <a:pt x="46" y="60"/>
                </a:cubicBezTo>
                <a:cubicBezTo>
                  <a:pt x="45" y="60"/>
                  <a:pt x="45" y="60"/>
                  <a:pt x="45" y="60"/>
                </a:cubicBezTo>
                <a:cubicBezTo>
                  <a:pt x="45" y="59"/>
                  <a:pt x="47" y="56"/>
                  <a:pt x="47" y="55"/>
                </a:cubicBezTo>
                <a:cubicBezTo>
                  <a:pt x="47" y="54"/>
                  <a:pt x="46" y="54"/>
                  <a:pt x="46" y="53"/>
                </a:cubicBezTo>
                <a:cubicBezTo>
                  <a:pt x="45" y="53"/>
                  <a:pt x="41" y="52"/>
                  <a:pt x="41" y="52"/>
                </a:cubicBezTo>
                <a:cubicBezTo>
                  <a:pt x="41" y="47"/>
                  <a:pt x="41" y="47"/>
                  <a:pt x="41" y="47"/>
                </a:cubicBezTo>
                <a:cubicBezTo>
                  <a:pt x="41" y="46"/>
                  <a:pt x="45" y="46"/>
                  <a:pt x="46" y="46"/>
                </a:cubicBezTo>
                <a:cubicBezTo>
                  <a:pt x="46" y="45"/>
                  <a:pt x="47" y="45"/>
                  <a:pt x="47" y="44"/>
                </a:cubicBezTo>
                <a:cubicBezTo>
                  <a:pt x="47" y="43"/>
                  <a:pt x="45" y="40"/>
                  <a:pt x="45" y="39"/>
                </a:cubicBezTo>
                <a:cubicBezTo>
                  <a:pt x="45" y="39"/>
                  <a:pt x="45" y="39"/>
                  <a:pt x="46" y="39"/>
                </a:cubicBezTo>
                <a:cubicBezTo>
                  <a:pt x="46" y="39"/>
                  <a:pt x="50" y="36"/>
                  <a:pt x="50" y="36"/>
                </a:cubicBezTo>
                <a:cubicBezTo>
                  <a:pt x="50" y="36"/>
                  <a:pt x="53" y="40"/>
                  <a:pt x="54" y="40"/>
                </a:cubicBezTo>
                <a:cubicBezTo>
                  <a:pt x="54" y="40"/>
                  <a:pt x="54" y="40"/>
                  <a:pt x="55" y="40"/>
                </a:cubicBezTo>
                <a:cubicBezTo>
                  <a:pt x="55" y="40"/>
                  <a:pt x="55" y="40"/>
                  <a:pt x="56" y="40"/>
                </a:cubicBezTo>
                <a:cubicBezTo>
                  <a:pt x="57" y="39"/>
                  <a:pt x="58" y="38"/>
                  <a:pt x="59" y="36"/>
                </a:cubicBezTo>
                <a:cubicBezTo>
                  <a:pt x="59" y="36"/>
                  <a:pt x="59" y="36"/>
                  <a:pt x="59" y="36"/>
                </a:cubicBezTo>
                <a:cubicBezTo>
                  <a:pt x="59" y="36"/>
                  <a:pt x="63" y="39"/>
                  <a:pt x="64" y="39"/>
                </a:cubicBezTo>
                <a:cubicBezTo>
                  <a:pt x="64" y="39"/>
                  <a:pt x="64" y="39"/>
                  <a:pt x="64" y="39"/>
                </a:cubicBezTo>
                <a:cubicBezTo>
                  <a:pt x="64" y="40"/>
                  <a:pt x="62" y="43"/>
                  <a:pt x="62" y="44"/>
                </a:cubicBezTo>
                <a:cubicBezTo>
                  <a:pt x="62" y="45"/>
                  <a:pt x="63" y="45"/>
                  <a:pt x="63" y="46"/>
                </a:cubicBezTo>
                <a:cubicBezTo>
                  <a:pt x="64" y="46"/>
                  <a:pt x="68" y="46"/>
                  <a:pt x="68" y="47"/>
                </a:cubicBezTo>
                <a:lnTo>
                  <a:pt x="68" y="52"/>
                </a:lnTo>
                <a:close/>
                <a:moveTo>
                  <a:pt x="55" y="8"/>
                </a:moveTo>
                <a:cubicBezTo>
                  <a:pt x="52" y="8"/>
                  <a:pt x="50" y="10"/>
                  <a:pt x="50" y="13"/>
                </a:cubicBezTo>
                <a:cubicBezTo>
                  <a:pt x="50" y="15"/>
                  <a:pt x="52" y="17"/>
                  <a:pt x="55" y="17"/>
                </a:cubicBezTo>
                <a:cubicBezTo>
                  <a:pt x="57" y="17"/>
                  <a:pt x="59" y="15"/>
                  <a:pt x="59" y="13"/>
                </a:cubicBezTo>
                <a:cubicBezTo>
                  <a:pt x="59" y="10"/>
                  <a:pt x="57" y="8"/>
                  <a:pt x="55" y="8"/>
                </a:cubicBezTo>
                <a:close/>
                <a:moveTo>
                  <a:pt x="55" y="45"/>
                </a:moveTo>
                <a:cubicBezTo>
                  <a:pt x="52" y="45"/>
                  <a:pt x="50" y="47"/>
                  <a:pt x="50" y="49"/>
                </a:cubicBezTo>
                <a:cubicBezTo>
                  <a:pt x="50" y="52"/>
                  <a:pt x="52" y="54"/>
                  <a:pt x="55" y="54"/>
                </a:cubicBezTo>
                <a:cubicBezTo>
                  <a:pt x="57" y="54"/>
                  <a:pt x="59" y="52"/>
                  <a:pt x="59" y="49"/>
                </a:cubicBezTo>
                <a:cubicBezTo>
                  <a:pt x="59" y="47"/>
                  <a:pt x="57" y="45"/>
                  <a:pt x="55" y="45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3188375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airplane"/>
      </p:transition>
    </mc:Choice>
    <mc:Fallback xmlns:p14="http://schemas.microsoft.com/office/powerpoint/2010/main" xmlns:a16="http://schemas.microsoft.com/office/drawing/2014/main"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25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75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25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75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25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75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25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75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25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75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250"/>
                            </p:stCondLst>
                            <p:childTnLst>
                              <p:par>
                                <p:cTn id="9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750"/>
                            </p:stCondLst>
                            <p:childTnLst>
                              <p:par>
                                <p:cTn id="10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250"/>
                            </p:stCondLst>
                            <p:childTnLst>
                              <p:par>
                                <p:cTn id="1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750"/>
                            </p:stCondLst>
                            <p:childTnLst>
                              <p:par>
                                <p:cTn id="1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1250"/>
                            </p:stCondLst>
                            <p:childTnLst>
                              <p:par>
                                <p:cTn id="1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1750"/>
                            </p:stCondLst>
                            <p:childTnLst>
                              <p:par>
                                <p:cTn id="1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51" grpId="0" animBg="1"/>
      <p:bldP spid="52" grpId="0" animBg="1"/>
      <p:bldP spid="53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12" grpId="0" animBg="1"/>
      <p:bldP spid="113" grpId="0" animBg="1"/>
      <p:bldP spid="114" grpId="0" animBg="1"/>
      <p:bldP spid="115" grpId="0" animBg="1"/>
      <p:bldP spid="1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6">
            <a:extLst>
              <a:ext uri="{FF2B5EF4-FFF2-40B4-BE49-F238E27FC236}">
                <a16:creationId xmlns:a16="http://schemas.microsoft.com/office/drawing/2014/main" id="{29269364-A55E-4D87-8624-78A948CAC290}"/>
              </a:ext>
            </a:extLst>
          </p:cNvPr>
          <p:cNvSpPr txBox="1">
            <a:spLocks/>
          </p:cNvSpPr>
          <p:nvPr/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chemeClr val="accent1"/>
                </a:solidFill>
                <a:latin typeface="+mn-lt"/>
                <a:ea typeface="+mn-ea"/>
                <a:cs typeface="+mn-ea"/>
                <a:sym typeface="+mn-lt"/>
              </a:rPr>
              <a:t>Click Add Title</a:t>
            </a:r>
            <a:endParaRPr lang="en-US" altLang="zh-CN" dirty="0">
              <a:solidFill>
                <a:schemeClr val="accen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6EAB92B5-E43C-48F4-B68E-AFF67D0CDB2D}"/>
              </a:ext>
            </a:extLst>
          </p:cNvPr>
          <p:cNvSpPr txBox="1">
            <a:spLocks/>
          </p:cNvSpPr>
          <p:nvPr/>
        </p:nvSpPr>
        <p:spPr>
          <a:xfrm>
            <a:off x="3352800" y="825950"/>
            <a:ext cx="5486400" cy="267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dirty="0">
                <a:solidFill>
                  <a:schemeClr val="accent1"/>
                </a:solidFill>
                <a:cs typeface="+mn-ea"/>
                <a:sym typeface="+mn-lt"/>
              </a:rPr>
              <a:t>CLICK TO ADD CAPTION TEXT</a:t>
            </a:r>
            <a:endParaRPr lang="zh-CN" altLang="en-US" sz="2400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45" name="Freeform: Shape 104">
            <a:extLst>
              <a:ext uri="{FF2B5EF4-FFF2-40B4-BE49-F238E27FC236}">
                <a16:creationId xmlns:a16="http://schemas.microsoft.com/office/drawing/2014/main" id="{C3D3F2B2-EEC6-49D5-90CB-64D9B76EA240}"/>
              </a:ext>
            </a:extLst>
          </p:cNvPr>
          <p:cNvSpPr>
            <a:spLocks/>
          </p:cNvSpPr>
          <p:nvPr/>
        </p:nvSpPr>
        <p:spPr bwMode="auto">
          <a:xfrm>
            <a:off x="5864361" y="2507720"/>
            <a:ext cx="2294615" cy="1032688"/>
          </a:xfrm>
          <a:custGeom>
            <a:avLst/>
            <a:gdLst/>
            <a:ahLst/>
            <a:cxnLst>
              <a:cxn ang="0">
                <a:pos x="621" y="54"/>
              </a:cxn>
              <a:cxn ang="0">
                <a:pos x="346" y="54"/>
              </a:cxn>
              <a:cxn ang="0">
                <a:pos x="255" y="91"/>
              </a:cxn>
              <a:cxn ang="0">
                <a:pos x="0" y="346"/>
              </a:cxn>
              <a:cxn ang="0">
                <a:pos x="91" y="309"/>
              </a:cxn>
              <a:cxn ang="0">
                <a:pos x="621" y="309"/>
              </a:cxn>
              <a:cxn ang="0">
                <a:pos x="621" y="351"/>
              </a:cxn>
              <a:cxn ang="0">
                <a:pos x="636" y="358"/>
              </a:cxn>
              <a:cxn ang="0">
                <a:pos x="797" y="196"/>
              </a:cxn>
              <a:cxn ang="0">
                <a:pos x="797" y="166"/>
              </a:cxn>
              <a:cxn ang="0">
                <a:pos x="636" y="5"/>
              </a:cxn>
              <a:cxn ang="0">
                <a:pos x="621" y="11"/>
              </a:cxn>
              <a:cxn ang="0">
                <a:pos x="621" y="54"/>
              </a:cxn>
            </a:cxnLst>
            <a:rect l="0" t="0" r="r" b="b"/>
            <a:pathLst>
              <a:path w="805" h="363">
                <a:moveTo>
                  <a:pt x="621" y="54"/>
                </a:moveTo>
                <a:cubicBezTo>
                  <a:pt x="346" y="54"/>
                  <a:pt x="346" y="54"/>
                  <a:pt x="346" y="54"/>
                </a:cubicBezTo>
                <a:cubicBezTo>
                  <a:pt x="310" y="54"/>
                  <a:pt x="279" y="68"/>
                  <a:pt x="255" y="91"/>
                </a:cubicBezTo>
                <a:cubicBezTo>
                  <a:pt x="0" y="346"/>
                  <a:pt x="0" y="346"/>
                  <a:pt x="0" y="346"/>
                </a:cubicBezTo>
                <a:cubicBezTo>
                  <a:pt x="23" y="323"/>
                  <a:pt x="55" y="309"/>
                  <a:pt x="91" y="309"/>
                </a:cubicBezTo>
                <a:cubicBezTo>
                  <a:pt x="621" y="309"/>
                  <a:pt x="621" y="309"/>
                  <a:pt x="621" y="309"/>
                </a:cubicBezTo>
                <a:cubicBezTo>
                  <a:pt x="621" y="351"/>
                  <a:pt x="621" y="351"/>
                  <a:pt x="621" y="351"/>
                </a:cubicBezTo>
                <a:cubicBezTo>
                  <a:pt x="621" y="359"/>
                  <a:pt x="630" y="363"/>
                  <a:pt x="636" y="358"/>
                </a:cubicBezTo>
                <a:cubicBezTo>
                  <a:pt x="797" y="196"/>
                  <a:pt x="797" y="196"/>
                  <a:pt x="797" y="196"/>
                </a:cubicBezTo>
                <a:cubicBezTo>
                  <a:pt x="805" y="188"/>
                  <a:pt x="805" y="175"/>
                  <a:pt x="797" y="166"/>
                </a:cubicBezTo>
                <a:cubicBezTo>
                  <a:pt x="636" y="5"/>
                  <a:pt x="636" y="5"/>
                  <a:pt x="636" y="5"/>
                </a:cubicBezTo>
                <a:cubicBezTo>
                  <a:pt x="630" y="0"/>
                  <a:pt x="621" y="3"/>
                  <a:pt x="621" y="11"/>
                </a:cubicBezTo>
                <a:lnTo>
                  <a:pt x="621" y="54"/>
                </a:ln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46" name="Freeform: Shape 107">
            <a:extLst>
              <a:ext uri="{FF2B5EF4-FFF2-40B4-BE49-F238E27FC236}">
                <a16:creationId xmlns:a16="http://schemas.microsoft.com/office/drawing/2014/main" id="{AC2E4EB1-495B-413A-90E2-6EA2F0B93FBA}"/>
              </a:ext>
            </a:extLst>
          </p:cNvPr>
          <p:cNvSpPr>
            <a:spLocks/>
          </p:cNvSpPr>
          <p:nvPr/>
        </p:nvSpPr>
        <p:spPr bwMode="auto">
          <a:xfrm>
            <a:off x="5279024" y="1584087"/>
            <a:ext cx="1119488" cy="2330225"/>
          </a:xfrm>
          <a:custGeom>
            <a:avLst/>
            <a:gdLst/>
            <a:ahLst/>
            <a:cxnLst>
              <a:cxn ang="0">
                <a:pos x="95" y="138"/>
              </a:cxn>
              <a:cxn ang="0">
                <a:pos x="10" y="400"/>
              </a:cxn>
              <a:cxn ang="0">
                <a:pos x="18" y="497"/>
              </a:cxn>
              <a:cxn ang="0">
                <a:pos x="182" y="818"/>
              </a:cxn>
              <a:cxn ang="0">
                <a:pos x="174" y="721"/>
              </a:cxn>
              <a:cxn ang="0">
                <a:pos x="338" y="217"/>
              </a:cxn>
              <a:cxn ang="0">
                <a:pos x="379" y="230"/>
              </a:cxn>
              <a:cxn ang="0">
                <a:pos x="389" y="218"/>
              </a:cxn>
              <a:cxn ang="0">
                <a:pos x="286" y="14"/>
              </a:cxn>
              <a:cxn ang="0">
                <a:pos x="257" y="5"/>
              </a:cxn>
              <a:cxn ang="0">
                <a:pos x="54" y="109"/>
              </a:cxn>
              <a:cxn ang="0">
                <a:pos x="55" y="125"/>
              </a:cxn>
              <a:cxn ang="0">
                <a:pos x="95" y="138"/>
              </a:cxn>
            </a:cxnLst>
            <a:rect l="0" t="0" r="r" b="b"/>
            <a:pathLst>
              <a:path w="393" h="818">
                <a:moveTo>
                  <a:pt x="95" y="138"/>
                </a:moveTo>
                <a:cubicBezTo>
                  <a:pt x="10" y="400"/>
                  <a:pt x="10" y="400"/>
                  <a:pt x="10" y="400"/>
                </a:cubicBezTo>
                <a:cubicBezTo>
                  <a:pt x="0" y="433"/>
                  <a:pt x="3" y="468"/>
                  <a:pt x="18" y="497"/>
                </a:cubicBezTo>
                <a:cubicBezTo>
                  <a:pt x="182" y="818"/>
                  <a:pt x="182" y="818"/>
                  <a:pt x="182" y="818"/>
                </a:cubicBezTo>
                <a:cubicBezTo>
                  <a:pt x="167" y="789"/>
                  <a:pt x="163" y="755"/>
                  <a:pt x="174" y="721"/>
                </a:cubicBezTo>
                <a:cubicBezTo>
                  <a:pt x="338" y="217"/>
                  <a:pt x="338" y="217"/>
                  <a:pt x="338" y="217"/>
                </a:cubicBezTo>
                <a:cubicBezTo>
                  <a:pt x="379" y="230"/>
                  <a:pt x="379" y="230"/>
                  <a:pt x="379" y="230"/>
                </a:cubicBezTo>
                <a:cubicBezTo>
                  <a:pt x="386" y="232"/>
                  <a:pt x="393" y="225"/>
                  <a:pt x="389" y="218"/>
                </a:cubicBezTo>
                <a:cubicBezTo>
                  <a:pt x="286" y="14"/>
                  <a:pt x="286" y="14"/>
                  <a:pt x="286" y="14"/>
                </a:cubicBezTo>
                <a:cubicBezTo>
                  <a:pt x="280" y="4"/>
                  <a:pt x="267" y="0"/>
                  <a:pt x="257" y="5"/>
                </a:cubicBezTo>
                <a:cubicBezTo>
                  <a:pt x="54" y="109"/>
                  <a:pt x="54" y="109"/>
                  <a:pt x="54" y="109"/>
                </a:cubicBezTo>
                <a:cubicBezTo>
                  <a:pt x="47" y="112"/>
                  <a:pt x="48" y="122"/>
                  <a:pt x="55" y="125"/>
                </a:cubicBezTo>
                <a:lnTo>
                  <a:pt x="95" y="138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47" name="Freeform: Shape 110">
            <a:extLst>
              <a:ext uri="{FF2B5EF4-FFF2-40B4-BE49-F238E27FC236}">
                <a16:creationId xmlns:a16="http://schemas.microsoft.com/office/drawing/2014/main" id="{8544A0B4-2565-4F70-BE7E-CBF4A2DE7074}"/>
              </a:ext>
            </a:extLst>
          </p:cNvPr>
          <p:cNvSpPr>
            <a:spLocks/>
          </p:cNvSpPr>
          <p:nvPr/>
        </p:nvSpPr>
        <p:spPr bwMode="auto">
          <a:xfrm>
            <a:off x="4032676" y="3017386"/>
            <a:ext cx="2143273" cy="1268603"/>
          </a:xfrm>
          <a:custGeom>
            <a:avLst/>
            <a:gdLst/>
            <a:ahLst/>
            <a:cxnLst>
              <a:cxn ang="0">
                <a:pos x="79" y="255"/>
              </a:cxn>
              <a:cxn ang="0">
                <a:pos x="301" y="417"/>
              </a:cxn>
              <a:cxn ang="0">
                <a:pos x="396" y="440"/>
              </a:cxn>
              <a:cxn ang="0">
                <a:pos x="752" y="383"/>
              </a:cxn>
              <a:cxn ang="0">
                <a:pos x="658" y="361"/>
              </a:cxn>
              <a:cxn ang="0">
                <a:pos x="229" y="49"/>
              </a:cxn>
              <a:cxn ang="0">
                <a:pos x="254" y="15"/>
              </a:cxn>
              <a:cxn ang="0">
                <a:pos x="245" y="1"/>
              </a:cxn>
              <a:cxn ang="0">
                <a:pos x="20" y="36"/>
              </a:cxn>
              <a:cxn ang="0">
                <a:pos x="2" y="61"/>
              </a:cxn>
              <a:cxn ang="0">
                <a:pos x="38" y="286"/>
              </a:cxn>
              <a:cxn ang="0">
                <a:pos x="54" y="290"/>
              </a:cxn>
              <a:cxn ang="0">
                <a:pos x="79" y="255"/>
              </a:cxn>
            </a:cxnLst>
            <a:rect l="0" t="0" r="r" b="b"/>
            <a:pathLst>
              <a:path w="752" h="445">
                <a:moveTo>
                  <a:pt x="79" y="255"/>
                </a:moveTo>
                <a:cubicBezTo>
                  <a:pt x="301" y="417"/>
                  <a:pt x="301" y="417"/>
                  <a:pt x="301" y="417"/>
                </a:cubicBezTo>
                <a:cubicBezTo>
                  <a:pt x="330" y="438"/>
                  <a:pt x="364" y="445"/>
                  <a:pt x="396" y="440"/>
                </a:cubicBezTo>
                <a:cubicBezTo>
                  <a:pt x="752" y="383"/>
                  <a:pt x="752" y="383"/>
                  <a:pt x="752" y="383"/>
                </a:cubicBezTo>
                <a:cubicBezTo>
                  <a:pt x="720" y="389"/>
                  <a:pt x="686" y="381"/>
                  <a:pt x="658" y="361"/>
                </a:cubicBezTo>
                <a:cubicBezTo>
                  <a:pt x="229" y="49"/>
                  <a:pt x="229" y="49"/>
                  <a:pt x="229" y="49"/>
                </a:cubicBezTo>
                <a:cubicBezTo>
                  <a:pt x="254" y="15"/>
                  <a:pt x="254" y="15"/>
                  <a:pt x="254" y="15"/>
                </a:cubicBezTo>
                <a:cubicBezTo>
                  <a:pt x="258" y="8"/>
                  <a:pt x="253" y="0"/>
                  <a:pt x="245" y="1"/>
                </a:cubicBezTo>
                <a:cubicBezTo>
                  <a:pt x="20" y="36"/>
                  <a:pt x="20" y="36"/>
                  <a:pt x="20" y="36"/>
                </a:cubicBezTo>
                <a:cubicBezTo>
                  <a:pt x="8" y="38"/>
                  <a:pt x="0" y="49"/>
                  <a:pt x="2" y="61"/>
                </a:cubicBezTo>
                <a:cubicBezTo>
                  <a:pt x="38" y="286"/>
                  <a:pt x="38" y="286"/>
                  <a:pt x="38" y="286"/>
                </a:cubicBezTo>
                <a:cubicBezTo>
                  <a:pt x="39" y="294"/>
                  <a:pt x="49" y="296"/>
                  <a:pt x="54" y="290"/>
                </a:cubicBezTo>
                <a:lnTo>
                  <a:pt x="79" y="255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48" name="Freeform: Shape 113">
            <a:extLst>
              <a:ext uri="{FF2B5EF4-FFF2-40B4-BE49-F238E27FC236}">
                <a16:creationId xmlns:a16="http://schemas.microsoft.com/office/drawing/2014/main" id="{3297A676-7586-42C6-A46C-5480145E734E}"/>
              </a:ext>
            </a:extLst>
          </p:cNvPr>
          <p:cNvSpPr>
            <a:spLocks/>
          </p:cNvSpPr>
          <p:nvPr/>
        </p:nvSpPr>
        <p:spPr bwMode="auto">
          <a:xfrm>
            <a:off x="4889540" y="3807482"/>
            <a:ext cx="1593544" cy="1853942"/>
          </a:xfrm>
          <a:custGeom>
            <a:avLst/>
            <a:gdLst/>
            <a:ahLst/>
            <a:cxnLst>
              <a:cxn ang="0">
                <a:pos x="228" y="602"/>
              </a:cxn>
              <a:cxn ang="0">
                <a:pos x="451" y="440"/>
              </a:cxn>
              <a:cxn ang="0">
                <a:pos x="502" y="357"/>
              </a:cxn>
              <a:cxn ang="0">
                <a:pos x="559" y="0"/>
              </a:cxn>
              <a:cxn ang="0">
                <a:pos x="507" y="84"/>
              </a:cxn>
              <a:cxn ang="0">
                <a:pos x="79" y="395"/>
              </a:cxn>
              <a:cxn ang="0">
                <a:pos x="54" y="361"/>
              </a:cxn>
              <a:cxn ang="0">
                <a:pos x="38" y="365"/>
              </a:cxn>
              <a:cxn ang="0">
                <a:pos x="2" y="590"/>
              </a:cxn>
              <a:cxn ang="0">
                <a:pos x="20" y="614"/>
              </a:cxn>
              <a:cxn ang="0">
                <a:pos x="245" y="650"/>
              </a:cxn>
              <a:cxn ang="0">
                <a:pos x="253" y="636"/>
              </a:cxn>
              <a:cxn ang="0">
                <a:pos x="228" y="602"/>
              </a:cxn>
            </a:cxnLst>
            <a:rect l="0" t="0" r="r" b="b"/>
            <a:pathLst>
              <a:path w="559" h="651">
                <a:moveTo>
                  <a:pt x="228" y="602"/>
                </a:moveTo>
                <a:cubicBezTo>
                  <a:pt x="451" y="440"/>
                  <a:pt x="451" y="440"/>
                  <a:pt x="451" y="440"/>
                </a:cubicBezTo>
                <a:cubicBezTo>
                  <a:pt x="480" y="419"/>
                  <a:pt x="497" y="389"/>
                  <a:pt x="502" y="357"/>
                </a:cubicBezTo>
                <a:cubicBezTo>
                  <a:pt x="559" y="0"/>
                  <a:pt x="559" y="0"/>
                  <a:pt x="559" y="0"/>
                </a:cubicBezTo>
                <a:cubicBezTo>
                  <a:pt x="553" y="33"/>
                  <a:pt x="536" y="63"/>
                  <a:pt x="507" y="84"/>
                </a:cubicBezTo>
                <a:cubicBezTo>
                  <a:pt x="79" y="395"/>
                  <a:pt x="79" y="395"/>
                  <a:pt x="79" y="395"/>
                </a:cubicBezTo>
                <a:cubicBezTo>
                  <a:pt x="54" y="361"/>
                  <a:pt x="54" y="361"/>
                  <a:pt x="54" y="361"/>
                </a:cubicBezTo>
                <a:cubicBezTo>
                  <a:pt x="49" y="355"/>
                  <a:pt x="39" y="357"/>
                  <a:pt x="38" y="365"/>
                </a:cubicBezTo>
                <a:cubicBezTo>
                  <a:pt x="2" y="590"/>
                  <a:pt x="2" y="590"/>
                  <a:pt x="2" y="590"/>
                </a:cubicBezTo>
                <a:cubicBezTo>
                  <a:pt x="0" y="602"/>
                  <a:pt x="8" y="613"/>
                  <a:pt x="20" y="614"/>
                </a:cubicBezTo>
                <a:cubicBezTo>
                  <a:pt x="245" y="650"/>
                  <a:pt x="245" y="650"/>
                  <a:pt x="245" y="650"/>
                </a:cubicBezTo>
                <a:cubicBezTo>
                  <a:pt x="253" y="651"/>
                  <a:pt x="258" y="642"/>
                  <a:pt x="253" y="636"/>
                </a:cubicBezTo>
                <a:lnTo>
                  <a:pt x="228" y="602"/>
                </a:lnTo>
                <a:close/>
              </a:path>
            </a:pathLst>
          </a:cu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49" name="Freeform: Shape 116">
            <a:extLst>
              <a:ext uri="{FF2B5EF4-FFF2-40B4-BE49-F238E27FC236}">
                <a16:creationId xmlns:a16="http://schemas.microsoft.com/office/drawing/2014/main" id="{FCC8ADDB-4CD6-4C3B-9122-3E5AB4671EF0}"/>
              </a:ext>
            </a:extLst>
          </p:cNvPr>
          <p:cNvSpPr>
            <a:spLocks/>
          </p:cNvSpPr>
          <p:nvPr/>
        </p:nvSpPr>
        <p:spPr bwMode="auto">
          <a:xfrm>
            <a:off x="6285004" y="3426900"/>
            <a:ext cx="1497843" cy="2043120"/>
          </a:xfrm>
          <a:custGeom>
            <a:avLst/>
            <a:gdLst/>
            <a:ahLst/>
            <a:cxnLst>
              <a:cxn ang="0">
                <a:pos x="470" y="500"/>
              </a:cxn>
              <a:cxn ang="0">
                <a:pos x="385" y="238"/>
              </a:cxn>
              <a:cxn ang="0">
                <a:pos x="322" y="164"/>
              </a:cxn>
              <a:cxn ang="0">
                <a:pos x="0" y="0"/>
              </a:cxn>
              <a:cxn ang="0">
                <a:pos x="64" y="74"/>
              </a:cxn>
              <a:cxn ang="0">
                <a:pos x="228" y="578"/>
              </a:cxn>
              <a:cxn ang="0">
                <a:pos x="187" y="592"/>
              </a:cxn>
              <a:cxn ang="0">
                <a:pos x="186" y="608"/>
              </a:cxn>
              <a:cxn ang="0">
                <a:pos x="389" y="711"/>
              </a:cxn>
              <a:cxn ang="0">
                <a:pos x="418" y="702"/>
              </a:cxn>
              <a:cxn ang="0">
                <a:pos x="521" y="499"/>
              </a:cxn>
              <a:cxn ang="0">
                <a:pos x="511" y="486"/>
              </a:cxn>
              <a:cxn ang="0">
                <a:pos x="470" y="500"/>
              </a:cxn>
            </a:cxnLst>
            <a:rect l="0" t="0" r="r" b="b"/>
            <a:pathLst>
              <a:path w="525" h="717">
                <a:moveTo>
                  <a:pt x="470" y="500"/>
                </a:moveTo>
                <a:cubicBezTo>
                  <a:pt x="385" y="238"/>
                  <a:pt x="385" y="238"/>
                  <a:pt x="385" y="238"/>
                </a:cubicBezTo>
                <a:cubicBezTo>
                  <a:pt x="374" y="204"/>
                  <a:pt x="351" y="178"/>
                  <a:pt x="322" y="164"/>
                </a:cubicBezTo>
                <a:cubicBezTo>
                  <a:pt x="0" y="0"/>
                  <a:pt x="0" y="0"/>
                  <a:pt x="0" y="0"/>
                </a:cubicBezTo>
                <a:cubicBezTo>
                  <a:pt x="30" y="15"/>
                  <a:pt x="53" y="41"/>
                  <a:pt x="64" y="74"/>
                </a:cubicBezTo>
                <a:cubicBezTo>
                  <a:pt x="228" y="578"/>
                  <a:pt x="228" y="578"/>
                  <a:pt x="228" y="578"/>
                </a:cubicBezTo>
                <a:cubicBezTo>
                  <a:pt x="187" y="592"/>
                  <a:pt x="187" y="592"/>
                  <a:pt x="187" y="592"/>
                </a:cubicBezTo>
                <a:cubicBezTo>
                  <a:pt x="180" y="594"/>
                  <a:pt x="179" y="604"/>
                  <a:pt x="186" y="608"/>
                </a:cubicBezTo>
                <a:cubicBezTo>
                  <a:pt x="389" y="711"/>
                  <a:pt x="389" y="711"/>
                  <a:pt x="389" y="711"/>
                </a:cubicBezTo>
                <a:cubicBezTo>
                  <a:pt x="400" y="717"/>
                  <a:pt x="412" y="712"/>
                  <a:pt x="418" y="702"/>
                </a:cubicBezTo>
                <a:cubicBezTo>
                  <a:pt x="521" y="499"/>
                  <a:pt x="521" y="499"/>
                  <a:pt x="521" y="499"/>
                </a:cubicBezTo>
                <a:cubicBezTo>
                  <a:pt x="525" y="492"/>
                  <a:pt x="518" y="484"/>
                  <a:pt x="511" y="486"/>
                </a:cubicBezTo>
                <a:lnTo>
                  <a:pt x="470" y="500"/>
                </a:lnTo>
                <a:close/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/>
          </a:p>
        </p:txBody>
      </p:sp>
      <p:grpSp>
        <p:nvGrpSpPr>
          <p:cNvPr id="50" name="Group 118">
            <a:extLst>
              <a:ext uri="{FF2B5EF4-FFF2-40B4-BE49-F238E27FC236}">
                <a16:creationId xmlns:a16="http://schemas.microsoft.com/office/drawing/2014/main" id="{993629B2-B093-4798-89E0-0032CA110807}"/>
              </a:ext>
            </a:extLst>
          </p:cNvPr>
          <p:cNvGrpSpPr/>
          <p:nvPr/>
        </p:nvGrpSpPr>
        <p:grpSpPr>
          <a:xfrm>
            <a:off x="5757532" y="3386839"/>
            <a:ext cx="727779" cy="727778"/>
            <a:chOff x="4330700" y="2847975"/>
            <a:chExt cx="519113" cy="519113"/>
          </a:xfrm>
        </p:grpSpPr>
        <p:sp>
          <p:nvSpPr>
            <p:cNvPr id="71" name="Oval 119">
              <a:extLst>
                <a:ext uri="{FF2B5EF4-FFF2-40B4-BE49-F238E27FC236}">
                  <a16:creationId xmlns:a16="http://schemas.microsoft.com/office/drawing/2014/main" id="{9B0A1F73-607E-4F8D-A0AD-D503B58AE9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0700" y="2847975"/>
              <a:ext cx="519113" cy="51911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" name="Freeform: Shape 120">
              <a:extLst>
                <a:ext uri="{FF2B5EF4-FFF2-40B4-BE49-F238E27FC236}">
                  <a16:creationId xmlns:a16="http://schemas.microsoft.com/office/drawing/2014/main" id="{C8CFDB46-C354-4FE2-887A-533D057A16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325" y="2894013"/>
              <a:ext cx="427038" cy="428625"/>
            </a:xfrm>
            <a:custGeom>
              <a:avLst/>
              <a:gdLst/>
              <a:ahLst/>
              <a:cxnLst>
                <a:cxn ang="0">
                  <a:pos x="37" y="173"/>
                </a:cxn>
                <a:cxn ang="0">
                  <a:pos x="37" y="38"/>
                </a:cxn>
                <a:cxn ang="0">
                  <a:pos x="172" y="38"/>
                </a:cxn>
                <a:cxn ang="0">
                  <a:pos x="172" y="173"/>
                </a:cxn>
                <a:cxn ang="0">
                  <a:pos x="37" y="173"/>
                </a:cxn>
              </a:cxnLst>
              <a:rect l="0" t="0" r="r" b="b"/>
              <a:pathLst>
                <a:path w="210" h="211">
                  <a:moveTo>
                    <a:pt x="37" y="173"/>
                  </a:moveTo>
                  <a:cubicBezTo>
                    <a:pt x="0" y="136"/>
                    <a:pt x="0" y="75"/>
                    <a:pt x="37" y="38"/>
                  </a:cubicBezTo>
                  <a:cubicBezTo>
                    <a:pt x="74" y="0"/>
                    <a:pt x="135" y="0"/>
                    <a:pt x="172" y="38"/>
                  </a:cubicBezTo>
                  <a:cubicBezTo>
                    <a:pt x="210" y="75"/>
                    <a:pt x="210" y="136"/>
                    <a:pt x="172" y="173"/>
                  </a:cubicBezTo>
                  <a:cubicBezTo>
                    <a:pt x="135" y="211"/>
                    <a:pt x="74" y="211"/>
                    <a:pt x="37" y="173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51" name="TextBox 121">
            <a:extLst>
              <a:ext uri="{FF2B5EF4-FFF2-40B4-BE49-F238E27FC236}">
                <a16:creationId xmlns:a16="http://schemas.microsoft.com/office/drawing/2014/main" id="{D88D0B69-8D19-4FB1-8CF4-317EB0672D1C}"/>
              </a:ext>
            </a:extLst>
          </p:cNvPr>
          <p:cNvSpPr txBox="1"/>
          <p:nvPr/>
        </p:nvSpPr>
        <p:spPr>
          <a:xfrm rot="17227015">
            <a:off x="5143242" y="2328146"/>
            <a:ext cx="1287532" cy="276999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r>
              <a:rPr lang="zh-CN" altLang="en-US" sz="1200" b="1">
                <a:solidFill>
                  <a:schemeClr val="bg1"/>
                </a:solidFill>
              </a:rPr>
              <a:t>Title Text Preset</a:t>
            </a:r>
            <a:r>
              <a:rPr lang="en-US" altLang="zh-CN" sz="1200" b="1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52" name="TextBox 122">
            <a:extLst>
              <a:ext uri="{FF2B5EF4-FFF2-40B4-BE49-F238E27FC236}">
                <a16:creationId xmlns:a16="http://schemas.microsoft.com/office/drawing/2014/main" id="{9C1D8497-DA96-48AC-AB61-03FC0B0AAAF9}"/>
              </a:ext>
            </a:extLst>
          </p:cNvPr>
          <p:cNvSpPr txBox="1"/>
          <p:nvPr/>
        </p:nvSpPr>
        <p:spPr>
          <a:xfrm rot="2114016">
            <a:off x="4190166" y="3539301"/>
            <a:ext cx="1287532" cy="276999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r>
              <a:rPr lang="zh-CN" altLang="en-US" sz="1200" b="1">
                <a:solidFill>
                  <a:schemeClr val="bg1"/>
                </a:solidFill>
              </a:rPr>
              <a:t>Title Text Preset</a:t>
            </a:r>
            <a:r>
              <a:rPr lang="en-US" altLang="zh-CN" sz="1200" b="1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53" name="TextBox 123">
            <a:extLst>
              <a:ext uri="{FF2B5EF4-FFF2-40B4-BE49-F238E27FC236}">
                <a16:creationId xmlns:a16="http://schemas.microsoft.com/office/drawing/2014/main" id="{2BE0B12D-8F87-4199-A15A-8EC5CEAF5E3B}"/>
              </a:ext>
            </a:extLst>
          </p:cNvPr>
          <p:cNvSpPr txBox="1"/>
          <p:nvPr/>
        </p:nvSpPr>
        <p:spPr>
          <a:xfrm>
            <a:off x="6546606" y="2820893"/>
            <a:ext cx="1287532" cy="276999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r>
              <a:rPr lang="zh-CN" altLang="en-US" sz="1200" b="1">
                <a:solidFill>
                  <a:schemeClr val="bg1"/>
                </a:solidFill>
              </a:rPr>
              <a:t>Title Text Preset</a:t>
            </a:r>
            <a:r>
              <a:rPr lang="en-US" altLang="zh-CN" sz="1200" b="1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54" name="TextBox 124">
            <a:extLst>
              <a:ext uri="{FF2B5EF4-FFF2-40B4-BE49-F238E27FC236}">
                <a16:creationId xmlns:a16="http://schemas.microsoft.com/office/drawing/2014/main" id="{90064FC3-B6B0-4650-920A-C8563A03005E}"/>
              </a:ext>
            </a:extLst>
          </p:cNvPr>
          <p:cNvSpPr txBox="1"/>
          <p:nvPr/>
        </p:nvSpPr>
        <p:spPr>
          <a:xfrm rot="4345292">
            <a:off x="6519216" y="4458989"/>
            <a:ext cx="1287532" cy="276999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r>
              <a:rPr lang="zh-CN" altLang="en-US" sz="1200" b="1">
                <a:solidFill>
                  <a:schemeClr val="bg1"/>
                </a:solidFill>
              </a:rPr>
              <a:t>Title Text Preset</a:t>
            </a:r>
            <a:r>
              <a:rPr lang="en-US" altLang="zh-CN" sz="1200" b="1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55" name="TextBox 125">
            <a:extLst>
              <a:ext uri="{FF2B5EF4-FFF2-40B4-BE49-F238E27FC236}">
                <a16:creationId xmlns:a16="http://schemas.microsoft.com/office/drawing/2014/main" id="{DE9E2677-4E3D-4B92-B511-2EDF7F928C21}"/>
              </a:ext>
            </a:extLst>
          </p:cNvPr>
          <p:cNvSpPr txBox="1"/>
          <p:nvPr/>
        </p:nvSpPr>
        <p:spPr>
          <a:xfrm rot="19422571">
            <a:off x="4989321" y="4859595"/>
            <a:ext cx="1287532" cy="276999"/>
          </a:xfrm>
          <a:prstGeom prst="rect">
            <a:avLst/>
          </a:prstGeom>
          <a:noFill/>
          <a:effectLst/>
        </p:spPr>
        <p:txBody>
          <a:bodyPr wrap="none">
            <a:normAutofit/>
          </a:bodyPr>
          <a:lstStyle/>
          <a:p>
            <a:r>
              <a:rPr lang="zh-CN" altLang="en-US" sz="1200" b="1">
                <a:solidFill>
                  <a:schemeClr val="bg1"/>
                </a:solidFill>
              </a:rPr>
              <a:t>Title Text Preset</a:t>
            </a:r>
            <a:r>
              <a:rPr lang="en-US" altLang="zh-CN" sz="1200" b="1">
                <a:solidFill>
                  <a:schemeClr val="bg1"/>
                </a:solidFill>
              </a:rPr>
              <a:t>01</a:t>
            </a:r>
          </a:p>
        </p:txBody>
      </p:sp>
      <p:grpSp>
        <p:nvGrpSpPr>
          <p:cNvPr id="56" name="Group 26">
            <a:extLst>
              <a:ext uri="{FF2B5EF4-FFF2-40B4-BE49-F238E27FC236}">
                <a16:creationId xmlns:a16="http://schemas.microsoft.com/office/drawing/2014/main" id="{E8BF6091-75A4-42A9-AE6F-822B3EAAE88C}"/>
              </a:ext>
            </a:extLst>
          </p:cNvPr>
          <p:cNvGrpSpPr/>
          <p:nvPr/>
        </p:nvGrpSpPr>
        <p:grpSpPr>
          <a:xfrm>
            <a:off x="6398512" y="1374509"/>
            <a:ext cx="2879569" cy="866137"/>
            <a:chOff x="8601584" y="1451933"/>
            <a:chExt cx="2196245" cy="866137"/>
          </a:xfrm>
        </p:grpSpPr>
        <p:sp>
          <p:nvSpPr>
            <p:cNvPr id="69" name="TextBox 27">
              <a:extLst>
                <a:ext uri="{FF2B5EF4-FFF2-40B4-BE49-F238E27FC236}">
                  <a16:creationId xmlns:a16="http://schemas.microsoft.com/office/drawing/2014/main" id="{FB660667-5983-4417-80DE-B480996E25AC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601584" y="1451933"/>
              <a:ext cx="2196244" cy="309958"/>
            </a:xfrm>
            <a:prstGeom prst="rect">
              <a:avLst/>
            </a:prstGeom>
            <a:noFill/>
            <a:extLst/>
          </p:spPr>
          <p:txBody>
            <a:bodyPr wrap="none" lIns="360000" tIns="0" rIns="360000" bIns="0" anchor="ctr" anchorCtr="0">
              <a:normAutofit/>
            </a:bodyPr>
            <a:lstStyle/>
            <a:p>
              <a:pPr algn="l" latinLnBrk="0"/>
              <a:r>
                <a:rPr lang="zh-CN" altLang="en-US" sz="1400">
                  <a:solidFill>
                    <a:schemeClr val="accent2">
                      <a:lumMod val="100000"/>
                    </a:schemeClr>
                  </a:solidFill>
                  <a:effectLst/>
                </a:rPr>
                <a:t>Title Text Preset</a:t>
              </a:r>
            </a:p>
          </p:txBody>
        </p:sp>
        <p:sp>
          <p:nvSpPr>
            <p:cNvPr id="70" name="TextBox 28">
              <a:extLst>
                <a:ext uri="{FF2B5EF4-FFF2-40B4-BE49-F238E27FC236}">
                  <a16:creationId xmlns:a16="http://schemas.microsoft.com/office/drawing/2014/main" id="{09A745CD-EDE5-4E2B-86FA-F03FCCD4CF9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601585" y="1761891"/>
              <a:ext cx="2196244" cy="556179"/>
            </a:xfrm>
            <a:prstGeom prst="rect">
              <a:avLst/>
            </a:prstGeom>
            <a:noFill/>
            <a:extLst/>
          </p:spPr>
          <p:txBody>
            <a:bodyPr wrap="square" lIns="360000" tIns="0" rIns="360000" bIns="0">
              <a:normAutofit/>
            </a:bodyPr>
            <a:lstStyle/>
            <a:p>
              <a:pPr algn="l" latinLnBrk="0">
                <a:lnSpc>
                  <a:spcPct val="120000"/>
                </a:lnSpc>
              </a:pPr>
              <a:r>
                <a:rPr lang="zh-CN" altLang="en-US" sz="1000" b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</a:rPr>
                <a:t>This section is displayed as a text-typesetting placeholder </a:t>
              </a:r>
              <a:br>
                <a:rPr lang="zh-CN" altLang="en-US" sz="1000" b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</a:rPr>
              </a:br>
              <a:r>
                <a:rPr lang="zh-CN" altLang="en-US" sz="1000" b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</a:rPr>
                <a:t>(It is recommended to use theme Fonts)</a:t>
              </a:r>
            </a:p>
          </p:txBody>
        </p:sp>
      </p:grpSp>
      <p:grpSp>
        <p:nvGrpSpPr>
          <p:cNvPr id="57" name="Group 29">
            <a:extLst>
              <a:ext uri="{FF2B5EF4-FFF2-40B4-BE49-F238E27FC236}">
                <a16:creationId xmlns:a16="http://schemas.microsoft.com/office/drawing/2014/main" id="{717E95D3-418B-4C7A-8B59-E1B9C1DCB7C0}"/>
              </a:ext>
            </a:extLst>
          </p:cNvPr>
          <p:cNvGrpSpPr/>
          <p:nvPr/>
        </p:nvGrpSpPr>
        <p:grpSpPr>
          <a:xfrm>
            <a:off x="1119485" y="3018314"/>
            <a:ext cx="2913191" cy="866137"/>
            <a:chOff x="1415480" y="1669738"/>
            <a:chExt cx="2913191" cy="866137"/>
          </a:xfrm>
        </p:grpSpPr>
        <p:sp>
          <p:nvSpPr>
            <p:cNvPr id="67" name="TextBox 30">
              <a:extLst>
                <a:ext uri="{FF2B5EF4-FFF2-40B4-BE49-F238E27FC236}">
                  <a16:creationId xmlns:a16="http://schemas.microsoft.com/office/drawing/2014/main" id="{FC29C027-5D53-43C3-8B43-AE875DA8070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415480" y="1669738"/>
              <a:ext cx="2913191" cy="309958"/>
            </a:xfrm>
            <a:prstGeom prst="rect">
              <a:avLst/>
            </a:prstGeom>
            <a:noFill/>
            <a:extLst/>
          </p:spPr>
          <p:txBody>
            <a:bodyPr wrap="none" lIns="360000" tIns="0" rIns="360000" bIns="0" anchor="ctr" anchorCtr="0">
              <a:normAutofit/>
            </a:bodyPr>
            <a:lstStyle/>
            <a:p>
              <a:pPr algn="r" latinLnBrk="0"/>
              <a:r>
                <a:rPr lang="zh-CN" altLang="en-US" sz="1400">
                  <a:solidFill>
                    <a:schemeClr val="accent1">
                      <a:lumMod val="100000"/>
                    </a:schemeClr>
                  </a:solidFill>
                  <a:effectLst/>
                </a:rPr>
                <a:t>Title Text Preset</a:t>
              </a:r>
            </a:p>
          </p:txBody>
        </p:sp>
        <p:sp>
          <p:nvSpPr>
            <p:cNvPr id="68" name="TextBox 31">
              <a:extLst>
                <a:ext uri="{FF2B5EF4-FFF2-40B4-BE49-F238E27FC236}">
                  <a16:creationId xmlns:a16="http://schemas.microsoft.com/office/drawing/2014/main" id="{7107F31C-F7F6-4CA1-B689-B30480A4B8AC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415480" y="1979696"/>
              <a:ext cx="2913191" cy="556179"/>
            </a:xfrm>
            <a:prstGeom prst="rect">
              <a:avLst/>
            </a:prstGeom>
            <a:noFill/>
            <a:extLst/>
          </p:spPr>
          <p:txBody>
            <a:bodyPr wrap="square" lIns="360000" tIns="0" rIns="360000" bIns="0" anchor="t" anchorCtr="0">
              <a:normAutofit/>
            </a:bodyPr>
            <a:lstStyle/>
            <a:p>
              <a:pPr algn="r" latinLnBrk="0">
                <a:lnSpc>
                  <a:spcPct val="120000"/>
                </a:lnSpc>
              </a:pPr>
              <a:r>
                <a:rPr lang="zh-CN" altLang="en-US" sz="1000" b="0">
                  <a:solidFill>
                    <a:schemeClr val="tx1"/>
                  </a:solidFill>
                  <a:effectLst/>
                </a:rPr>
                <a:t>This section is displayed as a text-typesetting placeholder </a:t>
              </a:r>
              <a:br>
                <a:rPr lang="zh-CN" altLang="en-US" sz="1000" b="0">
                  <a:solidFill>
                    <a:schemeClr val="tx1"/>
                  </a:solidFill>
                  <a:effectLst/>
                </a:rPr>
              </a:br>
              <a:r>
                <a:rPr lang="zh-CN" altLang="en-US" sz="1000" b="0">
                  <a:solidFill>
                    <a:schemeClr val="tx1"/>
                  </a:solidFill>
                  <a:effectLst/>
                </a:rPr>
                <a:t>(It is recommended to use theme Fonts)</a:t>
              </a:r>
            </a:p>
          </p:txBody>
        </p:sp>
      </p:grpSp>
      <p:grpSp>
        <p:nvGrpSpPr>
          <p:cNvPr id="58" name="Group 32">
            <a:extLst>
              <a:ext uri="{FF2B5EF4-FFF2-40B4-BE49-F238E27FC236}">
                <a16:creationId xmlns:a16="http://schemas.microsoft.com/office/drawing/2014/main" id="{76028C29-AE34-434E-A348-0AF987CB94B0}"/>
              </a:ext>
            </a:extLst>
          </p:cNvPr>
          <p:cNvGrpSpPr/>
          <p:nvPr/>
        </p:nvGrpSpPr>
        <p:grpSpPr>
          <a:xfrm>
            <a:off x="8158976" y="2529296"/>
            <a:ext cx="2879569" cy="866137"/>
            <a:chOff x="8601584" y="1451933"/>
            <a:chExt cx="2196245" cy="866137"/>
          </a:xfrm>
        </p:grpSpPr>
        <p:sp>
          <p:nvSpPr>
            <p:cNvPr id="65" name="TextBox 33">
              <a:extLst>
                <a:ext uri="{FF2B5EF4-FFF2-40B4-BE49-F238E27FC236}">
                  <a16:creationId xmlns:a16="http://schemas.microsoft.com/office/drawing/2014/main" id="{A2C8CF2D-1EB8-4379-9F03-A9008DA1B87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601584" y="1451933"/>
              <a:ext cx="2196244" cy="309958"/>
            </a:xfrm>
            <a:prstGeom prst="rect">
              <a:avLst/>
            </a:prstGeom>
            <a:noFill/>
            <a:extLst/>
          </p:spPr>
          <p:txBody>
            <a:bodyPr wrap="none" lIns="360000" tIns="0" rIns="360000" bIns="0" anchor="ctr" anchorCtr="0">
              <a:normAutofit/>
            </a:bodyPr>
            <a:lstStyle/>
            <a:p>
              <a:pPr algn="l" latinLnBrk="0"/>
              <a:r>
                <a:rPr lang="zh-CN" altLang="en-US" sz="1400">
                  <a:solidFill>
                    <a:schemeClr val="accent3">
                      <a:lumMod val="100000"/>
                    </a:schemeClr>
                  </a:solidFill>
                  <a:effectLst/>
                </a:rPr>
                <a:t>Title Text Preset</a:t>
              </a:r>
            </a:p>
          </p:txBody>
        </p:sp>
        <p:sp>
          <p:nvSpPr>
            <p:cNvPr id="66" name="TextBox 34">
              <a:extLst>
                <a:ext uri="{FF2B5EF4-FFF2-40B4-BE49-F238E27FC236}">
                  <a16:creationId xmlns:a16="http://schemas.microsoft.com/office/drawing/2014/main" id="{D23A1150-9810-4270-ADE6-F20B562D138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601585" y="1761891"/>
              <a:ext cx="2196244" cy="556179"/>
            </a:xfrm>
            <a:prstGeom prst="rect">
              <a:avLst/>
            </a:prstGeom>
            <a:noFill/>
            <a:extLst/>
          </p:spPr>
          <p:txBody>
            <a:bodyPr wrap="square" lIns="360000" tIns="0" rIns="360000" bIns="0">
              <a:normAutofit/>
            </a:bodyPr>
            <a:lstStyle/>
            <a:p>
              <a:pPr algn="l" latinLnBrk="0">
                <a:lnSpc>
                  <a:spcPct val="120000"/>
                </a:lnSpc>
              </a:pPr>
              <a:r>
                <a:rPr lang="zh-CN" altLang="en-US" sz="1000" b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</a:rPr>
                <a:t>This section is displayed as a text-typesetting placeholder </a:t>
              </a:r>
              <a:br>
                <a:rPr lang="zh-CN" altLang="en-US" sz="1000" b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</a:rPr>
              </a:br>
              <a:r>
                <a:rPr lang="zh-CN" altLang="en-US" sz="1000" b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</a:rPr>
                <a:t>(It is recommended to use theme Fonts)</a:t>
              </a:r>
            </a:p>
          </p:txBody>
        </p:sp>
      </p:grpSp>
      <p:grpSp>
        <p:nvGrpSpPr>
          <p:cNvPr id="59" name="Group 35">
            <a:extLst>
              <a:ext uri="{FF2B5EF4-FFF2-40B4-BE49-F238E27FC236}">
                <a16:creationId xmlns:a16="http://schemas.microsoft.com/office/drawing/2014/main" id="{E2B21D6A-1E4B-4C48-A310-CCB5CE839C4F}"/>
              </a:ext>
            </a:extLst>
          </p:cNvPr>
          <p:cNvGrpSpPr/>
          <p:nvPr/>
        </p:nvGrpSpPr>
        <p:grpSpPr>
          <a:xfrm>
            <a:off x="1976349" y="4795287"/>
            <a:ext cx="2913191" cy="866137"/>
            <a:chOff x="1415480" y="1669738"/>
            <a:chExt cx="2913191" cy="866137"/>
          </a:xfrm>
        </p:grpSpPr>
        <p:sp>
          <p:nvSpPr>
            <p:cNvPr id="63" name="TextBox 36">
              <a:extLst>
                <a:ext uri="{FF2B5EF4-FFF2-40B4-BE49-F238E27FC236}">
                  <a16:creationId xmlns:a16="http://schemas.microsoft.com/office/drawing/2014/main" id="{E3F07603-92DB-4AE1-B3C1-4CD4D8E6E7A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415480" y="1669738"/>
              <a:ext cx="2913191" cy="309958"/>
            </a:xfrm>
            <a:prstGeom prst="rect">
              <a:avLst/>
            </a:prstGeom>
            <a:noFill/>
            <a:extLst/>
          </p:spPr>
          <p:txBody>
            <a:bodyPr wrap="none" lIns="72000" tIns="0" rIns="360000" bIns="0" anchor="ctr" anchorCtr="0">
              <a:normAutofit/>
            </a:bodyPr>
            <a:lstStyle/>
            <a:p>
              <a:pPr algn="r" latinLnBrk="0"/>
              <a:r>
                <a:rPr lang="zh-CN" altLang="en-US" sz="1400">
                  <a:solidFill>
                    <a:schemeClr val="accent5">
                      <a:lumMod val="100000"/>
                    </a:schemeClr>
                  </a:solidFill>
                  <a:effectLst/>
                </a:rPr>
                <a:t>Title Text Preset</a:t>
              </a:r>
            </a:p>
          </p:txBody>
        </p:sp>
        <p:sp>
          <p:nvSpPr>
            <p:cNvPr id="64" name="TextBox 37">
              <a:extLst>
                <a:ext uri="{FF2B5EF4-FFF2-40B4-BE49-F238E27FC236}">
                  <a16:creationId xmlns:a16="http://schemas.microsoft.com/office/drawing/2014/main" id="{391F3F28-898E-4327-9C62-3029E3DBEC4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415480" y="1979696"/>
              <a:ext cx="2913191" cy="556179"/>
            </a:xfrm>
            <a:prstGeom prst="rect">
              <a:avLst/>
            </a:prstGeom>
            <a:noFill/>
            <a:extLst/>
          </p:spPr>
          <p:txBody>
            <a:bodyPr wrap="square" lIns="72000" tIns="0" rIns="360000" bIns="0" anchor="t" anchorCtr="0">
              <a:normAutofit/>
            </a:bodyPr>
            <a:lstStyle/>
            <a:p>
              <a:pPr algn="r" latinLnBrk="0">
                <a:lnSpc>
                  <a:spcPct val="120000"/>
                </a:lnSpc>
              </a:pPr>
              <a:r>
                <a:rPr lang="zh-CN" altLang="en-US" sz="1000" b="0">
                  <a:solidFill>
                    <a:schemeClr val="tx1"/>
                  </a:solidFill>
                  <a:effectLst/>
                </a:rPr>
                <a:t>This section is displayed as a text-typesetting placeholder </a:t>
              </a:r>
              <a:br>
                <a:rPr lang="zh-CN" altLang="en-US" sz="1000" b="0">
                  <a:solidFill>
                    <a:schemeClr val="tx1"/>
                  </a:solidFill>
                  <a:effectLst/>
                </a:rPr>
              </a:br>
              <a:r>
                <a:rPr lang="zh-CN" altLang="en-US" sz="1000" b="0">
                  <a:solidFill>
                    <a:schemeClr val="tx1"/>
                  </a:solidFill>
                  <a:effectLst/>
                </a:rPr>
                <a:t>(It is recommended to use theme Fonts)</a:t>
              </a:r>
            </a:p>
          </p:txBody>
        </p:sp>
      </p:grpSp>
      <p:grpSp>
        <p:nvGrpSpPr>
          <p:cNvPr id="60" name="Group 38">
            <a:extLst>
              <a:ext uri="{FF2B5EF4-FFF2-40B4-BE49-F238E27FC236}">
                <a16:creationId xmlns:a16="http://schemas.microsoft.com/office/drawing/2014/main" id="{113664F8-E218-466F-9B3C-715EC78B6D7B}"/>
              </a:ext>
            </a:extLst>
          </p:cNvPr>
          <p:cNvGrpSpPr/>
          <p:nvPr/>
        </p:nvGrpSpPr>
        <p:grpSpPr>
          <a:xfrm>
            <a:off x="7782847" y="4795111"/>
            <a:ext cx="2913191" cy="866137"/>
            <a:chOff x="1415480" y="1669738"/>
            <a:chExt cx="2913191" cy="866137"/>
          </a:xfrm>
        </p:grpSpPr>
        <p:sp>
          <p:nvSpPr>
            <p:cNvPr id="61" name="TextBox 39">
              <a:extLst>
                <a:ext uri="{FF2B5EF4-FFF2-40B4-BE49-F238E27FC236}">
                  <a16:creationId xmlns:a16="http://schemas.microsoft.com/office/drawing/2014/main" id="{31D82811-842A-400A-84CB-D2AD7059F22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415480" y="1669738"/>
              <a:ext cx="2913191" cy="309958"/>
            </a:xfrm>
            <a:prstGeom prst="rect">
              <a:avLst/>
            </a:prstGeom>
            <a:noFill/>
            <a:extLst/>
          </p:spPr>
          <p:txBody>
            <a:bodyPr wrap="none" lIns="360000" tIns="0" rIns="0" bIns="0" anchor="ctr" anchorCtr="0">
              <a:normAutofit/>
            </a:bodyPr>
            <a:lstStyle/>
            <a:p>
              <a:pPr algn="l" latinLnBrk="0"/>
              <a:r>
                <a:rPr lang="zh-CN" altLang="en-US" sz="1400">
                  <a:solidFill>
                    <a:schemeClr val="accent4">
                      <a:lumMod val="100000"/>
                    </a:schemeClr>
                  </a:solidFill>
                  <a:effectLst/>
                </a:rPr>
                <a:t>Title Text Preset</a:t>
              </a:r>
            </a:p>
          </p:txBody>
        </p:sp>
        <p:sp>
          <p:nvSpPr>
            <p:cNvPr id="62" name="TextBox 40">
              <a:extLst>
                <a:ext uri="{FF2B5EF4-FFF2-40B4-BE49-F238E27FC236}">
                  <a16:creationId xmlns:a16="http://schemas.microsoft.com/office/drawing/2014/main" id="{ABABE886-8E1F-46DE-B5A9-4A4394C8F9F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415480" y="1979696"/>
              <a:ext cx="2913191" cy="556179"/>
            </a:xfrm>
            <a:prstGeom prst="rect">
              <a:avLst/>
            </a:prstGeom>
            <a:noFill/>
            <a:extLst/>
          </p:spPr>
          <p:txBody>
            <a:bodyPr wrap="square" lIns="360000" tIns="0" rIns="0" bIns="0" anchor="ctr" anchorCtr="0">
              <a:normAutofit/>
            </a:bodyPr>
            <a:lstStyle/>
            <a:p>
              <a:pPr algn="l" latinLnBrk="0">
                <a:lnSpc>
                  <a:spcPct val="120000"/>
                </a:lnSpc>
              </a:pPr>
              <a:r>
                <a:rPr lang="zh-CN" altLang="en-US" sz="1000" b="0">
                  <a:solidFill>
                    <a:schemeClr val="tx1"/>
                  </a:solidFill>
                  <a:effectLst/>
                </a:rPr>
                <a:t>This section is displayed as a text-typesetting placeholder </a:t>
              </a:r>
              <a:br>
                <a:rPr lang="zh-CN" altLang="en-US" sz="1000" b="0">
                  <a:solidFill>
                    <a:schemeClr val="tx1"/>
                  </a:solidFill>
                  <a:effectLst/>
                </a:rPr>
              </a:br>
              <a:r>
                <a:rPr lang="zh-CN" altLang="en-US" sz="1000" b="0">
                  <a:solidFill>
                    <a:schemeClr val="tx1"/>
                  </a:solidFill>
                  <a:effectLst/>
                </a:rPr>
                <a:t>(It is recommended to use theme Fonts)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99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0">
        <p14:glitter pattern="hexagon"/>
      </p:transition>
    </mc:Choice>
    <mc:Fallback xmlns:a16="http://schemas.microsoft.com/office/drawing/2014/main"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25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75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25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75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25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75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25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75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25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75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250"/>
                            </p:stCondLst>
                            <p:childTnLst>
                              <p:par>
                                <p:cTn id="9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750"/>
                            </p:stCondLst>
                            <p:childTnLst>
                              <p:par>
                                <p:cTn id="1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5" grpId="0" animBg="1"/>
      <p:bldP spid="46" grpId="0" animBg="1"/>
      <p:bldP spid="47" grpId="0" animBg="1"/>
      <p:bldP spid="48" grpId="0" animBg="1"/>
      <p:bldP spid="49" grpId="0" animBg="1"/>
      <p:bldP spid="51" grpId="0"/>
      <p:bldP spid="52" grpId="0"/>
      <p:bldP spid="53" grpId="0"/>
      <p:bldP spid="54" grpId="0"/>
      <p:bldP spid="5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6">
            <a:extLst>
              <a:ext uri="{FF2B5EF4-FFF2-40B4-BE49-F238E27FC236}">
                <a16:creationId xmlns:a16="http://schemas.microsoft.com/office/drawing/2014/main" id="{2C41AB8A-0AEA-4FFA-B5BC-D3E7E1F23875}"/>
              </a:ext>
            </a:extLst>
          </p:cNvPr>
          <p:cNvSpPr txBox="1">
            <a:spLocks/>
          </p:cNvSpPr>
          <p:nvPr/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chemeClr val="accent1"/>
                </a:solidFill>
                <a:latin typeface="+mn-lt"/>
                <a:ea typeface="+mn-ea"/>
                <a:cs typeface="+mn-ea"/>
                <a:sym typeface="+mn-lt"/>
              </a:rPr>
              <a:t>Click Add Title</a:t>
            </a:r>
            <a:endParaRPr lang="en-US" altLang="zh-CN" dirty="0">
              <a:solidFill>
                <a:schemeClr val="accen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139B47EC-050C-4B6B-873D-7043ACD7740C}"/>
              </a:ext>
            </a:extLst>
          </p:cNvPr>
          <p:cNvSpPr txBox="1">
            <a:spLocks/>
          </p:cNvSpPr>
          <p:nvPr/>
        </p:nvSpPr>
        <p:spPr>
          <a:xfrm>
            <a:off x="3352800" y="825950"/>
            <a:ext cx="5486400" cy="267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dirty="0">
                <a:solidFill>
                  <a:schemeClr val="accent1"/>
                </a:solidFill>
                <a:cs typeface="+mn-ea"/>
                <a:sym typeface="+mn-lt"/>
              </a:rPr>
              <a:t>CLICK TO ADD CAPTION TEXT</a:t>
            </a:r>
            <a:endParaRPr lang="zh-CN" altLang="en-US" sz="2400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grpSp>
        <p:nvGrpSpPr>
          <p:cNvPr id="67" name="Group 36">
            <a:extLst>
              <a:ext uri="{FF2B5EF4-FFF2-40B4-BE49-F238E27FC236}">
                <a16:creationId xmlns:a16="http://schemas.microsoft.com/office/drawing/2014/main" id="{01A80D16-64E8-40DB-AFF5-6D3F3C548F79}"/>
              </a:ext>
            </a:extLst>
          </p:cNvPr>
          <p:cNvGrpSpPr/>
          <p:nvPr/>
        </p:nvGrpSpPr>
        <p:grpSpPr>
          <a:xfrm>
            <a:off x="2314741" y="2969572"/>
            <a:ext cx="1960492" cy="2829762"/>
            <a:chOff x="1712913" y="2396168"/>
            <a:chExt cx="1477962" cy="2133282"/>
          </a:xfrm>
        </p:grpSpPr>
        <p:sp>
          <p:nvSpPr>
            <p:cNvPr id="121" name="Rectangle 37">
              <a:extLst>
                <a:ext uri="{FF2B5EF4-FFF2-40B4-BE49-F238E27FC236}">
                  <a16:creationId xmlns:a16="http://schemas.microsoft.com/office/drawing/2014/main" id="{B02652EE-F791-4034-8709-BDB3FEA303B6}"/>
                </a:ext>
              </a:extLst>
            </p:cNvPr>
            <p:cNvSpPr/>
            <p:nvPr/>
          </p:nvSpPr>
          <p:spPr bwMode="auto">
            <a:xfrm>
              <a:off x="2686050" y="3875400"/>
              <a:ext cx="504825" cy="654050"/>
            </a:xfrm>
            <a:prstGeom prst="rect">
              <a:avLst/>
            </a:prstGeom>
            <a:solidFill>
              <a:schemeClr val="accent1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2" name="Parallelogram 38">
              <a:extLst>
                <a:ext uri="{FF2B5EF4-FFF2-40B4-BE49-F238E27FC236}">
                  <a16:creationId xmlns:a16="http://schemas.microsoft.com/office/drawing/2014/main" id="{99D7301C-F218-4CA2-845D-FE83A33F7D3E}"/>
                </a:ext>
              </a:extLst>
            </p:cNvPr>
            <p:cNvSpPr/>
            <p:nvPr/>
          </p:nvSpPr>
          <p:spPr bwMode="auto">
            <a:xfrm flipH="1">
              <a:off x="1714500" y="3484875"/>
              <a:ext cx="1476375" cy="390795"/>
            </a:xfrm>
            <a:prstGeom prst="parallelogram">
              <a:avLst>
                <a:gd name="adj" fmla="val 72236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3" name="Arrow: Pentagon 39">
              <a:extLst>
                <a:ext uri="{FF2B5EF4-FFF2-40B4-BE49-F238E27FC236}">
                  <a16:creationId xmlns:a16="http://schemas.microsoft.com/office/drawing/2014/main" id="{9878296C-8892-4080-88A2-4C3630257065}"/>
                </a:ext>
              </a:extLst>
            </p:cNvPr>
            <p:cNvSpPr/>
            <p:nvPr/>
          </p:nvSpPr>
          <p:spPr bwMode="auto">
            <a:xfrm rot="16200000">
              <a:off x="1420813" y="2688268"/>
              <a:ext cx="1087120" cy="502920"/>
            </a:xfrm>
            <a:prstGeom prst="homePlate">
              <a:avLst>
                <a:gd name="adj" fmla="val 31601"/>
              </a:avLst>
            </a:prstGeom>
            <a:solidFill>
              <a:schemeClr val="accent1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68" name="Rectangle 41">
            <a:extLst>
              <a:ext uri="{FF2B5EF4-FFF2-40B4-BE49-F238E27FC236}">
                <a16:creationId xmlns:a16="http://schemas.microsoft.com/office/drawing/2014/main" id="{B07062C1-4D03-47DD-BF0A-0FA493CE12AE}"/>
              </a:ext>
            </a:extLst>
          </p:cNvPr>
          <p:cNvSpPr/>
          <p:nvPr/>
        </p:nvSpPr>
        <p:spPr bwMode="auto">
          <a:xfrm>
            <a:off x="4696388" y="4091115"/>
            <a:ext cx="669642" cy="1713272"/>
          </a:xfrm>
          <a:prstGeom prst="rect">
            <a:avLst/>
          </a:prstGeom>
          <a:solidFill>
            <a:schemeClr val="accent2"/>
          </a:solidFill>
          <a:ln w="19050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69" name="Parallelogram 42">
            <a:extLst>
              <a:ext uri="{FF2B5EF4-FFF2-40B4-BE49-F238E27FC236}">
                <a16:creationId xmlns:a16="http://schemas.microsoft.com/office/drawing/2014/main" id="{382703A4-8A22-4721-9EEA-962495F12958}"/>
              </a:ext>
            </a:extLst>
          </p:cNvPr>
          <p:cNvSpPr/>
          <p:nvPr/>
        </p:nvSpPr>
        <p:spPr bwMode="auto">
          <a:xfrm flipH="1">
            <a:off x="3407644" y="3573091"/>
            <a:ext cx="1958386" cy="518383"/>
          </a:xfrm>
          <a:prstGeom prst="parallelogram">
            <a:avLst>
              <a:gd name="adj" fmla="val 72236"/>
            </a:avLst>
          </a:prstGeom>
          <a:solidFill>
            <a:schemeClr val="accent2">
              <a:lumMod val="75000"/>
            </a:schemeClr>
          </a:solidFill>
          <a:ln w="19050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70" name="Arrow: Pentagon 43">
            <a:extLst>
              <a:ext uri="{FF2B5EF4-FFF2-40B4-BE49-F238E27FC236}">
                <a16:creationId xmlns:a16="http://schemas.microsoft.com/office/drawing/2014/main" id="{1B719CA3-0AF7-48FC-93DD-DB95649C3902}"/>
              </a:ext>
            </a:extLst>
          </p:cNvPr>
          <p:cNvSpPr/>
          <p:nvPr/>
        </p:nvSpPr>
        <p:spPr bwMode="auto">
          <a:xfrm rot="16200000">
            <a:off x="3018073" y="2516406"/>
            <a:ext cx="1442046" cy="667115"/>
          </a:xfrm>
          <a:prstGeom prst="homePlate">
            <a:avLst>
              <a:gd name="adj" fmla="val 31601"/>
            </a:avLst>
          </a:prstGeom>
          <a:solidFill>
            <a:schemeClr val="accent2"/>
          </a:solidFill>
          <a:ln w="19050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/>
          </a:p>
        </p:txBody>
      </p:sp>
      <p:grpSp>
        <p:nvGrpSpPr>
          <p:cNvPr id="71" name="Group 44">
            <a:extLst>
              <a:ext uri="{FF2B5EF4-FFF2-40B4-BE49-F238E27FC236}">
                <a16:creationId xmlns:a16="http://schemas.microsoft.com/office/drawing/2014/main" id="{62BA499E-B8B1-4E63-9291-A6FAD1E8F93D}"/>
              </a:ext>
            </a:extLst>
          </p:cNvPr>
          <p:cNvGrpSpPr/>
          <p:nvPr/>
        </p:nvGrpSpPr>
        <p:grpSpPr>
          <a:xfrm>
            <a:off x="7939309" y="2969572"/>
            <a:ext cx="1960493" cy="2829762"/>
            <a:chOff x="5953124" y="2396168"/>
            <a:chExt cx="1477963" cy="2133282"/>
          </a:xfrm>
        </p:grpSpPr>
        <p:sp>
          <p:nvSpPr>
            <p:cNvPr id="118" name="Rectangle 45">
              <a:extLst>
                <a:ext uri="{FF2B5EF4-FFF2-40B4-BE49-F238E27FC236}">
                  <a16:creationId xmlns:a16="http://schemas.microsoft.com/office/drawing/2014/main" id="{FC3794F0-CBB9-4FEC-AB2B-3381E03924EE}"/>
                </a:ext>
              </a:extLst>
            </p:cNvPr>
            <p:cNvSpPr/>
            <p:nvPr/>
          </p:nvSpPr>
          <p:spPr bwMode="auto">
            <a:xfrm flipH="1">
              <a:off x="5953124" y="3875400"/>
              <a:ext cx="504825" cy="654050"/>
            </a:xfrm>
            <a:prstGeom prst="rect">
              <a:avLst/>
            </a:prstGeom>
            <a:solidFill>
              <a:schemeClr val="accent5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9" name="Parallelogram 46">
              <a:extLst>
                <a:ext uri="{FF2B5EF4-FFF2-40B4-BE49-F238E27FC236}">
                  <a16:creationId xmlns:a16="http://schemas.microsoft.com/office/drawing/2014/main" id="{B68F4A09-9E34-44A7-A3EB-24EF35A6E5B2}"/>
                </a:ext>
              </a:extLst>
            </p:cNvPr>
            <p:cNvSpPr/>
            <p:nvPr/>
          </p:nvSpPr>
          <p:spPr bwMode="auto">
            <a:xfrm>
              <a:off x="5953125" y="3484875"/>
              <a:ext cx="1476375" cy="390795"/>
            </a:xfrm>
            <a:prstGeom prst="parallelogram">
              <a:avLst>
                <a:gd name="adj" fmla="val 72236"/>
              </a:avLst>
            </a:prstGeom>
            <a:solidFill>
              <a:schemeClr val="accent5">
                <a:lumMod val="7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0" name="Arrow: Pentagon 47">
              <a:extLst>
                <a:ext uri="{FF2B5EF4-FFF2-40B4-BE49-F238E27FC236}">
                  <a16:creationId xmlns:a16="http://schemas.microsoft.com/office/drawing/2014/main" id="{0E7AA9D3-C03C-4ED4-9BCB-5A1BCA17F19F}"/>
                </a:ext>
              </a:extLst>
            </p:cNvPr>
            <p:cNvSpPr/>
            <p:nvPr/>
          </p:nvSpPr>
          <p:spPr bwMode="auto">
            <a:xfrm rot="5400000" flipH="1">
              <a:off x="6636067" y="2688268"/>
              <a:ext cx="1087120" cy="502920"/>
            </a:xfrm>
            <a:prstGeom prst="homePlate">
              <a:avLst>
                <a:gd name="adj" fmla="val 31601"/>
              </a:avLst>
            </a:prstGeom>
            <a:solidFill>
              <a:schemeClr val="accent5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72" name="Group 48">
            <a:extLst>
              <a:ext uri="{FF2B5EF4-FFF2-40B4-BE49-F238E27FC236}">
                <a16:creationId xmlns:a16="http://schemas.microsoft.com/office/drawing/2014/main" id="{C10CCFAA-762A-44C8-8C6A-22A8C158D441}"/>
              </a:ext>
            </a:extLst>
          </p:cNvPr>
          <p:cNvGrpSpPr/>
          <p:nvPr/>
        </p:nvGrpSpPr>
        <p:grpSpPr>
          <a:xfrm>
            <a:off x="6848501" y="2128940"/>
            <a:ext cx="1960492" cy="3675448"/>
            <a:chOff x="5130798" y="1762438"/>
            <a:chExt cx="1477964" cy="2770822"/>
          </a:xfrm>
        </p:grpSpPr>
        <p:sp>
          <p:nvSpPr>
            <p:cNvPr id="115" name="Rectangle 49">
              <a:extLst>
                <a:ext uri="{FF2B5EF4-FFF2-40B4-BE49-F238E27FC236}">
                  <a16:creationId xmlns:a16="http://schemas.microsoft.com/office/drawing/2014/main" id="{2CF99713-65C4-43BC-A6F0-BD2F416DD19B}"/>
                </a:ext>
              </a:extLst>
            </p:cNvPr>
            <p:cNvSpPr/>
            <p:nvPr/>
          </p:nvSpPr>
          <p:spPr bwMode="auto">
            <a:xfrm flipH="1">
              <a:off x="5130798" y="3241670"/>
              <a:ext cx="504825" cy="1291590"/>
            </a:xfrm>
            <a:prstGeom prst="rect">
              <a:avLst/>
            </a:prstGeom>
            <a:solidFill>
              <a:schemeClr val="accent4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6" name="Parallelogram 50">
              <a:extLst>
                <a:ext uri="{FF2B5EF4-FFF2-40B4-BE49-F238E27FC236}">
                  <a16:creationId xmlns:a16="http://schemas.microsoft.com/office/drawing/2014/main" id="{9ABD73F1-E485-4AE0-A104-D40A384E6884}"/>
                </a:ext>
              </a:extLst>
            </p:cNvPr>
            <p:cNvSpPr/>
            <p:nvPr/>
          </p:nvSpPr>
          <p:spPr bwMode="auto">
            <a:xfrm>
              <a:off x="5130800" y="2851145"/>
              <a:ext cx="1476375" cy="390795"/>
            </a:xfrm>
            <a:prstGeom prst="parallelogram">
              <a:avLst>
                <a:gd name="adj" fmla="val 72236"/>
              </a:avLst>
            </a:prstGeom>
            <a:solidFill>
              <a:schemeClr val="accent4">
                <a:lumMod val="7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7" name="Arrow: Pentagon 51">
              <a:extLst>
                <a:ext uri="{FF2B5EF4-FFF2-40B4-BE49-F238E27FC236}">
                  <a16:creationId xmlns:a16="http://schemas.microsoft.com/office/drawing/2014/main" id="{261B52D3-C3CD-463C-8ACD-75CECF5AF739}"/>
                </a:ext>
              </a:extLst>
            </p:cNvPr>
            <p:cNvSpPr/>
            <p:nvPr/>
          </p:nvSpPr>
          <p:spPr bwMode="auto">
            <a:xfrm rot="5400000" flipH="1">
              <a:off x="5813742" y="2054538"/>
              <a:ext cx="1087120" cy="502920"/>
            </a:xfrm>
            <a:prstGeom prst="homePlate">
              <a:avLst>
                <a:gd name="adj" fmla="val 31601"/>
              </a:avLst>
            </a:prstGeom>
            <a:solidFill>
              <a:schemeClr val="accent4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73" name="TextBox 64">
            <a:extLst>
              <a:ext uri="{FF2B5EF4-FFF2-40B4-BE49-F238E27FC236}">
                <a16:creationId xmlns:a16="http://schemas.microsoft.com/office/drawing/2014/main" id="{D03C398A-6C16-45D4-853F-42309876AB01}"/>
              </a:ext>
            </a:extLst>
          </p:cNvPr>
          <p:cNvSpPr txBox="1"/>
          <p:nvPr/>
        </p:nvSpPr>
        <p:spPr>
          <a:xfrm>
            <a:off x="3705409" y="5817870"/>
            <a:ext cx="470000" cy="400110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algn="ctr"/>
            <a:r>
              <a:rPr lang="en-US" sz="2000" b="1">
                <a:solidFill>
                  <a:schemeClr val="accent1"/>
                </a:solidFill>
              </a:rPr>
              <a:t>01</a:t>
            </a:r>
          </a:p>
        </p:txBody>
      </p:sp>
      <p:sp>
        <p:nvSpPr>
          <p:cNvPr id="74" name="TextBox 65">
            <a:extLst>
              <a:ext uri="{FF2B5EF4-FFF2-40B4-BE49-F238E27FC236}">
                <a16:creationId xmlns:a16="http://schemas.microsoft.com/office/drawing/2014/main" id="{21408983-8336-4FBC-A1A7-FC04C4335A8E}"/>
              </a:ext>
            </a:extLst>
          </p:cNvPr>
          <p:cNvSpPr txBox="1"/>
          <p:nvPr/>
        </p:nvSpPr>
        <p:spPr>
          <a:xfrm>
            <a:off x="4796208" y="5817870"/>
            <a:ext cx="470000" cy="400110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algn="ctr"/>
            <a:r>
              <a:rPr lang="en-US" sz="2000" b="1">
                <a:solidFill>
                  <a:schemeClr val="accent2"/>
                </a:solidFill>
              </a:rPr>
              <a:t>02</a:t>
            </a:r>
          </a:p>
        </p:txBody>
      </p:sp>
      <p:sp>
        <p:nvSpPr>
          <p:cNvPr id="75" name="TextBox 66">
            <a:extLst>
              <a:ext uri="{FF2B5EF4-FFF2-40B4-BE49-F238E27FC236}">
                <a16:creationId xmlns:a16="http://schemas.microsoft.com/office/drawing/2014/main" id="{7DDE1E46-C427-49DC-8038-9B6F028BEA7C}"/>
              </a:ext>
            </a:extLst>
          </p:cNvPr>
          <p:cNvSpPr txBox="1"/>
          <p:nvPr/>
        </p:nvSpPr>
        <p:spPr>
          <a:xfrm>
            <a:off x="5872268" y="5817870"/>
            <a:ext cx="470000" cy="400110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algn="ctr"/>
            <a:r>
              <a:rPr lang="en-US" sz="2000" b="1">
                <a:solidFill>
                  <a:schemeClr val="accent3"/>
                </a:solidFill>
              </a:rPr>
              <a:t>03</a:t>
            </a:r>
          </a:p>
        </p:txBody>
      </p:sp>
      <p:sp>
        <p:nvSpPr>
          <p:cNvPr id="76" name="TextBox 67">
            <a:extLst>
              <a:ext uri="{FF2B5EF4-FFF2-40B4-BE49-F238E27FC236}">
                <a16:creationId xmlns:a16="http://schemas.microsoft.com/office/drawing/2014/main" id="{5EA87424-866A-46F1-A567-1D113B82CE48}"/>
              </a:ext>
            </a:extLst>
          </p:cNvPr>
          <p:cNvSpPr txBox="1"/>
          <p:nvPr/>
        </p:nvSpPr>
        <p:spPr>
          <a:xfrm>
            <a:off x="6948326" y="5817870"/>
            <a:ext cx="470000" cy="400110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algn="ctr"/>
            <a:r>
              <a:rPr lang="en-US" sz="2000" b="1">
                <a:solidFill>
                  <a:schemeClr val="accent4"/>
                </a:solidFill>
              </a:rPr>
              <a:t>04</a:t>
            </a:r>
          </a:p>
        </p:txBody>
      </p:sp>
      <p:sp>
        <p:nvSpPr>
          <p:cNvPr id="77" name="TextBox 68">
            <a:extLst>
              <a:ext uri="{FF2B5EF4-FFF2-40B4-BE49-F238E27FC236}">
                <a16:creationId xmlns:a16="http://schemas.microsoft.com/office/drawing/2014/main" id="{9F38CABA-CB2F-4792-9D45-36049CED82AC}"/>
              </a:ext>
            </a:extLst>
          </p:cNvPr>
          <p:cNvSpPr txBox="1"/>
          <p:nvPr/>
        </p:nvSpPr>
        <p:spPr>
          <a:xfrm>
            <a:off x="8039126" y="5817870"/>
            <a:ext cx="470000" cy="400110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algn="ctr"/>
            <a:r>
              <a:rPr lang="en-US" sz="2000" b="1">
                <a:solidFill>
                  <a:schemeClr val="accent5"/>
                </a:solidFill>
              </a:rPr>
              <a:t>05</a:t>
            </a:r>
          </a:p>
        </p:txBody>
      </p:sp>
      <p:grpSp>
        <p:nvGrpSpPr>
          <p:cNvPr id="78" name="Group 69">
            <a:extLst>
              <a:ext uri="{FF2B5EF4-FFF2-40B4-BE49-F238E27FC236}">
                <a16:creationId xmlns:a16="http://schemas.microsoft.com/office/drawing/2014/main" id="{1C94A3B5-41FB-4E2B-B9AB-4F74A2AE2AC2}"/>
              </a:ext>
            </a:extLst>
          </p:cNvPr>
          <p:cNvGrpSpPr/>
          <p:nvPr/>
        </p:nvGrpSpPr>
        <p:grpSpPr>
          <a:xfrm>
            <a:off x="8044339" y="5268251"/>
            <a:ext cx="464172" cy="353772"/>
            <a:chOff x="3495675" y="1519238"/>
            <a:chExt cx="293688" cy="223838"/>
          </a:xfrm>
          <a:solidFill>
            <a:schemeClr val="bg1"/>
          </a:solidFill>
        </p:grpSpPr>
        <p:sp>
          <p:nvSpPr>
            <p:cNvPr id="112" name="Freeform: Shape 70">
              <a:extLst>
                <a:ext uri="{FF2B5EF4-FFF2-40B4-BE49-F238E27FC236}">
                  <a16:creationId xmlns:a16="http://schemas.microsoft.com/office/drawing/2014/main" id="{E5905729-75F3-465A-A107-D3721154A9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4113" y="1547813"/>
              <a:ext cx="95250" cy="182563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3" y="3"/>
                </a:cxn>
                <a:cxn ang="0">
                  <a:pos x="0" y="6"/>
                </a:cxn>
                <a:cxn ang="0">
                  <a:pos x="12" y="20"/>
                </a:cxn>
                <a:cxn ang="0">
                  <a:pos x="14" y="29"/>
                </a:cxn>
                <a:cxn ang="0">
                  <a:pos x="6" y="33"/>
                </a:cxn>
                <a:cxn ang="0">
                  <a:pos x="2" y="33"/>
                </a:cxn>
                <a:cxn ang="0">
                  <a:pos x="2" y="94"/>
                </a:cxn>
                <a:cxn ang="0">
                  <a:pos x="35" y="94"/>
                </a:cxn>
                <a:cxn ang="0">
                  <a:pos x="35" y="45"/>
                </a:cxn>
                <a:cxn ang="0">
                  <a:pos x="42" y="45"/>
                </a:cxn>
                <a:cxn ang="0">
                  <a:pos x="46" y="37"/>
                </a:cxn>
                <a:cxn ang="0">
                  <a:pos x="16" y="3"/>
                </a:cxn>
                <a:cxn ang="0">
                  <a:pos x="10" y="0"/>
                </a:cxn>
              </a:cxnLst>
              <a:rect l="0" t="0" r="r" b="b"/>
              <a:pathLst>
                <a:path w="49" h="94">
                  <a:moveTo>
                    <a:pt x="10" y="0"/>
                  </a:moveTo>
                  <a:cubicBezTo>
                    <a:pt x="7" y="0"/>
                    <a:pt x="5" y="1"/>
                    <a:pt x="3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6" y="24"/>
                    <a:pt x="15" y="27"/>
                    <a:pt x="14" y="29"/>
                  </a:cubicBezTo>
                  <a:cubicBezTo>
                    <a:pt x="14" y="31"/>
                    <a:pt x="12" y="33"/>
                    <a:pt x="6" y="33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35" y="94"/>
                    <a:pt x="35" y="94"/>
                    <a:pt x="35" y="94"/>
                  </a:cubicBezTo>
                  <a:cubicBezTo>
                    <a:pt x="35" y="45"/>
                    <a:pt x="35" y="45"/>
                    <a:pt x="35" y="45"/>
                  </a:cubicBezTo>
                  <a:cubicBezTo>
                    <a:pt x="42" y="45"/>
                    <a:pt x="42" y="45"/>
                    <a:pt x="42" y="45"/>
                  </a:cubicBezTo>
                  <a:cubicBezTo>
                    <a:pt x="48" y="45"/>
                    <a:pt x="49" y="41"/>
                    <a:pt x="46" y="37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4" y="1"/>
                    <a:pt x="12" y="0"/>
                    <a:pt x="10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3" name="Freeform: Shape 71">
              <a:extLst>
                <a:ext uri="{FF2B5EF4-FFF2-40B4-BE49-F238E27FC236}">
                  <a16:creationId xmlns:a16="http://schemas.microsoft.com/office/drawing/2014/main" id="{182268AB-DA16-4FDC-A868-B714093960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5675" y="1547813"/>
              <a:ext cx="93663" cy="182563"/>
            </a:xfrm>
            <a:custGeom>
              <a:avLst/>
              <a:gdLst/>
              <a:ahLst/>
              <a:cxnLst>
                <a:cxn ang="0">
                  <a:pos x="40" y="0"/>
                </a:cxn>
                <a:cxn ang="0">
                  <a:pos x="33" y="3"/>
                </a:cxn>
                <a:cxn ang="0">
                  <a:pos x="3" y="37"/>
                </a:cxn>
                <a:cxn ang="0">
                  <a:pos x="7" y="45"/>
                </a:cxn>
                <a:cxn ang="0">
                  <a:pos x="14" y="45"/>
                </a:cxn>
                <a:cxn ang="0">
                  <a:pos x="14" y="94"/>
                </a:cxn>
                <a:cxn ang="0">
                  <a:pos x="47" y="94"/>
                </a:cxn>
                <a:cxn ang="0">
                  <a:pos x="47" y="33"/>
                </a:cxn>
                <a:cxn ang="0">
                  <a:pos x="43" y="33"/>
                </a:cxn>
                <a:cxn ang="0">
                  <a:pos x="35" y="29"/>
                </a:cxn>
                <a:cxn ang="0">
                  <a:pos x="37" y="20"/>
                </a:cxn>
                <a:cxn ang="0">
                  <a:pos x="49" y="6"/>
                </a:cxn>
                <a:cxn ang="0">
                  <a:pos x="46" y="3"/>
                </a:cxn>
                <a:cxn ang="0">
                  <a:pos x="40" y="0"/>
                </a:cxn>
              </a:cxnLst>
              <a:rect l="0" t="0" r="r" b="b"/>
              <a:pathLst>
                <a:path w="49" h="94">
                  <a:moveTo>
                    <a:pt x="40" y="0"/>
                  </a:moveTo>
                  <a:cubicBezTo>
                    <a:pt x="37" y="0"/>
                    <a:pt x="35" y="1"/>
                    <a:pt x="33" y="3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0" y="41"/>
                    <a:pt x="1" y="45"/>
                    <a:pt x="7" y="45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38" y="33"/>
                    <a:pt x="36" y="31"/>
                    <a:pt x="35" y="29"/>
                  </a:cubicBezTo>
                  <a:cubicBezTo>
                    <a:pt x="34" y="27"/>
                    <a:pt x="33" y="24"/>
                    <a:pt x="37" y="20"/>
                  </a:cubicBezTo>
                  <a:cubicBezTo>
                    <a:pt x="49" y="6"/>
                    <a:pt x="49" y="6"/>
                    <a:pt x="49" y="6"/>
                  </a:cubicBezTo>
                  <a:cubicBezTo>
                    <a:pt x="46" y="3"/>
                    <a:pt x="46" y="3"/>
                    <a:pt x="46" y="3"/>
                  </a:cubicBezTo>
                  <a:cubicBezTo>
                    <a:pt x="44" y="1"/>
                    <a:pt x="42" y="0"/>
                    <a:pt x="40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4" name="Freeform: Shape 72">
              <a:extLst>
                <a:ext uri="{FF2B5EF4-FFF2-40B4-BE49-F238E27FC236}">
                  <a16:creationId xmlns:a16="http://schemas.microsoft.com/office/drawing/2014/main" id="{2683F794-61E8-4ED9-BEE5-F71E0D2A6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5525" y="1519238"/>
              <a:ext cx="153988" cy="223838"/>
            </a:xfrm>
            <a:custGeom>
              <a:avLst/>
              <a:gdLst/>
              <a:ahLst/>
              <a:cxnLst>
                <a:cxn ang="0">
                  <a:pos x="40" y="0"/>
                </a:cxn>
                <a:cxn ang="0">
                  <a:pos x="34" y="3"/>
                </a:cxn>
                <a:cxn ang="0">
                  <a:pos x="4" y="37"/>
                </a:cxn>
                <a:cxn ang="0">
                  <a:pos x="7" y="45"/>
                </a:cxn>
                <a:cxn ang="0">
                  <a:pos x="15" y="45"/>
                </a:cxn>
                <a:cxn ang="0">
                  <a:pos x="15" y="116"/>
                </a:cxn>
                <a:cxn ang="0">
                  <a:pos x="65" y="116"/>
                </a:cxn>
                <a:cxn ang="0">
                  <a:pos x="65" y="45"/>
                </a:cxn>
                <a:cxn ang="0">
                  <a:pos x="73" y="45"/>
                </a:cxn>
                <a:cxn ang="0">
                  <a:pos x="76" y="37"/>
                </a:cxn>
                <a:cxn ang="0">
                  <a:pos x="47" y="3"/>
                </a:cxn>
                <a:cxn ang="0">
                  <a:pos x="40" y="0"/>
                </a:cxn>
              </a:cxnLst>
              <a:rect l="0" t="0" r="r" b="b"/>
              <a:pathLst>
                <a:path w="80" h="116">
                  <a:moveTo>
                    <a:pt x="40" y="0"/>
                  </a:moveTo>
                  <a:cubicBezTo>
                    <a:pt x="38" y="0"/>
                    <a:pt x="35" y="1"/>
                    <a:pt x="34" y="3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0" y="41"/>
                    <a:pt x="2" y="45"/>
                    <a:pt x="7" y="45"/>
                  </a:cubicBezTo>
                  <a:cubicBezTo>
                    <a:pt x="15" y="45"/>
                    <a:pt x="15" y="45"/>
                    <a:pt x="15" y="45"/>
                  </a:cubicBezTo>
                  <a:cubicBezTo>
                    <a:pt x="15" y="116"/>
                    <a:pt x="15" y="116"/>
                    <a:pt x="15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45"/>
                    <a:pt x="65" y="45"/>
                    <a:pt x="65" y="45"/>
                  </a:cubicBezTo>
                  <a:cubicBezTo>
                    <a:pt x="73" y="45"/>
                    <a:pt x="73" y="45"/>
                    <a:pt x="73" y="45"/>
                  </a:cubicBezTo>
                  <a:cubicBezTo>
                    <a:pt x="78" y="45"/>
                    <a:pt x="80" y="41"/>
                    <a:pt x="76" y="37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45" y="1"/>
                    <a:pt x="43" y="0"/>
                    <a:pt x="40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79" name="Group 73">
            <a:extLst>
              <a:ext uri="{FF2B5EF4-FFF2-40B4-BE49-F238E27FC236}">
                <a16:creationId xmlns:a16="http://schemas.microsoft.com/office/drawing/2014/main" id="{FACFBAD0-7E9D-4E8D-836A-052411E218B7}"/>
              </a:ext>
            </a:extLst>
          </p:cNvPr>
          <p:cNvGrpSpPr/>
          <p:nvPr/>
        </p:nvGrpSpPr>
        <p:grpSpPr>
          <a:xfrm>
            <a:off x="6991700" y="5287855"/>
            <a:ext cx="379042" cy="314579"/>
            <a:chOff x="3781425" y="2135188"/>
            <a:chExt cx="233363" cy="193675"/>
          </a:xfrm>
          <a:solidFill>
            <a:schemeClr val="bg1"/>
          </a:solidFill>
        </p:grpSpPr>
        <p:sp>
          <p:nvSpPr>
            <p:cNvPr id="108" name="Freeform: Shape 74">
              <a:extLst>
                <a:ext uri="{FF2B5EF4-FFF2-40B4-BE49-F238E27FC236}">
                  <a16:creationId xmlns:a16="http://schemas.microsoft.com/office/drawing/2014/main" id="{941E769D-295C-4B09-A007-90206BBA06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0950" y="2187575"/>
              <a:ext cx="223838" cy="141288"/>
            </a:xfrm>
            <a:custGeom>
              <a:avLst/>
              <a:gdLst/>
              <a:ahLst/>
              <a:cxnLst>
                <a:cxn ang="0">
                  <a:pos x="141" y="0"/>
                </a:cxn>
                <a:cxn ang="0">
                  <a:pos x="100" y="42"/>
                </a:cxn>
                <a:cxn ang="0">
                  <a:pos x="46" y="35"/>
                </a:cxn>
                <a:cxn ang="0">
                  <a:pos x="0" y="89"/>
                </a:cxn>
                <a:cxn ang="0">
                  <a:pos x="141" y="89"/>
                </a:cxn>
                <a:cxn ang="0">
                  <a:pos x="141" y="0"/>
                </a:cxn>
              </a:cxnLst>
              <a:rect l="0" t="0" r="r" b="b"/>
              <a:pathLst>
                <a:path w="141" h="89">
                  <a:moveTo>
                    <a:pt x="141" y="0"/>
                  </a:moveTo>
                  <a:lnTo>
                    <a:pt x="100" y="42"/>
                  </a:lnTo>
                  <a:lnTo>
                    <a:pt x="46" y="35"/>
                  </a:lnTo>
                  <a:lnTo>
                    <a:pt x="0" y="89"/>
                  </a:lnTo>
                  <a:lnTo>
                    <a:pt x="141" y="89"/>
                  </a:lnTo>
                  <a:lnTo>
                    <a:pt x="141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9" name="Freeform: Shape 75">
              <a:extLst>
                <a:ext uri="{FF2B5EF4-FFF2-40B4-BE49-F238E27FC236}">
                  <a16:creationId xmlns:a16="http://schemas.microsoft.com/office/drawing/2014/main" id="{167E19A0-1445-48B9-A215-E79369C776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0950" y="2187575"/>
              <a:ext cx="223838" cy="141288"/>
            </a:xfrm>
            <a:custGeom>
              <a:avLst/>
              <a:gdLst/>
              <a:ahLst/>
              <a:cxnLst>
                <a:cxn ang="0">
                  <a:pos x="141" y="0"/>
                </a:cxn>
                <a:cxn ang="0">
                  <a:pos x="100" y="42"/>
                </a:cxn>
                <a:cxn ang="0">
                  <a:pos x="46" y="35"/>
                </a:cxn>
                <a:cxn ang="0">
                  <a:pos x="0" y="89"/>
                </a:cxn>
                <a:cxn ang="0">
                  <a:pos x="141" y="89"/>
                </a:cxn>
                <a:cxn ang="0">
                  <a:pos x="141" y="0"/>
                </a:cxn>
              </a:cxnLst>
              <a:rect l="0" t="0" r="r" b="b"/>
              <a:pathLst>
                <a:path w="141" h="89">
                  <a:moveTo>
                    <a:pt x="141" y="0"/>
                  </a:moveTo>
                  <a:lnTo>
                    <a:pt x="100" y="42"/>
                  </a:lnTo>
                  <a:lnTo>
                    <a:pt x="46" y="35"/>
                  </a:lnTo>
                  <a:lnTo>
                    <a:pt x="0" y="89"/>
                  </a:lnTo>
                  <a:lnTo>
                    <a:pt x="141" y="89"/>
                  </a:lnTo>
                  <a:lnTo>
                    <a:pt x="141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0" name="Freeform: Shape 76">
              <a:extLst>
                <a:ext uri="{FF2B5EF4-FFF2-40B4-BE49-F238E27FC236}">
                  <a16:creationId xmlns:a16="http://schemas.microsoft.com/office/drawing/2014/main" id="{FDD9DF06-55DF-43CE-AF53-93EEADD169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425" y="2135188"/>
              <a:ext cx="233363" cy="193675"/>
            </a:xfrm>
            <a:custGeom>
              <a:avLst/>
              <a:gdLst/>
              <a:ahLst/>
              <a:cxnLst>
                <a:cxn ang="0">
                  <a:pos x="147" y="0"/>
                </a:cxn>
                <a:cxn ang="0">
                  <a:pos x="118" y="1"/>
                </a:cxn>
                <a:cxn ang="0">
                  <a:pos x="127" y="10"/>
                </a:cxn>
                <a:cxn ang="0">
                  <a:pos x="97" y="49"/>
                </a:cxn>
                <a:cxn ang="0">
                  <a:pos x="43" y="38"/>
                </a:cxn>
                <a:cxn ang="0">
                  <a:pos x="0" y="122"/>
                </a:cxn>
                <a:cxn ang="0">
                  <a:pos x="50" y="59"/>
                </a:cxn>
                <a:cxn ang="0">
                  <a:pos x="103" y="66"/>
                </a:cxn>
                <a:cxn ang="0">
                  <a:pos x="140" y="22"/>
                </a:cxn>
                <a:cxn ang="0">
                  <a:pos x="147" y="29"/>
                </a:cxn>
                <a:cxn ang="0">
                  <a:pos x="147" y="0"/>
                </a:cxn>
              </a:cxnLst>
              <a:rect l="0" t="0" r="r" b="b"/>
              <a:pathLst>
                <a:path w="147" h="122">
                  <a:moveTo>
                    <a:pt x="147" y="0"/>
                  </a:moveTo>
                  <a:lnTo>
                    <a:pt x="118" y="1"/>
                  </a:lnTo>
                  <a:lnTo>
                    <a:pt x="127" y="10"/>
                  </a:lnTo>
                  <a:lnTo>
                    <a:pt x="97" y="49"/>
                  </a:lnTo>
                  <a:lnTo>
                    <a:pt x="43" y="38"/>
                  </a:lnTo>
                  <a:lnTo>
                    <a:pt x="0" y="122"/>
                  </a:lnTo>
                  <a:lnTo>
                    <a:pt x="50" y="59"/>
                  </a:lnTo>
                  <a:lnTo>
                    <a:pt x="103" y="66"/>
                  </a:lnTo>
                  <a:lnTo>
                    <a:pt x="140" y="22"/>
                  </a:lnTo>
                  <a:lnTo>
                    <a:pt x="147" y="29"/>
                  </a:lnTo>
                  <a:lnTo>
                    <a:pt x="147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1" name="Freeform: Shape 77">
              <a:extLst>
                <a:ext uri="{FF2B5EF4-FFF2-40B4-BE49-F238E27FC236}">
                  <a16:creationId xmlns:a16="http://schemas.microsoft.com/office/drawing/2014/main" id="{912129DE-B89E-40AD-AF8C-5FF7D5CD38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425" y="2135188"/>
              <a:ext cx="233363" cy="193675"/>
            </a:xfrm>
            <a:custGeom>
              <a:avLst/>
              <a:gdLst/>
              <a:ahLst/>
              <a:cxnLst>
                <a:cxn ang="0">
                  <a:pos x="147" y="0"/>
                </a:cxn>
                <a:cxn ang="0">
                  <a:pos x="118" y="1"/>
                </a:cxn>
                <a:cxn ang="0">
                  <a:pos x="127" y="10"/>
                </a:cxn>
                <a:cxn ang="0">
                  <a:pos x="97" y="49"/>
                </a:cxn>
                <a:cxn ang="0">
                  <a:pos x="43" y="38"/>
                </a:cxn>
                <a:cxn ang="0">
                  <a:pos x="0" y="122"/>
                </a:cxn>
                <a:cxn ang="0">
                  <a:pos x="50" y="59"/>
                </a:cxn>
                <a:cxn ang="0">
                  <a:pos x="103" y="66"/>
                </a:cxn>
                <a:cxn ang="0">
                  <a:pos x="140" y="22"/>
                </a:cxn>
                <a:cxn ang="0">
                  <a:pos x="147" y="29"/>
                </a:cxn>
                <a:cxn ang="0">
                  <a:pos x="147" y="0"/>
                </a:cxn>
              </a:cxnLst>
              <a:rect l="0" t="0" r="r" b="b"/>
              <a:pathLst>
                <a:path w="147" h="122">
                  <a:moveTo>
                    <a:pt x="147" y="0"/>
                  </a:moveTo>
                  <a:lnTo>
                    <a:pt x="118" y="1"/>
                  </a:lnTo>
                  <a:lnTo>
                    <a:pt x="127" y="10"/>
                  </a:lnTo>
                  <a:lnTo>
                    <a:pt x="97" y="49"/>
                  </a:lnTo>
                  <a:lnTo>
                    <a:pt x="43" y="38"/>
                  </a:lnTo>
                  <a:lnTo>
                    <a:pt x="0" y="122"/>
                  </a:lnTo>
                  <a:lnTo>
                    <a:pt x="50" y="59"/>
                  </a:lnTo>
                  <a:lnTo>
                    <a:pt x="103" y="66"/>
                  </a:lnTo>
                  <a:lnTo>
                    <a:pt x="140" y="22"/>
                  </a:lnTo>
                  <a:lnTo>
                    <a:pt x="147" y="29"/>
                  </a:lnTo>
                  <a:lnTo>
                    <a:pt x="147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80" name="Group 78">
            <a:extLst>
              <a:ext uri="{FF2B5EF4-FFF2-40B4-BE49-F238E27FC236}">
                <a16:creationId xmlns:a16="http://schemas.microsoft.com/office/drawing/2014/main" id="{584330CA-8DE2-4F02-941B-2BBF17E92ADB}"/>
              </a:ext>
            </a:extLst>
          </p:cNvPr>
          <p:cNvGrpSpPr/>
          <p:nvPr/>
        </p:nvGrpSpPr>
        <p:grpSpPr>
          <a:xfrm>
            <a:off x="4831159" y="5274576"/>
            <a:ext cx="341138" cy="341138"/>
            <a:chOff x="3800475" y="3344863"/>
            <a:chExt cx="211138" cy="211138"/>
          </a:xfrm>
          <a:solidFill>
            <a:schemeClr val="bg1"/>
          </a:solidFill>
        </p:grpSpPr>
        <p:sp>
          <p:nvSpPr>
            <p:cNvPr id="105" name="Freeform: Shape 79">
              <a:extLst>
                <a:ext uri="{FF2B5EF4-FFF2-40B4-BE49-F238E27FC236}">
                  <a16:creationId xmlns:a16="http://schemas.microsoft.com/office/drawing/2014/main" id="{2FE31C64-8AEC-4DBD-8B88-2B7CC27F9E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475" y="3344863"/>
              <a:ext cx="211138" cy="211138"/>
            </a:xfrm>
            <a:custGeom>
              <a:avLst/>
              <a:gdLst/>
              <a:ahLst/>
              <a:cxnLst>
                <a:cxn ang="0">
                  <a:pos x="55" y="13"/>
                </a:cxn>
                <a:cxn ang="0">
                  <a:pos x="62" y="7"/>
                </a:cxn>
                <a:cxn ang="0">
                  <a:pos x="103" y="48"/>
                </a:cxn>
                <a:cxn ang="0">
                  <a:pos x="96" y="55"/>
                </a:cxn>
                <a:cxn ang="0">
                  <a:pos x="103" y="62"/>
                </a:cxn>
                <a:cxn ang="0">
                  <a:pos x="62" y="102"/>
                </a:cxn>
                <a:cxn ang="0">
                  <a:pos x="55" y="96"/>
                </a:cxn>
                <a:cxn ang="0">
                  <a:pos x="48" y="102"/>
                </a:cxn>
                <a:cxn ang="0">
                  <a:pos x="7" y="62"/>
                </a:cxn>
                <a:cxn ang="0">
                  <a:pos x="13" y="55"/>
                </a:cxn>
                <a:cxn ang="0">
                  <a:pos x="7" y="48"/>
                </a:cxn>
                <a:cxn ang="0">
                  <a:pos x="48" y="7"/>
                </a:cxn>
                <a:cxn ang="0">
                  <a:pos x="55" y="13"/>
                </a:cxn>
                <a:cxn ang="0">
                  <a:pos x="55" y="0"/>
                </a:cxn>
                <a:cxn ang="0">
                  <a:pos x="0" y="55"/>
                </a:cxn>
                <a:cxn ang="0">
                  <a:pos x="55" y="109"/>
                </a:cxn>
                <a:cxn ang="0">
                  <a:pos x="109" y="55"/>
                </a:cxn>
                <a:cxn ang="0">
                  <a:pos x="55" y="0"/>
                </a:cxn>
              </a:cxnLst>
              <a:rect l="0" t="0" r="r" b="b"/>
              <a:pathLst>
                <a:path w="109" h="109">
                  <a:moveTo>
                    <a:pt x="55" y="13"/>
                  </a:moveTo>
                  <a:cubicBezTo>
                    <a:pt x="58" y="13"/>
                    <a:pt x="61" y="10"/>
                    <a:pt x="62" y="7"/>
                  </a:cubicBezTo>
                  <a:cubicBezTo>
                    <a:pt x="83" y="10"/>
                    <a:pt x="100" y="26"/>
                    <a:pt x="103" y="48"/>
                  </a:cubicBezTo>
                  <a:cubicBezTo>
                    <a:pt x="99" y="48"/>
                    <a:pt x="96" y="51"/>
                    <a:pt x="96" y="55"/>
                  </a:cubicBezTo>
                  <a:cubicBezTo>
                    <a:pt x="96" y="58"/>
                    <a:pt x="99" y="61"/>
                    <a:pt x="103" y="62"/>
                  </a:cubicBezTo>
                  <a:cubicBezTo>
                    <a:pt x="100" y="83"/>
                    <a:pt x="83" y="99"/>
                    <a:pt x="62" y="102"/>
                  </a:cubicBezTo>
                  <a:cubicBezTo>
                    <a:pt x="62" y="99"/>
                    <a:pt x="59" y="96"/>
                    <a:pt x="55" y="96"/>
                  </a:cubicBezTo>
                  <a:cubicBezTo>
                    <a:pt x="51" y="96"/>
                    <a:pt x="48" y="99"/>
                    <a:pt x="48" y="102"/>
                  </a:cubicBezTo>
                  <a:cubicBezTo>
                    <a:pt x="27" y="99"/>
                    <a:pt x="10" y="83"/>
                    <a:pt x="7" y="62"/>
                  </a:cubicBezTo>
                  <a:cubicBezTo>
                    <a:pt x="10" y="61"/>
                    <a:pt x="13" y="58"/>
                    <a:pt x="13" y="55"/>
                  </a:cubicBezTo>
                  <a:cubicBezTo>
                    <a:pt x="13" y="51"/>
                    <a:pt x="10" y="48"/>
                    <a:pt x="7" y="48"/>
                  </a:cubicBezTo>
                  <a:cubicBezTo>
                    <a:pt x="10" y="26"/>
                    <a:pt x="27" y="10"/>
                    <a:pt x="48" y="7"/>
                  </a:cubicBezTo>
                  <a:cubicBezTo>
                    <a:pt x="48" y="10"/>
                    <a:pt x="51" y="13"/>
                    <a:pt x="55" y="13"/>
                  </a:cubicBezTo>
                  <a:moveTo>
                    <a:pt x="55" y="0"/>
                  </a:moveTo>
                  <a:cubicBezTo>
                    <a:pt x="25" y="0"/>
                    <a:pt x="0" y="25"/>
                    <a:pt x="0" y="55"/>
                  </a:cubicBezTo>
                  <a:cubicBezTo>
                    <a:pt x="0" y="85"/>
                    <a:pt x="25" y="109"/>
                    <a:pt x="55" y="109"/>
                  </a:cubicBezTo>
                  <a:cubicBezTo>
                    <a:pt x="85" y="109"/>
                    <a:pt x="109" y="85"/>
                    <a:pt x="109" y="55"/>
                  </a:cubicBezTo>
                  <a:cubicBezTo>
                    <a:pt x="109" y="25"/>
                    <a:pt x="85" y="0"/>
                    <a:pt x="55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6" name="Freeform: Shape 80">
              <a:extLst>
                <a:ext uri="{FF2B5EF4-FFF2-40B4-BE49-F238E27FC236}">
                  <a16:creationId xmlns:a16="http://schemas.microsoft.com/office/drawing/2014/main" id="{B9AD5B92-5E22-4678-B120-B9A86DEC02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8900" y="3379788"/>
              <a:ext cx="68263" cy="77788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0" y="0"/>
                </a:cxn>
                <a:cxn ang="0">
                  <a:pos x="0" y="49"/>
                </a:cxn>
                <a:cxn ang="0">
                  <a:pos x="43" y="49"/>
                </a:cxn>
                <a:cxn ang="0">
                  <a:pos x="43" y="40"/>
                </a:cxn>
                <a:cxn ang="0">
                  <a:pos x="10" y="40"/>
                </a:cxn>
                <a:cxn ang="0">
                  <a:pos x="10" y="0"/>
                </a:cxn>
              </a:cxnLst>
              <a:rect l="0" t="0" r="r" b="b"/>
              <a:pathLst>
                <a:path w="43" h="49">
                  <a:moveTo>
                    <a:pt x="10" y="0"/>
                  </a:moveTo>
                  <a:lnTo>
                    <a:pt x="0" y="0"/>
                  </a:lnTo>
                  <a:lnTo>
                    <a:pt x="0" y="49"/>
                  </a:lnTo>
                  <a:lnTo>
                    <a:pt x="43" y="49"/>
                  </a:lnTo>
                  <a:lnTo>
                    <a:pt x="43" y="40"/>
                  </a:lnTo>
                  <a:lnTo>
                    <a:pt x="10" y="40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7" name="Freeform: Shape 81">
              <a:extLst>
                <a:ext uri="{FF2B5EF4-FFF2-40B4-BE49-F238E27FC236}">
                  <a16:creationId xmlns:a16="http://schemas.microsoft.com/office/drawing/2014/main" id="{3DED8A4E-144D-42A4-B01D-AD5E57F460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8900" y="3379788"/>
              <a:ext cx="68263" cy="77788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0" y="0"/>
                </a:cxn>
                <a:cxn ang="0">
                  <a:pos x="0" y="49"/>
                </a:cxn>
                <a:cxn ang="0">
                  <a:pos x="43" y="49"/>
                </a:cxn>
                <a:cxn ang="0">
                  <a:pos x="43" y="40"/>
                </a:cxn>
                <a:cxn ang="0">
                  <a:pos x="10" y="40"/>
                </a:cxn>
                <a:cxn ang="0">
                  <a:pos x="10" y="0"/>
                </a:cxn>
              </a:cxnLst>
              <a:rect l="0" t="0" r="r" b="b"/>
              <a:pathLst>
                <a:path w="43" h="49">
                  <a:moveTo>
                    <a:pt x="10" y="0"/>
                  </a:moveTo>
                  <a:lnTo>
                    <a:pt x="0" y="0"/>
                  </a:lnTo>
                  <a:lnTo>
                    <a:pt x="0" y="49"/>
                  </a:lnTo>
                  <a:lnTo>
                    <a:pt x="43" y="49"/>
                  </a:lnTo>
                  <a:lnTo>
                    <a:pt x="43" y="40"/>
                  </a:lnTo>
                  <a:lnTo>
                    <a:pt x="10" y="40"/>
                  </a:lnTo>
                  <a:lnTo>
                    <a:pt x="10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81" name="Group 82">
            <a:extLst>
              <a:ext uri="{FF2B5EF4-FFF2-40B4-BE49-F238E27FC236}">
                <a16:creationId xmlns:a16="http://schemas.microsoft.com/office/drawing/2014/main" id="{EB7895FA-3775-4E8D-82D2-7FCEF7782A88}"/>
              </a:ext>
            </a:extLst>
          </p:cNvPr>
          <p:cNvGrpSpPr/>
          <p:nvPr/>
        </p:nvGrpSpPr>
        <p:grpSpPr>
          <a:xfrm>
            <a:off x="3782477" y="5245844"/>
            <a:ext cx="252695" cy="398838"/>
            <a:chOff x="3576638" y="3959225"/>
            <a:chExt cx="131763" cy="207963"/>
          </a:xfrm>
          <a:solidFill>
            <a:schemeClr val="bg1"/>
          </a:solidFill>
        </p:grpSpPr>
        <p:sp>
          <p:nvSpPr>
            <p:cNvPr id="102" name="Freeform: Shape 83">
              <a:extLst>
                <a:ext uri="{FF2B5EF4-FFF2-40B4-BE49-F238E27FC236}">
                  <a16:creationId xmlns:a16="http://schemas.microsoft.com/office/drawing/2014/main" id="{B3746A54-7BDD-4DB1-AAD0-F93C4E9AB9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6638" y="3959225"/>
              <a:ext cx="131763" cy="14288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4" y="0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4" y="7"/>
                </a:cxn>
                <a:cxn ang="0">
                  <a:pos x="64" y="7"/>
                </a:cxn>
                <a:cxn ang="0">
                  <a:pos x="68" y="4"/>
                </a:cxn>
                <a:cxn ang="0">
                  <a:pos x="68" y="3"/>
                </a:cxn>
                <a:cxn ang="0">
                  <a:pos x="64" y="0"/>
                </a:cxn>
              </a:cxnLst>
              <a:rect l="0" t="0" r="r" b="b"/>
              <a:pathLst>
                <a:path w="68" h="7">
                  <a:moveTo>
                    <a:pt x="6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6"/>
                    <a:pt x="2" y="7"/>
                    <a:pt x="4" y="7"/>
                  </a:cubicBezTo>
                  <a:cubicBezTo>
                    <a:pt x="64" y="7"/>
                    <a:pt x="64" y="7"/>
                    <a:pt x="64" y="7"/>
                  </a:cubicBezTo>
                  <a:cubicBezTo>
                    <a:pt x="66" y="7"/>
                    <a:pt x="68" y="6"/>
                    <a:pt x="68" y="4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8" y="1"/>
                    <a:pt x="66" y="0"/>
                    <a:pt x="64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3" name="Freeform: Shape 84">
              <a:extLst>
                <a:ext uri="{FF2B5EF4-FFF2-40B4-BE49-F238E27FC236}">
                  <a16:creationId xmlns:a16="http://schemas.microsoft.com/office/drawing/2014/main" id="{770BC9E0-9C54-46A0-B4E7-B79A8143BC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6638" y="4151313"/>
              <a:ext cx="131763" cy="15875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5"/>
                </a:cxn>
                <a:cxn ang="0">
                  <a:pos x="4" y="8"/>
                </a:cxn>
                <a:cxn ang="0">
                  <a:pos x="64" y="8"/>
                </a:cxn>
                <a:cxn ang="0">
                  <a:pos x="68" y="5"/>
                </a:cxn>
                <a:cxn ang="0">
                  <a:pos x="68" y="4"/>
                </a:cxn>
                <a:cxn ang="0">
                  <a:pos x="64" y="0"/>
                </a:cxn>
              </a:cxnLst>
              <a:rect l="0" t="0" r="r" b="b"/>
              <a:pathLst>
                <a:path w="68" h="8">
                  <a:moveTo>
                    <a:pt x="6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7"/>
                    <a:pt x="2" y="8"/>
                    <a:pt x="4" y="8"/>
                  </a:cubicBezTo>
                  <a:cubicBezTo>
                    <a:pt x="64" y="8"/>
                    <a:pt x="64" y="8"/>
                    <a:pt x="64" y="8"/>
                  </a:cubicBezTo>
                  <a:cubicBezTo>
                    <a:pt x="66" y="8"/>
                    <a:pt x="68" y="7"/>
                    <a:pt x="68" y="5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68" y="2"/>
                    <a:pt x="66" y="0"/>
                    <a:pt x="64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4" name="Freeform: Shape 85">
              <a:extLst>
                <a:ext uri="{FF2B5EF4-FFF2-40B4-BE49-F238E27FC236}">
                  <a16:creationId xmlns:a16="http://schemas.microsoft.com/office/drawing/2014/main" id="{357369D3-6B77-4988-96F8-95F071C130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2513" y="3979863"/>
              <a:ext cx="100013" cy="165100"/>
            </a:xfrm>
            <a:custGeom>
              <a:avLst/>
              <a:gdLst/>
              <a:ahLst/>
              <a:cxnLst>
                <a:cxn ang="0">
                  <a:pos x="52" y="0"/>
                </a:cxn>
                <a:cxn ang="0">
                  <a:pos x="0" y="0"/>
                </a:cxn>
                <a:cxn ang="0">
                  <a:pos x="14" y="36"/>
                </a:cxn>
                <a:cxn ang="0">
                  <a:pos x="14" y="36"/>
                </a:cxn>
                <a:cxn ang="0">
                  <a:pos x="18" y="44"/>
                </a:cxn>
                <a:cxn ang="0">
                  <a:pos x="15" y="50"/>
                </a:cxn>
                <a:cxn ang="0">
                  <a:pos x="14" y="50"/>
                </a:cxn>
                <a:cxn ang="0">
                  <a:pos x="14" y="50"/>
                </a:cxn>
                <a:cxn ang="0">
                  <a:pos x="14" y="50"/>
                </a:cxn>
                <a:cxn ang="0">
                  <a:pos x="0" y="86"/>
                </a:cxn>
                <a:cxn ang="0">
                  <a:pos x="52" y="86"/>
                </a:cxn>
                <a:cxn ang="0">
                  <a:pos x="39" y="50"/>
                </a:cxn>
                <a:cxn ang="0">
                  <a:pos x="39" y="50"/>
                </a:cxn>
                <a:cxn ang="0">
                  <a:pos x="38" y="50"/>
                </a:cxn>
                <a:cxn ang="0">
                  <a:pos x="38" y="50"/>
                </a:cxn>
                <a:cxn ang="0">
                  <a:pos x="35" y="44"/>
                </a:cxn>
                <a:cxn ang="0">
                  <a:pos x="39" y="36"/>
                </a:cxn>
                <a:cxn ang="0">
                  <a:pos x="39" y="36"/>
                </a:cxn>
                <a:cxn ang="0">
                  <a:pos x="52" y="0"/>
                </a:cxn>
              </a:cxnLst>
              <a:rect l="0" t="0" r="r" b="b"/>
              <a:pathLst>
                <a:path w="52" h="86">
                  <a:moveTo>
                    <a:pt x="5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6" y="29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8" y="39"/>
                    <a:pt x="18" y="44"/>
                  </a:cubicBezTo>
                  <a:cubicBezTo>
                    <a:pt x="18" y="47"/>
                    <a:pt x="16" y="49"/>
                    <a:pt x="15" y="50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6" y="57"/>
                    <a:pt x="0" y="71"/>
                    <a:pt x="0" y="86"/>
                  </a:cubicBezTo>
                  <a:cubicBezTo>
                    <a:pt x="52" y="86"/>
                    <a:pt x="52" y="86"/>
                    <a:pt x="52" y="86"/>
                  </a:cubicBezTo>
                  <a:cubicBezTo>
                    <a:pt x="52" y="71"/>
                    <a:pt x="46" y="57"/>
                    <a:pt x="39" y="50"/>
                  </a:cubicBezTo>
                  <a:cubicBezTo>
                    <a:pt x="39" y="50"/>
                    <a:pt x="39" y="50"/>
                    <a:pt x="39" y="50"/>
                  </a:cubicBezTo>
                  <a:cubicBezTo>
                    <a:pt x="38" y="50"/>
                    <a:pt x="38" y="50"/>
                    <a:pt x="38" y="50"/>
                  </a:cubicBezTo>
                  <a:cubicBezTo>
                    <a:pt x="38" y="50"/>
                    <a:pt x="38" y="50"/>
                    <a:pt x="38" y="50"/>
                  </a:cubicBezTo>
                  <a:cubicBezTo>
                    <a:pt x="37" y="49"/>
                    <a:pt x="35" y="47"/>
                    <a:pt x="35" y="44"/>
                  </a:cubicBezTo>
                  <a:cubicBezTo>
                    <a:pt x="35" y="39"/>
                    <a:pt x="39" y="36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6" y="29"/>
                    <a:pt x="52" y="16"/>
                    <a:pt x="52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82" name="Arrow: Pentagon 89">
            <a:extLst>
              <a:ext uri="{FF2B5EF4-FFF2-40B4-BE49-F238E27FC236}">
                <a16:creationId xmlns:a16="http://schemas.microsoft.com/office/drawing/2014/main" id="{E71F9458-F6BD-49B3-AD6A-0981A3852319}"/>
              </a:ext>
            </a:extLst>
          </p:cNvPr>
          <p:cNvSpPr/>
          <p:nvPr/>
        </p:nvSpPr>
        <p:spPr bwMode="auto">
          <a:xfrm rot="16200000">
            <a:off x="4269546" y="3633104"/>
            <a:ext cx="3675446" cy="667115"/>
          </a:xfrm>
          <a:prstGeom prst="homePlate">
            <a:avLst>
              <a:gd name="adj" fmla="val 31601"/>
            </a:avLst>
          </a:prstGeom>
          <a:solidFill>
            <a:schemeClr val="accent3"/>
          </a:solidFill>
          <a:ln w="19050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/>
          </a:p>
        </p:txBody>
      </p:sp>
      <p:grpSp>
        <p:nvGrpSpPr>
          <p:cNvPr id="83" name="Group 90">
            <a:extLst>
              <a:ext uri="{FF2B5EF4-FFF2-40B4-BE49-F238E27FC236}">
                <a16:creationId xmlns:a16="http://schemas.microsoft.com/office/drawing/2014/main" id="{742497C2-1EFE-41AF-9D45-8655E7121D0F}"/>
              </a:ext>
            </a:extLst>
          </p:cNvPr>
          <p:cNvGrpSpPr/>
          <p:nvPr/>
        </p:nvGrpSpPr>
        <p:grpSpPr>
          <a:xfrm>
            <a:off x="5943017" y="5278286"/>
            <a:ext cx="328503" cy="333718"/>
            <a:chOff x="4046538" y="2732088"/>
            <a:chExt cx="200025" cy="203200"/>
          </a:xfrm>
          <a:solidFill>
            <a:schemeClr val="bg1"/>
          </a:solidFill>
        </p:grpSpPr>
        <p:sp>
          <p:nvSpPr>
            <p:cNvPr id="99" name="Freeform: Shape 95">
              <a:extLst>
                <a:ext uri="{FF2B5EF4-FFF2-40B4-BE49-F238E27FC236}">
                  <a16:creationId xmlns:a16="http://schemas.microsoft.com/office/drawing/2014/main" id="{C09BE095-B768-4DA7-997D-3250B6A163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6538" y="2744788"/>
              <a:ext cx="182563" cy="190500"/>
            </a:xfrm>
            <a:custGeom>
              <a:avLst/>
              <a:gdLst/>
              <a:ahLst/>
              <a:cxnLst>
                <a:cxn ang="0">
                  <a:pos x="50" y="0"/>
                </a:cxn>
                <a:cxn ang="0">
                  <a:pos x="0" y="49"/>
                </a:cxn>
                <a:cxn ang="0">
                  <a:pos x="50" y="99"/>
                </a:cxn>
                <a:cxn ang="0">
                  <a:pos x="95" y="68"/>
                </a:cxn>
                <a:cxn ang="0">
                  <a:pos x="50" y="49"/>
                </a:cxn>
                <a:cxn ang="0">
                  <a:pos x="50" y="0"/>
                </a:cxn>
              </a:cxnLst>
              <a:rect l="0" t="0" r="r" b="b"/>
              <a:pathLst>
                <a:path w="95" h="99">
                  <a:moveTo>
                    <a:pt x="50" y="0"/>
                  </a:moveTo>
                  <a:cubicBezTo>
                    <a:pt x="22" y="0"/>
                    <a:pt x="0" y="22"/>
                    <a:pt x="0" y="49"/>
                  </a:cubicBezTo>
                  <a:cubicBezTo>
                    <a:pt x="0" y="77"/>
                    <a:pt x="22" y="99"/>
                    <a:pt x="50" y="99"/>
                  </a:cubicBezTo>
                  <a:cubicBezTo>
                    <a:pt x="70" y="99"/>
                    <a:pt x="88" y="86"/>
                    <a:pt x="95" y="68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50" y="0"/>
                    <a:pt x="50" y="0"/>
                    <a:pt x="50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19286C1-4FF9-49D9-863C-27D2D66628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1313" y="2759075"/>
              <a:ext cx="95250" cy="112713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0" y="39"/>
                </a:cxn>
                <a:cxn ang="0">
                  <a:pos x="47" y="58"/>
                </a:cxn>
                <a:cxn ang="0">
                  <a:pos x="50" y="41"/>
                </a:cxn>
                <a:cxn ang="0">
                  <a:pos x="29" y="0"/>
                </a:cxn>
              </a:cxnLst>
              <a:rect l="0" t="0" r="r" b="b"/>
              <a:pathLst>
                <a:path w="50" h="58">
                  <a:moveTo>
                    <a:pt x="29" y="0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47" y="58"/>
                    <a:pt x="47" y="58"/>
                    <a:pt x="47" y="58"/>
                  </a:cubicBezTo>
                  <a:cubicBezTo>
                    <a:pt x="49" y="53"/>
                    <a:pt x="50" y="47"/>
                    <a:pt x="50" y="41"/>
                  </a:cubicBezTo>
                  <a:cubicBezTo>
                    <a:pt x="50" y="24"/>
                    <a:pt x="42" y="9"/>
                    <a:pt x="29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515E9A2B-115E-4F46-BA1E-68E8D59875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8138" y="2732088"/>
              <a:ext cx="53975" cy="920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7"/>
                </a:cxn>
                <a:cxn ang="0">
                  <a:pos x="28" y="9"/>
                </a:cxn>
                <a:cxn ang="0">
                  <a:pos x="0" y="0"/>
                </a:cxn>
              </a:cxnLst>
              <a:rect l="0" t="0" r="r" b="b"/>
              <a:pathLst>
                <a:path w="28" h="47">
                  <a:moveTo>
                    <a:pt x="0" y="0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0" y="3"/>
                    <a:pt x="10" y="0"/>
                    <a:pt x="0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84" name="Group 2">
            <a:extLst>
              <a:ext uri="{FF2B5EF4-FFF2-40B4-BE49-F238E27FC236}">
                <a16:creationId xmlns:a16="http://schemas.microsoft.com/office/drawing/2014/main" id="{A1248C66-8BDF-4CB6-AEB2-ED48ACE8F41E}"/>
              </a:ext>
            </a:extLst>
          </p:cNvPr>
          <p:cNvGrpSpPr/>
          <p:nvPr/>
        </p:nvGrpSpPr>
        <p:grpSpPr>
          <a:xfrm>
            <a:off x="4112360" y="2562543"/>
            <a:ext cx="1621645" cy="899074"/>
            <a:chOff x="4112360" y="2422750"/>
            <a:chExt cx="1621645" cy="899074"/>
          </a:xfrm>
        </p:grpSpPr>
        <p:sp>
          <p:nvSpPr>
            <p:cNvPr id="97" name="TextBox 92">
              <a:extLst>
                <a:ext uri="{FF2B5EF4-FFF2-40B4-BE49-F238E27FC236}">
                  <a16:creationId xmlns:a16="http://schemas.microsoft.com/office/drawing/2014/main" id="{456DD7DB-66BC-45DC-A8DD-A40D22D8E0C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112360" y="2422750"/>
              <a:ext cx="1621645" cy="381050"/>
            </a:xfrm>
            <a:prstGeom prst="rect">
              <a:avLst/>
            </a:prstGeom>
            <a:noFill/>
            <a:extLst/>
          </p:spPr>
          <p:txBody>
            <a:bodyPr wrap="none" lIns="144000" tIns="0" rIns="0" bIns="0" anchor="b" anchorCtr="0">
              <a:normAutofit/>
            </a:bodyPr>
            <a:lstStyle/>
            <a:p>
              <a:pPr algn="l" latinLnBrk="0"/>
              <a:r>
                <a:rPr lang="zh-CN" altLang="en-US" sz="1400">
                  <a:solidFill>
                    <a:schemeClr val="accent2">
                      <a:lumMod val="100000"/>
                    </a:schemeClr>
                  </a:solidFill>
                  <a:effectLst/>
                </a:rPr>
                <a:t>Title Text Preset</a:t>
              </a:r>
            </a:p>
          </p:txBody>
        </p:sp>
        <p:sp>
          <p:nvSpPr>
            <p:cNvPr id="98" name="TextBox 93">
              <a:extLst>
                <a:ext uri="{FF2B5EF4-FFF2-40B4-BE49-F238E27FC236}">
                  <a16:creationId xmlns:a16="http://schemas.microsoft.com/office/drawing/2014/main" id="{467F948A-3EC2-49EB-8DC2-DB409E532E8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112360" y="2803800"/>
              <a:ext cx="1621645" cy="518024"/>
            </a:xfrm>
            <a:prstGeom prst="rect">
              <a:avLst/>
            </a:prstGeom>
            <a:noFill/>
            <a:extLst/>
          </p:spPr>
          <p:txBody>
            <a:bodyPr wrap="square" lIns="144000" tIns="0" rIns="0" bIns="0" anchor="ctr" anchorCtr="0">
              <a:normAutofit/>
            </a:bodyPr>
            <a:lstStyle/>
            <a:p>
              <a:pPr algn="l" latinLnBrk="0">
                <a:lnSpc>
                  <a:spcPct val="120000"/>
                </a:lnSpc>
              </a:pPr>
              <a:r>
                <a:rPr lang="zh-CN" altLang="en-US" sz="800" b="0">
                  <a:solidFill>
                    <a:schemeClr val="tx1"/>
                  </a:solidFill>
                  <a:effectLst/>
                </a:rPr>
                <a:t>This section occupies the position as a text typesetting</a:t>
              </a:r>
              <a:br>
                <a:rPr lang="zh-CN" altLang="en-US" sz="800" b="0">
                  <a:solidFill>
                    <a:schemeClr val="tx1"/>
                  </a:solidFill>
                  <a:effectLst/>
                </a:rPr>
              </a:br>
              <a:r>
                <a:rPr lang="zh-CN" altLang="en-US" sz="800" b="0">
                  <a:solidFill>
                    <a:schemeClr val="tx1"/>
                  </a:solidFill>
                  <a:effectLst/>
                </a:rPr>
                <a:t>Display (theme fonts are recommended)</a:t>
              </a:r>
            </a:p>
          </p:txBody>
        </p:sp>
      </p:grpSp>
      <p:grpSp>
        <p:nvGrpSpPr>
          <p:cNvPr id="85" name="Group 4">
            <a:extLst>
              <a:ext uri="{FF2B5EF4-FFF2-40B4-BE49-F238E27FC236}">
                <a16:creationId xmlns:a16="http://schemas.microsoft.com/office/drawing/2014/main" id="{A17BB4D3-A6C2-4F8C-BF8B-27682EA7BB32}"/>
              </a:ext>
            </a:extLst>
          </p:cNvPr>
          <p:cNvGrpSpPr/>
          <p:nvPr/>
        </p:nvGrpSpPr>
        <p:grpSpPr>
          <a:xfrm>
            <a:off x="6480532" y="2551847"/>
            <a:ext cx="1621645" cy="899074"/>
            <a:chOff x="6480532" y="2412054"/>
            <a:chExt cx="1621645" cy="899074"/>
          </a:xfrm>
        </p:grpSpPr>
        <p:sp>
          <p:nvSpPr>
            <p:cNvPr id="95" name="TextBox 106">
              <a:extLst>
                <a:ext uri="{FF2B5EF4-FFF2-40B4-BE49-F238E27FC236}">
                  <a16:creationId xmlns:a16="http://schemas.microsoft.com/office/drawing/2014/main" id="{A7955262-5909-421A-B805-342DFE4BA2D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480532" y="2412054"/>
              <a:ext cx="1621645" cy="381050"/>
            </a:xfrm>
            <a:prstGeom prst="rect">
              <a:avLst/>
            </a:prstGeom>
            <a:noFill/>
            <a:extLst/>
          </p:spPr>
          <p:txBody>
            <a:bodyPr wrap="none" lIns="144000" tIns="0" rIns="144000" bIns="0" anchor="b" anchorCtr="0">
              <a:normAutofit/>
            </a:bodyPr>
            <a:lstStyle/>
            <a:p>
              <a:pPr algn="r" latinLnBrk="0"/>
              <a:r>
                <a:rPr lang="zh-CN" altLang="en-US" sz="1400">
                  <a:solidFill>
                    <a:schemeClr val="accent4">
                      <a:lumMod val="100000"/>
                    </a:schemeClr>
                  </a:solidFill>
                  <a:effectLst/>
                </a:rPr>
                <a:t>Title Text Preset</a:t>
              </a:r>
            </a:p>
          </p:txBody>
        </p:sp>
        <p:sp>
          <p:nvSpPr>
            <p:cNvPr id="96" name="TextBox 107">
              <a:extLst>
                <a:ext uri="{FF2B5EF4-FFF2-40B4-BE49-F238E27FC236}">
                  <a16:creationId xmlns:a16="http://schemas.microsoft.com/office/drawing/2014/main" id="{E1C95CFA-FAAB-47A2-80ED-364A38EFE2D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480532" y="2793104"/>
              <a:ext cx="1621645" cy="518024"/>
            </a:xfrm>
            <a:prstGeom prst="rect">
              <a:avLst/>
            </a:prstGeom>
            <a:noFill/>
            <a:extLst/>
          </p:spPr>
          <p:txBody>
            <a:bodyPr wrap="square" lIns="144000" tIns="0" rIns="144000" bIns="0" anchor="ctr" anchorCtr="0">
              <a:normAutofit/>
            </a:bodyPr>
            <a:lstStyle/>
            <a:p>
              <a:pPr algn="r" latinLnBrk="0">
                <a:lnSpc>
                  <a:spcPct val="120000"/>
                </a:lnSpc>
              </a:pPr>
              <a:r>
                <a:rPr lang="zh-CN" altLang="en-US" sz="800" b="0">
                  <a:solidFill>
                    <a:schemeClr val="tx1"/>
                  </a:solidFill>
                  <a:effectLst/>
                </a:rPr>
                <a:t>This section occupies the position as a text typesetting</a:t>
              </a:r>
              <a:br>
                <a:rPr lang="zh-CN" altLang="en-US" sz="800" b="0">
                  <a:solidFill>
                    <a:schemeClr val="tx1"/>
                  </a:solidFill>
                  <a:effectLst/>
                </a:rPr>
              </a:br>
              <a:r>
                <a:rPr lang="zh-CN" altLang="en-US" sz="800" b="0">
                  <a:solidFill>
                    <a:schemeClr val="tx1"/>
                  </a:solidFill>
                  <a:effectLst/>
                </a:rPr>
                <a:t>Display (theme fonts are recommended)</a:t>
              </a:r>
            </a:p>
          </p:txBody>
        </p:sp>
      </p:grpSp>
      <p:grpSp>
        <p:nvGrpSpPr>
          <p:cNvPr id="86" name="Group 108">
            <a:extLst>
              <a:ext uri="{FF2B5EF4-FFF2-40B4-BE49-F238E27FC236}">
                <a16:creationId xmlns:a16="http://schemas.microsoft.com/office/drawing/2014/main" id="{3D27D167-AC9E-4A03-8B50-19447988BCB7}"/>
              </a:ext>
            </a:extLst>
          </p:cNvPr>
          <p:cNvGrpSpPr/>
          <p:nvPr/>
        </p:nvGrpSpPr>
        <p:grpSpPr>
          <a:xfrm>
            <a:off x="693095" y="3471705"/>
            <a:ext cx="1621645" cy="899074"/>
            <a:chOff x="6480532" y="2412054"/>
            <a:chExt cx="1621645" cy="899074"/>
          </a:xfrm>
        </p:grpSpPr>
        <p:sp>
          <p:nvSpPr>
            <p:cNvPr id="93" name="TextBox 109">
              <a:extLst>
                <a:ext uri="{FF2B5EF4-FFF2-40B4-BE49-F238E27FC236}">
                  <a16:creationId xmlns:a16="http://schemas.microsoft.com/office/drawing/2014/main" id="{D9F97411-2287-43CE-82BC-A88B7D47735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480532" y="2412054"/>
              <a:ext cx="1621645" cy="381050"/>
            </a:xfrm>
            <a:prstGeom prst="rect">
              <a:avLst/>
            </a:prstGeom>
            <a:noFill/>
            <a:extLst/>
          </p:spPr>
          <p:txBody>
            <a:bodyPr wrap="none" lIns="144000" tIns="0" rIns="144000" bIns="0" anchor="b" anchorCtr="0">
              <a:normAutofit/>
            </a:bodyPr>
            <a:lstStyle/>
            <a:p>
              <a:pPr algn="r" latinLnBrk="0"/>
              <a:r>
                <a:rPr lang="zh-CN" altLang="en-US" sz="1400">
                  <a:solidFill>
                    <a:schemeClr val="accent1">
                      <a:lumMod val="100000"/>
                    </a:schemeClr>
                  </a:solidFill>
                  <a:effectLst/>
                </a:rPr>
                <a:t>Title Text Preset</a:t>
              </a:r>
            </a:p>
          </p:txBody>
        </p:sp>
        <p:sp>
          <p:nvSpPr>
            <p:cNvPr id="94" name="TextBox 110">
              <a:extLst>
                <a:ext uri="{FF2B5EF4-FFF2-40B4-BE49-F238E27FC236}">
                  <a16:creationId xmlns:a16="http://schemas.microsoft.com/office/drawing/2014/main" id="{34443D29-7F16-4DCF-B337-11C0C798DA9C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480532" y="2793104"/>
              <a:ext cx="1621645" cy="518024"/>
            </a:xfrm>
            <a:prstGeom prst="rect">
              <a:avLst/>
            </a:prstGeom>
            <a:noFill/>
            <a:extLst/>
          </p:spPr>
          <p:txBody>
            <a:bodyPr wrap="square" lIns="144000" tIns="0" rIns="144000" bIns="0" anchor="ctr" anchorCtr="0">
              <a:normAutofit/>
            </a:bodyPr>
            <a:lstStyle/>
            <a:p>
              <a:pPr algn="r" latinLnBrk="0">
                <a:lnSpc>
                  <a:spcPct val="120000"/>
                </a:lnSpc>
              </a:pPr>
              <a:r>
                <a:rPr lang="zh-CN" altLang="en-US" sz="800" b="0">
                  <a:solidFill>
                    <a:schemeClr val="tx1"/>
                  </a:solidFill>
                  <a:effectLst/>
                </a:rPr>
                <a:t>This section occupies the position as a text typesetting</a:t>
              </a:r>
              <a:br>
                <a:rPr lang="zh-CN" altLang="en-US" sz="800" b="0">
                  <a:solidFill>
                    <a:schemeClr val="tx1"/>
                  </a:solidFill>
                  <a:effectLst/>
                </a:rPr>
              </a:br>
              <a:r>
                <a:rPr lang="zh-CN" altLang="en-US" sz="800" b="0">
                  <a:solidFill>
                    <a:schemeClr val="tx1"/>
                  </a:solidFill>
                  <a:effectLst/>
                </a:rPr>
                <a:t>Display (theme fonts are recommended)</a:t>
              </a:r>
            </a:p>
          </p:txBody>
        </p:sp>
      </p:grpSp>
      <p:grpSp>
        <p:nvGrpSpPr>
          <p:cNvPr id="87" name="Group 111">
            <a:extLst>
              <a:ext uri="{FF2B5EF4-FFF2-40B4-BE49-F238E27FC236}">
                <a16:creationId xmlns:a16="http://schemas.microsoft.com/office/drawing/2014/main" id="{D0FBCA13-7CB8-42A0-B68D-6A0EEB81A66B}"/>
              </a:ext>
            </a:extLst>
          </p:cNvPr>
          <p:cNvGrpSpPr/>
          <p:nvPr/>
        </p:nvGrpSpPr>
        <p:grpSpPr>
          <a:xfrm>
            <a:off x="9899797" y="3471705"/>
            <a:ext cx="1621645" cy="899074"/>
            <a:chOff x="4112360" y="2422750"/>
            <a:chExt cx="1621645" cy="899074"/>
          </a:xfrm>
        </p:grpSpPr>
        <p:sp>
          <p:nvSpPr>
            <p:cNvPr id="91" name="TextBox 112">
              <a:extLst>
                <a:ext uri="{FF2B5EF4-FFF2-40B4-BE49-F238E27FC236}">
                  <a16:creationId xmlns:a16="http://schemas.microsoft.com/office/drawing/2014/main" id="{62D5912B-191F-4426-939F-9E661AD6ED8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112360" y="2422750"/>
              <a:ext cx="1621645" cy="381050"/>
            </a:xfrm>
            <a:prstGeom prst="rect">
              <a:avLst/>
            </a:prstGeom>
            <a:noFill/>
            <a:extLst/>
          </p:spPr>
          <p:txBody>
            <a:bodyPr wrap="none" lIns="144000" tIns="0" rIns="0" bIns="0" anchor="b" anchorCtr="0">
              <a:normAutofit/>
            </a:bodyPr>
            <a:lstStyle/>
            <a:p>
              <a:pPr algn="l" latinLnBrk="0"/>
              <a:r>
                <a:rPr lang="zh-CN" altLang="en-US" sz="1400">
                  <a:solidFill>
                    <a:schemeClr val="accent5">
                      <a:lumMod val="100000"/>
                    </a:schemeClr>
                  </a:solidFill>
                  <a:effectLst/>
                </a:rPr>
                <a:t>Title Text Preset</a:t>
              </a:r>
            </a:p>
          </p:txBody>
        </p:sp>
        <p:sp>
          <p:nvSpPr>
            <p:cNvPr id="92" name="TextBox 113">
              <a:extLst>
                <a:ext uri="{FF2B5EF4-FFF2-40B4-BE49-F238E27FC236}">
                  <a16:creationId xmlns:a16="http://schemas.microsoft.com/office/drawing/2014/main" id="{37774B51-657E-40D6-BFF7-9EDB5E0D786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112360" y="2803800"/>
              <a:ext cx="1621645" cy="518024"/>
            </a:xfrm>
            <a:prstGeom prst="rect">
              <a:avLst/>
            </a:prstGeom>
            <a:noFill/>
            <a:extLst/>
          </p:spPr>
          <p:txBody>
            <a:bodyPr wrap="square" lIns="144000" tIns="0" rIns="0" bIns="0" anchor="ctr" anchorCtr="0">
              <a:normAutofit/>
            </a:bodyPr>
            <a:lstStyle/>
            <a:p>
              <a:pPr algn="l" latinLnBrk="0">
                <a:lnSpc>
                  <a:spcPct val="120000"/>
                </a:lnSpc>
              </a:pPr>
              <a:r>
                <a:rPr lang="zh-CN" altLang="en-US" sz="800" b="0">
                  <a:solidFill>
                    <a:schemeClr val="tx1"/>
                  </a:solidFill>
                  <a:effectLst/>
                </a:rPr>
                <a:t>This section occupies the position as a text typesetting</a:t>
              </a:r>
              <a:br>
                <a:rPr lang="zh-CN" altLang="en-US" sz="800" b="0">
                  <a:solidFill>
                    <a:schemeClr val="tx1"/>
                  </a:solidFill>
                  <a:effectLst/>
                </a:rPr>
              </a:br>
              <a:r>
                <a:rPr lang="zh-CN" altLang="en-US" sz="800" b="0">
                  <a:solidFill>
                    <a:schemeClr val="tx1"/>
                  </a:solidFill>
                  <a:effectLst/>
                </a:rPr>
                <a:t>Display (theme fonts are recommended)</a:t>
              </a:r>
            </a:p>
          </p:txBody>
        </p:sp>
      </p:grpSp>
      <p:grpSp>
        <p:nvGrpSpPr>
          <p:cNvPr id="88" name="Group 5">
            <a:extLst>
              <a:ext uri="{FF2B5EF4-FFF2-40B4-BE49-F238E27FC236}">
                <a16:creationId xmlns:a16="http://schemas.microsoft.com/office/drawing/2014/main" id="{37248538-917E-4251-9882-F1481BFA9BBD}"/>
              </a:ext>
            </a:extLst>
          </p:cNvPr>
          <p:cNvGrpSpPr/>
          <p:nvPr/>
        </p:nvGrpSpPr>
        <p:grpSpPr>
          <a:xfrm>
            <a:off x="4783371" y="1123880"/>
            <a:ext cx="2619115" cy="1173560"/>
            <a:chOff x="4933284" y="1123880"/>
            <a:chExt cx="2619115" cy="1173560"/>
          </a:xfrm>
        </p:grpSpPr>
        <p:sp>
          <p:nvSpPr>
            <p:cNvPr id="89" name="TextBox 114">
              <a:extLst>
                <a:ext uri="{FF2B5EF4-FFF2-40B4-BE49-F238E27FC236}">
                  <a16:creationId xmlns:a16="http://schemas.microsoft.com/office/drawing/2014/main" id="{F393E9D8-92E4-4AB6-BC79-BDE4DC29400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933284" y="1123880"/>
              <a:ext cx="2619115" cy="340734"/>
            </a:xfrm>
            <a:prstGeom prst="rect">
              <a:avLst/>
            </a:prstGeom>
            <a:noFill/>
            <a:extLst/>
          </p:spPr>
          <p:txBody>
            <a:bodyPr wrap="none" lIns="0" tIns="0" rIns="0" bIns="0" anchor="ctr" anchorCtr="1">
              <a:normAutofit/>
            </a:bodyPr>
            <a:lstStyle/>
            <a:p>
              <a:pPr latinLnBrk="0"/>
              <a:r>
                <a:rPr lang="zh-CN" altLang="en-US" sz="1400">
                  <a:solidFill>
                    <a:schemeClr val="accent3">
                      <a:lumMod val="100000"/>
                    </a:schemeClr>
                  </a:solidFill>
                  <a:effectLst/>
                </a:rPr>
                <a:t>Title Text Preset</a:t>
              </a:r>
            </a:p>
          </p:txBody>
        </p:sp>
        <p:sp>
          <p:nvSpPr>
            <p:cNvPr id="90" name="TextBox 115">
              <a:extLst>
                <a:ext uri="{FF2B5EF4-FFF2-40B4-BE49-F238E27FC236}">
                  <a16:creationId xmlns:a16="http://schemas.microsoft.com/office/drawing/2014/main" id="{514B0071-E735-478A-9E06-911B485928E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933284" y="1464615"/>
              <a:ext cx="2619115" cy="832825"/>
            </a:xfrm>
            <a:prstGeom prst="rect">
              <a:avLst/>
            </a:prstGeom>
            <a:noFill/>
            <a:extLst/>
          </p:spPr>
          <p:txBody>
            <a:bodyPr wrap="square" lIns="0" tIns="72000" rIns="0" bIns="0" anchor="t" anchorCtr="1">
              <a:normAutofit/>
            </a:bodyPr>
            <a:lstStyle/>
            <a:p>
              <a:pPr latinLnBrk="0">
                <a:lnSpc>
                  <a:spcPct val="120000"/>
                </a:lnSpc>
              </a:pPr>
              <a:r>
                <a:rPr lang="zh-CN" altLang="en-US" sz="900" b="0">
                  <a:solidFill>
                    <a:schemeClr val="tx1"/>
                  </a:solidFill>
                  <a:effectLst/>
                </a:rPr>
                <a:t>This section is displayed as a text-typesetting placeholder </a:t>
              </a:r>
              <a:br>
                <a:rPr lang="zh-CN" altLang="en-US" sz="900" b="0">
                  <a:solidFill>
                    <a:schemeClr val="tx1"/>
                  </a:solidFill>
                  <a:effectLst/>
                </a:rPr>
              </a:br>
              <a:r>
                <a:rPr lang="zh-CN" altLang="en-US" sz="900" b="0">
                  <a:solidFill>
                    <a:schemeClr val="tx1"/>
                  </a:solidFill>
                  <a:effectLst/>
                </a:rPr>
                <a:t>(It is recommended to use theme Fonts)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493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0">
        <p14:warp dir="in"/>
      </p:transition>
    </mc:Choice>
    <mc:Fallback xmlns:a16="http://schemas.microsoft.com/office/drawing/2014/main"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25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75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25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75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25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75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25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75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25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75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250"/>
                            </p:stCondLst>
                            <p:childTnLst>
                              <p:par>
                                <p:cTn id="9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750"/>
                            </p:stCondLst>
                            <p:childTnLst>
                              <p:par>
                                <p:cTn id="10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250"/>
                            </p:stCondLst>
                            <p:childTnLst>
                              <p:par>
                                <p:cTn id="1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750"/>
                            </p:stCondLst>
                            <p:childTnLst>
                              <p:par>
                                <p:cTn id="1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1250"/>
                            </p:stCondLst>
                            <p:childTnLst>
                              <p:par>
                                <p:cTn id="1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1750"/>
                            </p:stCondLst>
                            <p:childTnLst>
                              <p:par>
                                <p:cTn id="1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2250"/>
                            </p:stCondLst>
                            <p:childTnLst>
                              <p:par>
                                <p:cTn id="1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2750"/>
                            </p:stCondLst>
                            <p:childTnLst>
                              <p:par>
                                <p:cTn id="1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68" grpId="0" animBg="1"/>
      <p:bldP spid="69" grpId="0" animBg="1"/>
      <p:bldP spid="70" grpId="0" animBg="1"/>
      <p:bldP spid="73" grpId="0"/>
      <p:bldP spid="74" grpId="0"/>
      <p:bldP spid="75" grpId="0"/>
      <p:bldP spid="76" grpId="0"/>
      <p:bldP spid="77" grpId="0"/>
      <p:bldP spid="8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6">
            <a:extLst>
              <a:ext uri="{FF2B5EF4-FFF2-40B4-BE49-F238E27FC236}">
                <a16:creationId xmlns:a16="http://schemas.microsoft.com/office/drawing/2014/main" id="{4FDA65FB-50B2-4B10-8A3B-61041E219EBB}"/>
              </a:ext>
            </a:extLst>
          </p:cNvPr>
          <p:cNvSpPr txBox="1">
            <a:spLocks/>
          </p:cNvSpPr>
          <p:nvPr/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chemeClr val="accent1"/>
                </a:solidFill>
                <a:latin typeface="+mn-lt"/>
                <a:ea typeface="+mn-ea"/>
                <a:cs typeface="+mn-ea"/>
                <a:sym typeface="+mn-lt"/>
              </a:rPr>
              <a:t>Click Add Title</a:t>
            </a:r>
            <a:endParaRPr lang="en-US" altLang="zh-CN" dirty="0">
              <a:solidFill>
                <a:schemeClr val="accen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67127B12-DBC3-49AB-A7CA-28AF8E4DD404}"/>
              </a:ext>
            </a:extLst>
          </p:cNvPr>
          <p:cNvSpPr txBox="1">
            <a:spLocks/>
          </p:cNvSpPr>
          <p:nvPr/>
        </p:nvSpPr>
        <p:spPr>
          <a:xfrm>
            <a:off x="3352800" y="825950"/>
            <a:ext cx="5486400" cy="267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dirty="0">
                <a:solidFill>
                  <a:schemeClr val="accent1"/>
                </a:solidFill>
                <a:cs typeface="+mn-ea"/>
                <a:sym typeface="+mn-lt"/>
              </a:rPr>
              <a:t>CLICK TO ADD CAPTION TEXT</a:t>
            </a:r>
            <a:endParaRPr lang="zh-CN" altLang="en-US" sz="2400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82" name="Arc 53">
            <a:extLst>
              <a:ext uri="{FF2B5EF4-FFF2-40B4-BE49-F238E27FC236}">
                <a16:creationId xmlns:a16="http://schemas.microsoft.com/office/drawing/2014/main" id="{A090A32F-AB3F-45EC-9805-4D30A7F350DA}"/>
              </a:ext>
            </a:extLst>
          </p:cNvPr>
          <p:cNvSpPr/>
          <p:nvPr/>
        </p:nvSpPr>
        <p:spPr>
          <a:xfrm>
            <a:off x="7622722" y="2959390"/>
            <a:ext cx="7797220" cy="7797220"/>
          </a:xfrm>
          <a:prstGeom prst="arc">
            <a:avLst>
              <a:gd name="adj1" fmla="val 10815889"/>
              <a:gd name="adj2" fmla="val 16771066"/>
            </a:avLst>
          </a:prstGeom>
          <a:ln w="5715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83" name="Oval 54">
            <a:extLst>
              <a:ext uri="{FF2B5EF4-FFF2-40B4-BE49-F238E27FC236}">
                <a16:creationId xmlns:a16="http://schemas.microsoft.com/office/drawing/2014/main" id="{158D77A7-8362-4182-A704-105A6DFEEAEC}"/>
              </a:ext>
            </a:extLst>
          </p:cNvPr>
          <p:cNvSpPr/>
          <p:nvPr/>
        </p:nvSpPr>
        <p:spPr>
          <a:xfrm>
            <a:off x="7698922" y="5511820"/>
            <a:ext cx="221288" cy="221288"/>
          </a:xfrm>
          <a:prstGeom prst="ellipse">
            <a:avLst/>
          </a:prstGeom>
          <a:solidFill>
            <a:schemeClr val="accent1">
              <a:lumMod val="10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84" name="Oval 55">
            <a:extLst>
              <a:ext uri="{FF2B5EF4-FFF2-40B4-BE49-F238E27FC236}">
                <a16:creationId xmlns:a16="http://schemas.microsoft.com/office/drawing/2014/main" id="{24BB77E7-B176-4863-838A-9DA6178B7FEF}"/>
              </a:ext>
            </a:extLst>
          </p:cNvPr>
          <p:cNvSpPr/>
          <p:nvPr/>
        </p:nvSpPr>
        <p:spPr>
          <a:xfrm>
            <a:off x="8314031" y="4408297"/>
            <a:ext cx="221288" cy="221288"/>
          </a:xfrm>
          <a:prstGeom prst="ellipse">
            <a:avLst/>
          </a:prstGeom>
          <a:solidFill>
            <a:schemeClr val="accent2">
              <a:lumMod val="10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85" name="Oval 56">
            <a:extLst>
              <a:ext uri="{FF2B5EF4-FFF2-40B4-BE49-F238E27FC236}">
                <a16:creationId xmlns:a16="http://schemas.microsoft.com/office/drawing/2014/main" id="{F2C1B8CA-79D1-443F-ABE1-06A9E7D37011}"/>
              </a:ext>
            </a:extLst>
          </p:cNvPr>
          <p:cNvSpPr/>
          <p:nvPr/>
        </p:nvSpPr>
        <p:spPr>
          <a:xfrm>
            <a:off x="9292696" y="3465513"/>
            <a:ext cx="221288" cy="221288"/>
          </a:xfrm>
          <a:prstGeom prst="ellipse">
            <a:avLst/>
          </a:prstGeom>
          <a:solidFill>
            <a:schemeClr val="accent3">
              <a:lumMod val="10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86" name="Oval 57">
            <a:extLst>
              <a:ext uri="{FF2B5EF4-FFF2-40B4-BE49-F238E27FC236}">
                <a16:creationId xmlns:a16="http://schemas.microsoft.com/office/drawing/2014/main" id="{2D9587D4-E0EF-485C-A5AE-6BFCE0DD8FD5}"/>
              </a:ext>
            </a:extLst>
          </p:cNvPr>
          <p:cNvSpPr/>
          <p:nvPr/>
        </p:nvSpPr>
        <p:spPr>
          <a:xfrm>
            <a:off x="10723053" y="2922490"/>
            <a:ext cx="221288" cy="221288"/>
          </a:xfrm>
          <a:prstGeom prst="ellipse">
            <a:avLst/>
          </a:prstGeom>
          <a:solidFill>
            <a:schemeClr val="accent4">
              <a:lumMod val="10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87" name="TextBox 58">
            <a:extLst>
              <a:ext uri="{FF2B5EF4-FFF2-40B4-BE49-F238E27FC236}">
                <a16:creationId xmlns:a16="http://schemas.microsoft.com/office/drawing/2014/main" id="{F10FC529-44A4-4535-B7B8-6DFE0574FF18}"/>
              </a:ext>
            </a:extLst>
          </p:cNvPr>
          <p:cNvSpPr txBox="1"/>
          <p:nvPr/>
        </p:nvSpPr>
        <p:spPr>
          <a:xfrm>
            <a:off x="7996410" y="5494818"/>
            <a:ext cx="582211" cy="307777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r>
              <a:rPr lang="en-US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2015</a:t>
            </a:r>
          </a:p>
        </p:txBody>
      </p:sp>
      <p:sp>
        <p:nvSpPr>
          <p:cNvPr id="88" name="TextBox 59">
            <a:extLst>
              <a:ext uri="{FF2B5EF4-FFF2-40B4-BE49-F238E27FC236}">
                <a16:creationId xmlns:a16="http://schemas.microsoft.com/office/drawing/2014/main" id="{0F5AF734-A519-4B9F-8FEC-27563FCD77E3}"/>
              </a:ext>
            </a:extLst>
          </p:cNvPr>
          <p:cNvSpPr txBox="1"/>
          <p:nvPr/>
        </p:nvSpPr>
        <p:spPr>
          <a:xfrm>
            <a:off x="8641816" y="4365052"/>
            <a:ext cx="582211" cy="307777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r>
              <a:rPr lang="id-ID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2016</a:t>
            </a:r>
          </a:p>
        </p:txBody>
      </p:sp>
      <p:sp>
        <p:nvSpPr>
          <p:cNvPr id="89" name="TextBox 60">
            <a:extLst>
              <a:ext uri="{FF2B5EF4-FFF2-40B4-BE49-F238E27FC236}">
                <a16:creationId xmlns:a16="http://schemas.microsoft.com/office/drawing/2014/main" id="{657074B8-DC0A-4C96-AA86-504D507BF1F7}"/>
              </a:ext>
            </a:extLst>
          </p:cNvPr>
          <p:cNvSpPr txBox="1"/>
          <p:nvPr/>
        </p:nvSpPr>
        <p:spPr>
          <a:xfrm>
            <a:off x="9513984" y="3547270"/>
            <a:ext cx="582211" cy="307777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r>
              <a:rPr lang="id-ID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2017</a:t>
            </a:r>
          </a:p>
        </p:txBody>
      </p:sp>
      <p:sp>
        <p:nvSpPr>
          <p:cNvPr id="90" name="TextBox 61">
            <a:extLst>
              <a:ext uri="{FF2B5EF4-FFF2-40B4-BE49-F238E27FC236}">
                <a16:creationId xmlns:a16="http://schemas.microsoft.com/office/drawing/2014/main" id="{661CD527-3B44-4900-BFCF-566900D9F4E4}"/>
              </a:ext>
            </a:extLst>
          </p:cNvPr>
          <p:cNvSpPr txBox="1"/>
          <p:nvPr/>
        </p:nvSpPr>
        <p:spPr>
          <a:xfrm>
            <a:off x="10550522" y="3202169"/>
            <a:ext cx="582211" cy="307777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r>
              <a:rPr lang="id-ID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2018</a:t>
            </a:r>
          </a:p>
        </p:txBody>
      </p:sp>
      <p:grpSp>
        <p:nvGrpSpPr>
          <p:cNvPr id="91" name="Group 62">
            <a:extLst>
              <a:ext uri="{FF2B5EF4-FFF2-40B4-BE49-F238E27FC236}">
                <a16:creationId xmlns:a16="http://schemas.microsoft.com/office/drawing/2014/main" id="{7DD7C655-E228-456D-B4EF-7DCCEA700AB8}"/>
              </a:ext>
            </a:extLst>
          </p:cNvPr>
          <p:cNvGrpSpPr/>
          <p:nvPr/>
        </p:nvGrpSpPr>
        <p:grpSpPr>
          <a:xfrm flipH="1">
            <a:off x="5021916" y="5198793"/>
            <a:ext cx="2524606" cy="415582"/>
            <a:chOff x="2108477" y="2662215"/>
            <a:chExt cx="2600806" cy="395205"/>
          </a:xfrm>
        </p:grpSpPr>
        <p:grpSp>
          <p:nvGrpSpPr>
            <p:cNvPr id="123" name="Group 63">
              <a:extLst>
                <a:ext uri="{FF2B5EF4-FFF2-40B4-BE49-F238E27FC236}">
                  <a16:creationId xmlns:a16="http://schemas.microsoft.com/office/drawing/2014/main" id="{48FEB5EC-E0FC-4849-82B3-1A1894F8D586}"/>
                </a:ext>
              </a:extLst>
            </p:cNvPr>
            <p:cNvGrpSpPr/>
            <p:nvPr/>
          </p:nvGrpSpPr>
          <p:grpSpPr>
            <a:xfrm>
              <a:off x="2108477" y="2757465"/>
              <a:ext cx="2423386" cy="299955"/>
              <a:chOff x="2108477" y="2757465"/>
              <a:chExt cx="2423386" cy="299955"/>
            </a:xfrm>
          </p:grpSpPr>
          <p:cxnSp>
            <p:nvCxnSpPr>
              <p:cNvPr id="125" name="Straight Connector 65">
                <a:extLst>
                  <a:ext uri="{FF2B5EF4-FFF2-40B4-BE49-F238E27FC236}">
                    <a16:creationId xmlns:a16="http://schemas.microsoft.com/office/drawing/2014/main" id="{F230C015-93C0-4CA9-A3BD-C300C487F95B}"/>
                  </a:ext>
                </a:extLst>
              </p:cNvPr>
              <p:cNvCxnSpPr/>
              <p:nvPr/>
            </p:nvCxnSpPr>
            <p:spPr>
              <a:xfrm flipH="1">
                <a:off x="2108477" y="2757465"/>
                <a:ext cx="1864621" cy="299955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66">
                <a:extLst>
                  <a:ext uri="{FF2B5EF4-FFF2-40B4-BE49-F238E27FC236}">
                    <a16:creationId xmlns:a16="http://schemas.microsoft.com/office/drawing/2014/main" id="{90848459-F31B-429E-84AB-DB51D3116E74}"/>
                  </a:ext>
                </a:extLst>
              </p:cNvPr>
              <p:cNvCxnSpPr/>
              <p:nvPr/>
            </p:nvCxnSpPr>
            <p:spPr>
              <a:xfrm flipH="1" flipV="1">
                <a:off x="3973098" y="2757465"/>
                <a:ext cx="558765" cy="907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4" name="Oval 64">
              <a:extLst>
                <a:ext uri="{FF2B5EF4-FFF2-40B4-BE49-F238E27FC236}">
                  <a16:creationId xmlns:a16="http://schemas.microsoft.com/office/drawing/2014/main" id="{41A11E95-C8E4-4B61-97E9-27BCFD66CC7B}"/>
                </a:ext>
              </a:extLst>
            </p:cNvPr>
            <p:cNvSpPr/>
            <p:nvPr/>
          </p:nvSpPr>
          <p:spPr>
            <a:xfrm>
              <a:off x="4518783" y="2662215"/>
              <a:ext cx="190500" cy="1905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92" name="Oval 68">
            <a:extLst>
              <a:ext uri="{FF2B5EF4-FFF2-40B4-BE49-F238E27FC236}">
                <a16:creationId xmlns:a16="http://schemas.microsoft.com/office/drawing/2014/main" id="{2240558C-5F86-4A14-AF44-FBA4CD7861F1}"/>
              </a:ext>
            </a:extLst>
          </p:cNvPr>
          <p:cNvSpPr/>
          <p:nvPr/>
        </p:nvSpPr>
        <p:spPr>
          <a:xfrm>
            <a:off x="4207630" y="4997265"/>
            <a:ext cx="736265" cy="736265"/>
          </a:xfrm>
          <a:prstGeom prst="ellipse">
            <a:avLst/>
          </a:prstGeom>
          <a:solidFill>
            <a:schemeClr val="accent1">
              <a:lumMod val="10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grpSp>
        <p:nvGrpSpPr>
          <p:cNvPr id="93" name="Group 69">
            <a:extLst>
              <a:ext uri="{FF2B5EF4-FFF2-40B4-BE49-F238E27FC236}">
                <a16:creationId xmlns:a16="http://schemas.microsoft.com/office/drawing/2014/main" id="{49701954-86C4-42DB-9138-65DD26EBD77A}"/>
              </a:ext>
            </a:extLst>
          </p:cNvPr>
          <p:cNvGrpSpPr/>
          <p:nvPr/>
        </p:nvGrpSpPr>
        <p:grpSpPr>
          <a:xfrm>
            <a:off x="4367216" y="5178917"/>
            <a:ext cx="372962" cy="372962"/>
            <a:chOff x="2005013" y="1077913"/>
            <a:chExt cx="688975" cy="688975"/>
          </a:xfrm>
          <a:solidFill>
            <a:schemeClr val="bg1"/>
          </a:solidFill>
        </p:grpSpPr>
        <p:sp>
          <p:nvSpPr>
            <p:cNvPr id="121" name="Freeform: Shape 70">
              <a:extLst>
                <a:ext uri="{FF2B5EF4-FFF2-40B4-BE49-F238E27FC236}">
                  <a16:creationId xmlns:a16="http://schemas.microsoft.com/office/drawing/2014/main" id="{3039F593-701E-48C6-A444-DED74F3B46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5013" y="1077913"/>
              <a:ext cx="688975" cy="688975"/>
            </a:xfrm>
            <a:custGeom>
              <a:avLst/>
              <a:gdLst>
                <a:gd name="T0" fmla="*/ 8083 w 16058"/>
                <a:gd name="T1" fmla="*/ 10645 h 16058"/>
                <a:gd name="T2" fmla="*/ 6322 w 16058"/>
                <a:gd name="T3" fmla="*/ 9396 h 16058"/>
                <a:gd name="T4" fmla="*/ 5244 w 16058"/>
                <a:gd name="T5" fmla="*/ 7514 h 16058"/>
                <a:gd name="T6" fmla="*/ 5076 w 16058"/>
                <a:gd name="T7" fmla="*/ 5258 h 16058"/>
                <a:gd name="T8" fmla="*/ 5875 w 16058"/>
                <a:gd name="T9" fmla="*/ 3217 h 16058"/>
                <a:gd name="T10" fmla="*/ 7435 w 16058"/>
                <a:gd name="T11" fmla="*/ 1730 h 16058"/>
                <a:gd name="T12" fmla="*/ 9523 w 16058"/>
                <a:gd name="T13" fmla="*/ 1030 h 16058"/>
                <a:gd name="T14" fmla="*/ 11761 w 16058"/>
                <a:gd name="T15" fmla="*/ 1308 h 16058"/>
                <a:gd name="T16" fmla="*/ 13584 w 16058"/>
                <a:gd name="T17" fmla="*/ 2474 h 16058"/>
                <a:gd name="T18" fmla="*/ 14750 w 16058"/>
                <a:gd name="T19" fmla="*/ 4297 h 16058"/>
                <a:gd name="T20" fmla="*/ 15028 w 16058"/>
                <a:gd name="T21" fmla="*/ 6535 h 16058"/>
                <a:gd name="T22" fmla="*/ 14328 w 16058"/>
                <a:gd name="T23" fmla="*/ 8624 h 16058"/>
                <a:gd name="T24" fmla="*/ 12841 w 16058"/>
                <a:gd name="T25" fmla="*/ 10183 h 16058"/>
                <a:gd name="T26" fmla="*/ 10800 w 16058"/>
                <a:gd name="T27" fmla="*/ 10982 h 16058"/>
                <a:gd name="T28" fmla="*/ 2326 w 16058"/>
                <a:gd name="T29" fmla="*/ 14973 h 16058"/>
                <a:gd name="T30" fmla="*/ 2162 w 16058"/>
                <a:gd name="T31" fmla="*/ 15080 h 16058"/>
                <a:gd name="T32" fmla="*/ 1975 w 16058"/>
                <a:gd name="T33" fmla="*/ 15148 h 16058"/>
                <a:gd name="T34" fmla="*/ 1771 w 16058"/>
                <a:gd name="T35" fmla="*/ 15172 h 16058"/>
                <a:gd name="T36" fmla="*/ 1387 w 16058"/>
                <a:gd name="T37" fmla="*/ 15084 h 16058"/>
                <a:gd name="T38" fmla="*/ 1088 w 16058"/>
                <a:gd name="T39" fmla="*/ 14850 h 16058"/>
                <a:gd name="T40" fmla="*/ 913 w 16058"/>
                <a:gd name="T41" fmla="*/ 14508 h 16058"/>
                <a:gd name="T42" fmla="*/ 890 w 16058"/>
                <a:gd name="T43" fmla="*/ 14194 h 16058"/>
                <a:gd name="T44" fmla="*/ 935 w 16058"/>
                <a:gd name="T45" fmla="*/ 13998 h 16058"/>
                <a:gd name="T46" fmla="*/ 1021 w 16058"/>
                <a:gd name="T47" fmla="*/ 13820 h 16058"/>
                <a:gd name="T48" fmla="*/ 1142 w 16058"/>
                <a:gd name="T49" fmla="*/ 13667 h 16058"/>
                <a:gd name="T50" fmla="*/ 5408 w 16058"/>
                <a:gd name="T51" fmla="*/ 9863 h 16058"/>
                <a:gd name="T52" fmla="*/ 5742 w 16058"/>
                <a:gd name="T53" fmla="*/ 10234 h 16058"/>
                <a:gd name="T54" fmla="*/ 6106 w 16058"/>
                <a:gd name="T55" fmla="*/ 10575 h 16058"/>
                <a:gd name="T56" fmla="*/ 2407 w 16058"/>
                <a:gd name="T57" fmla="*/ 14900 h 16058"/>
                <a:gd name="T58" fmla="*/ 7693 w 16058"/>
                <a:gd name="T59" fmla="*/ 474 h 16058"/>
                <a:gd name="T60" fmla="*/ 5579 w 16058"/>
                <a:gd name="T61" fmla="*/ 1973 h 16058"/>
                <a:gd name="T62" fmla="*/ 4285 w 16058"/>
                <a:gd name="T63" fmla="*/ 4231 h 16058"/>
                <a:gd name="T64" fmla="*/ 4022 w 16058"/>
                <a:gd name="T65" fmla="*/ 6306 h 16058"/>
                <a:gd name="T66" fmla="*/ 4119 w 16058"/>
                <a:gd name="T67" fmla="*/ 7138 h 16058"/>
                <a:gd name="T68" fmla="*/ 4326 w 16058"/>
                <a:gd name="T69" fmla="*/ 7930 h 16058"/>
                <a:gd name="T70" fmla="*/ 4634 w 16058"/>
                <a:gd name="T71" fmla="*/ 8676 h 16058"/>
                <a:gd name="T72" fmla="*/ 386 w 16058"/>
                <a:gd name="T73" fmla="*/ 13185 h 16058"/>
                <a:gd name="T74" fmla="*/ 179 w 16058"/>
                <a:gd name="T75" fmla="*/ 13512 h 16058"/>
                <a:gd name="T76" fmla="*/ 46 w 16058"/>
                <a:gd name="T77" fmla="*/ 13883 h 16058"/>
                <a:gd name="T78" fmla="*/ 0 w 16058"/>
                <a:gd name="T79" fmla="*/ 14287 h 16058"/>
                <a:gd name="T80" fmla="*/ 175 w 16058"/>
                <a:gd name="T81" fmla="*/ 15054 h 16058"/>
                <a:gd name="T82" fmla="*/ 644 w 16058"/>
                <a:gd name="T83" fmla="*/ 15654 h 16058"/>
                <a:gd name="T84" fmla="*/ 1329 w 16058"/>
                <a:gd name="T85" fmla="*/ 16002 h 16058"/>
                <a:gd name="T86" fmla="*/ 1954 w 16058"/>
                <a:gd name="T87" fmla="*/ 16049 h 16058"/>
                <a:gd name="T88" fmla="*/ 2344 w 16058"/>
                <a:gd name="T89" fmla="*/ 15963 h 16058"/>
                <a:gd name="T90" fmla="*/ 2698 w 16058"/>
                <a:gd name="T91" fmla="*/ 15795 h 16058"/>
                <a:gd name="T92" fmla="*/ 3003 w 16058"/>
                <a:gd name="T93" fmla="*/ 15557 h 16058"/>
                <a:gd name="T94" fmla="*/ 7703 w 16058"/>
                <a:gd name="T95" fmla="*/ 11572 h 16058"/>
                <a:gd name="T96" fmla="*/ 8472 w 16058"/>
                <a:gd name="T97" fmla="*/ 11837 h 16058"/>
                <a:gd name="T98" fmla="*/ 9285 w 16058"/>
                <a:gd name="T99" fmla="*/ 11996 h 16058"/>
                <a:gd name="T100" fmla="*/ 10346 w 16058"/>
                <a:gd name="T101" fmla="*/ 12035 h 16058"/>
                <a:gd name="T102" fmla="*/ 12907 w 16058"/>
                <a:gd name="T103" fmla="*/ 11317 h 16058"/>
                <a:gd name="T104" fmla="*/ 14862 w 16058"/>
                <a:gd name="T105" fmla="*/ 9625 h 16058"/>
                <a:gd name="T106" fmla="*/ 15936 w 16058"/>
                <a:gd name="T107" fmla="*/ 7235 h 16058"/>
                <a:gd name="T108" fmla="*/ 15868 w 16058"/>
                <a:gd name="T109" fmla="*/ 4517 h 16058"/>
                <a:gd name="T110" fmla="*/ 14683 w 16058"/>
                <a:gd name="T111" fmla="*/ 2191 h 16058"/>
                <a:gd name="T112" fmla="*/ 12647 w 16058"/>
                <a:gd name="T113" fmla="*/ 594 h 16058"/>
                <a:gd name="T114" fmla="*/ 10036 w 16058"/>
                <a:gd name="T115" fmla="*/ 0 h 16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058" h="16058">
                  <a:moveTo>
                    <a:pt x="10036" y="11040"/>
                  </a:moveTo>
                  <a:lnTo>
                    <a:pt x="9778" y="11034"/>
                  </a:lnTo>
                  <a:lnTo>
                    <a:pt x="9523" y="11014"/>
                  </a:lnTo>
                  <a:lnTo>
                    <a:pt x="9272" y="10982"/>
                  </a:lnTo>
                  <a:lnTo>
                    <a:pt x="9025" y="10938"/>
                  </a:lnTo>
                  <a:lnTo>
                    <a:pt x="8783" y="10882"/>
                  </a:lnTo>
                  <a:lnTo>
                    <a:pt x="8544" y="10814"/>
                  </a:lnTo>
                  <a:lnTo>
                    <a:pt x="8311" y="10736"/>
                  </a:lnTo>
                  <a:lnTo>
                    <a:pt x="8083" y="10645"/>
                  </a:lnTo>
                  <a:lnTo>
                    <a:pt x="7860" y="10545"/>
                  </a:lnTo>
                  <a:lnTo>
                    <a:pt x="7645" y="10434"/>
                  </a:lnTo>
                  <a:lnTo>
                    <a:pt x="7435" y="10313"/>
                  </a:lnTo>
                  <a:lnTo>
                    <a:pt x="7231" y="10183"/>
                  </a:lnTo>
                  <a:lnTo>
                    <a:pt x="7034" y="10043"/>
                  </a:lnTo>
                  <a:lnTo>
                    <a:pt x="6845" y="9894"/>
                  </a:lnTo>
                  <a:lnTo>
                    <a:pt x="6662" y="9736"/>
                  </a:lnTo>
                  <a:lnTo>
                    <a:pt x="6488" y="9570"/>
                  </a:lnTo>
                  <a:lnTo>
                    <a:pt x="6322" y="9396"/>
                  </a:lnTo>
                  <a:lnTo>
                    <a:pt x="6164" y="9213"/>
                  </a:lnTo>
                  <a:lnTo>
                    <a:pt x="6015" y="9024"/>
                  </a:lnTo>
                  <a:lnTo>
                    <a:pt x="5875" y="8827"/>
                  </a:lnTo>
                  <a:lnTo>
                    <a:pt x="5745" y="8624"/>
                  </a:lnTo>
                  <a:lnTo>
                    <a:pt x="5624" y="8413"/>
                  </a:lnTo>
                  <a:lnTo>
                    <a:pt x="5513" y="8198"/>
                  </a:lnTo>
                  <a:lnTo>
                    <a:pt x="5413" y="7975"/>
                  </a:lnTo>
                  <a:lnTo>
                    <a:pt x="5322" y="7747"/>
                  </a:lnTo>
                  <a:lnTo>
                    <a:pt x="5244" y="7514"/>
                  </a:lnTo>
                  <a:lnTo>
                    <a:pt x="5176" y="7275"/>
                  </a:lnTo>
                  <a:lnTo>
                    <a:pt x="5120" y="7033"/>
                  </a:lnTo>
                  <a:lnTo>
                    <a:pt x="5076" y="6786"/>
                  </a:lnTo>
                  <a:lnTo>
                    <a:pt x="5044" y="6535"/>
                  </a:lnTo>
                  <a:lnTo>
                    <a:pt x="5025" y="6280"/>
                  </a:lnTo>
                  <a:lnTo>
                    <a:pt x="5018" y="6022"/>
                  </a:lnTo>
                  <a:lnTo>
                    <a:pt x="5025" y="5764"/>
                  </a:lnTo>
                  <a:lnTo>
                    <a:pt x="5044" y="5509"/>
                  </a:lnTo>
                  <a:lnTo>
                    <a:pt x="5076" y="5258"/>
                  </a:lnTo>
                  <a:lnTo>
                    <a:pt x="5120" y="5011"/>
                  </a:lnTo>
                  <a:lnTo>
                    <a:pt x="5176" y="4768"/>
                  </a:lnTo>
                  <a:lnTo>
                    <a:pt x="5244" y="4529"/>
                  </a:lnTo>
                  <a:lnTo>
                    <a:pt x="5322" y="4297"/>
                  </a:lnTo>
                  <a:lnTo>
                    <a:pt x="5413" y="4069"/>
                  </a:lnTo>
                  <a:lnTo>
                    <a:pt x="5513" y="3846"/>
                  </a:lnTo>
                  <a:lnTo>
                    <a:pt x="5624" y="3630"/>
                  </a:lnTo>
                  <a:lnTo>
                    <a:pt x="5745" y="3420"/>
                  </a:lnTo>
                  <a:lnTo>
                    <a:pt x="5875" y="3217"/>
                  </a:lnTo>
                  <a:lnTo>
                    <a:pt x="6015" y="3020"/>
                  </a:lnTo>
                  <a:lnTo>
                    <a:pt x="6164" y="2830"/>
                  </a:lnTo>
                  <a:lnTo>
                    <a:pt x="6322" y="2648"/>
                  </a:lnTo>
                  <a:lnTo>
                    <a:pt x="6488" y="2474"/>
                  </a:lnTo>
                  <a:lnTo>
                    <a:pt x="6662" y="2307"/>
                  </a:lnTo>
                  <a:lnTo>
                    <a:pt x="6845" y="2150"/>
                  </a:lnTo>
                  <a:lnTo>
                    <a:pt x="7034" y="2000"/>
                  </a:lnTo>
                  <a:lnTo>
                    <a:pt x="7231" y="1861"/>
                  </a:lnTo>
                  <a:lnTo>
                    <a:pt x="7435" y="1730"/>
                  </a:lnTo>
                  <a:lnTo>
                    <a:pt x="7645" y="1610"/>
                  </a:lnTo>
                  <a:lnTo>
                    <a:pt x="7860" y="1498"/>
                  </a:lnTo>
                  <a:lnTo>
                    <a:pt x="8083" y="1398"/>
                  </a:lnTo>
                  <a:lnTo>
                    <a:pt x="8311" y="1308"/>
                  </a:lnTo>
                  <a:lnTo>
                    <a:pt x="8544" y="1229"/>
                  </a:lnTo>
                  <a:lnTo>
                    <a:pt x="8783" y="1161"/>
                  </a:lnTo>
                  <a:lnTo>
                    <a:pt x="9025" y="1106"/>
                  </a:lnTo>
                  <a:lnTo>
                    <a:pt x="9272" y="1062"/>
                  </a:lnTo>
                  <a:lnTo>
                    <a:pt x="9523" y="1030"/>
                  </a:lnTo>
                  <a:lnTo>
                    <a:pt x="9778" y="1010"/>
                  </a:lnTo>
                  <a:lnTo>
                    <a:pt x="10036" y="1004"/>
                  </a:lnTo>
                  <a:lnTo>
                    <a:pt x="10294" y="1010"/>
                  </a:lnTo>
                  <a:lnTo>
                    <a:pt x="10549" y="1030"/>
                  </a:lnTo>
                  <a:lnTo>
                    <a:pt x="10800" y="1062"/>
                  </a:lnTo>
                  <a:lnTo>
                    <a:pt x="11048" y="1106"/>
                  </a:lnTo>
                  <a:lnTo>
                    <a:pt x="11291" y="1161"/>
                  </a:lnTo>
                  <a:lnTo>
                    <a:pt x="11529" y="1229"/>
                  </a:lnTo>
                  <a:lnTo>
                    <a:pt x="11761" y="1308"/>
                  </a:lnTo>
                  <a:lnTo>
                    <a:pt x="11989" y="1398"/>
                  </a:lnTo>
                  <a:lnTo>
                    <a:pt x="12212" y="1498"/>
                  </a:lnTo>
                  <a:lnTo>
                    <a:pt x="12428" y="1610"/>
                  </a:lnTo>
                  <a:lnTo>
                    <a:pt x="12639" y="1730"/>
                  </a:lnTo>
                  <a:lnTo>
                    <a:pt x="12841" y="1861"/>
                  </a:lnTo>
                  <a:lnTo>
                    <a:pt x="13038" y="2000"/>
                  </a:lnTo>
                  <a:lnTo>
                    <a:pt x="13228" y="2150"/>
                  </a:lnTo>
                  <a:lnTo>
                    <a:pt x="13410" y="2307"/>
                  </a:lnTo>
                  <a:lnTo>
                    <a:pt x="13584" y="2474"/>
                  </a:lnTo>
                  <a:lnTo>
                    <a:pt x="13751" y="2648"/>
                  </a:lnTo>
                  <a:lnTo>
                    <a:pt x="13908" y="2830"/>
                  </a:lnTo>
                  <a:lnTo>
                    <a:pt x="14058" y="3020"/>
                  </a:lnTo>
                  <a:lnTo>
                    <a:pt x="14197" y="3217"/>
                  </a:lnTo>
                  <a:lnTo>
                    <a:pt x="14328" y="3420"/>
                  </a:lnTo>
                  <a:lnTo>
                    <a:pt x="14448" y="3630"/>
                  </a:lnTo>
                  <a:lnTo>
                    <a:pt x="14560" y="3846"/>
                  </a:lnTo>
                  <a:lnTo>
                    <a:pt x="14660" y="4069"/>
                  </a:lnTo>
                  <a:lnTo>
                    <a:pt x="14750" y="4297"/>
                  </a:lnTo>
                  <a:lnTo>
                    <a:pt x="14829" y="4529"/>
                  </a:lnTo>
                  <a:lnTo>
                    <a:pt x="14897" y="4768"/>
                  </a:lnTo>
                  <a:lnTo>
                    <a:pt x="14952" y="5011"/>
                  </a:lnTo>
                  <a:lnTo>
                    <a:pt x="14996" y="5258"/>
                  </a:lnTo>
                  <a:lnTo>
                    <a:pt x="15028" y="5509"/>
                  </a:lnTo>
                  <a:lnTo>
                    <a:pt x="15048" y="5764"/>
                  </a:lnTo>
                  <a:lnTo>
                    <a:pt x="15054" y="6022"/>
                  </a:lnTo>
                  <a:lnTo>
                    <a:pt x="15048" y="6280"/>
                  </a:lnTo>
                  <a:lnTo>
                    <a:pt x="15028" y="6535"/>
                  </a:lnTo>
                  <a:lnTo>
                    <a:pt x="14996" y="6786"/>
                  </a:lnTo>
                  <a:lnTo>
                    <a:pt x="14952" y="7033"/>
                  </a:lnTo>
                  <a:lnTo>
                    <a:pt x="14897" y="7275"/>
                  </a:lnTo>
                  <a:lnTo>
                    <a:pt x="14829" y="7514"/>
                  </a:lnTo>
                  <a:lnTo>
                    <a:pt x="14750" y="7747"/>
                  </a:lnTo>
                  <a:lnTo>
                    <a:pt x="14660" y="7975"/>
                  </a:lnTo>
                  <a:lnTo>
                    <a:pt x="14560" y="8198"/>
                  </a:lnTo>
                  <a:lnTo>
                    <a:pt x="14448" y="8413"/>
                  </a:lnTo>
                  <a:lnTo>
                    <a:pt x="14328" y="8624"/>
                  </a:lnTo>
                  <a:lnTo>
                    <a:pt x="14197" y="8827"/>
                  </a:lnTo>
                  <a:lnTo>
                    <a:pt x="14058" y="9024"/>
                  </a:lnTo>
                  <a:lnTo>
                    <a:pt x="13908" y="9213"/>
                  </a:lnTo>
                  <a:lnTo>
                    <a:pt x="13751" y="9396"/>
                  </a:lnTo>
                  <a:lnTo>
                    <a:pt x="13584" y="9570"/>
                  </a:lnTo>
                  <a:lnTo>
                    <a:pt x="13410" y="9736"/>
                  </a:lnTo>
                  <a:lnTo>
                    <a:pt x="13228" y="9894"/>
                  </a:lnTo>
                  <a:lnTo>
                    <a:pt x="13038" y="10043"/>
                  </a:lnTo>
                  <a:lnTo>
                    <a:pt x="12841" y="10183"/>
                  </a:lnTo>
                  <a:lnTo>
                    <a:pt x="12639" y="10313"/>
                  </a:lnTo>
                  <a:lnTo>
                    <a:pt x="12428" y="10434"/>
                  </a:lnTo>
                  <a:lnTo>
                    <a:pt x="12212" y="10545"/>
                  </a:lnTo>
                  <a:lnTo>
                    <a:pt x="11989" y="10645"/>
                  </a:lnTo>
                  <a:lnTo>
                    <a:pt x="11761" y="10736"/>
                  </a:lnTo>
                  <a:lnTo>
                    <a:pt x="11529" y="10814"/>
                  </a:lnTo>
                  <a:lnTo>
                    <a:pt x="11291" y="10882"/>
                  </a:lnTo>
                  <a:lnTo>
                    <a:pt x="11048" y="10938"/>
                  </a:lnTo>
                  <a:lnTo>
                    <a:pt x="10800" y="10982"/>
                  </a:lnTo>
                  <a:lnTo>
                    <a:pt x="10549" y="11014"/>
                  </a:lnTo>
                  <a:lnTo>
                    <a:pt x="10294" y="11034"/>
                  </a:lnTo>
                  <a:lnTo>
                    <a:pt x="10036" y="11040"/>
                  </a:lnTo>
                  <a:close/>
                  <a:moveTo>
                    <a:pt x="2407" y="14900"/>
                  </a:moveTo>
                  <a:lnTo>
                    <a:pt x="2391" y="14915"/>
                  </a:lnTo>
                  <a:lnTo>
                    <a:pt x="2376" y="14930"/>
                  </a:lnTo>
                  <a:lnTo>
                    <a:pt x="2360" y="14945"/>
                  </a:lnTo>
                  <a:lnTo>
                    <a:pt x="2342" y="14959"/>
                  </a:lnTo>
                  <a:lnTo>
                    <a:pt x="2326" y="14973"/>
                  </a:lnTo>
                  <a:lnTo>
                    <a:pt x="2309" y="14987"/>
                  </a:lnTo>
                  <a:lnTo>
                    <a:pt x="2291" y="15000"/>
                  </a:lnTo>
                  <a:lnTo>
                    <a:pt x="2274" y="15013"/>
                  </a:lnTo>
                  <a:lnTo>
                    <a:pt x="2256" y="15025"/>
                  </a:lnTo>
                  <a:lnTo>
                    <a:pt x="2238" y="15037"/>
                  </a:lnTo>
                  <a:lnTo>
                    <a:pt x="2219" y="15048"/>
                  </a:lnTo>
                  <a:lnTo>
                    <a:pt x="2200" y="15059"/>
                  </a:lnTo>
                  <a:lnTo>
                    <a:pt x="2181" y="15069"/>
                  </a:lnTo>
                  <a:lnTo>
                    <a:pt x="2162" y="15080"/>
                  </a:lnTo>
                  <a:lnTo>
                    <a:pt x="2142" y="15090"/>
                  </a:lnTo>
                  <a:lnTo>
                    <a:pt x="2122" y="15099"/>
                  </a:lnTo>
                  <a:lnTo>
                    <a:pt x="2102" y="15108"/>
                  </a:lnTo>
                  <a:lnTo>
                    <a:pt x="2081" y="15116"/>
                  </a:lnTo>
                  <a:lnTo>
                    <a:pt x="2060" y="15123"/>
                  </a:lnTo>
                  <a:lnTo>
                    <a:pt x="2039" y="15130"/>
                  </a:lnTo>
                  <a:lnTo>
                    <a:pt x="2018" y="15137"/>
                  </a:lnTo>
                  <a:lnTo>
                    <a:pt x="1996" y="15143"/>
                  </a:lnTo>
                  <a:lnTo>
                    <a:pt x="1975" y="15148"/>
                  </a:lnTo>
                  <a:lnTo>
                    <a:pt x="1953" y="15153"/>
                  </a:lnTo>
                  <a:lnTo>
                    <a:pt x="1931" y="15158"/>
                  </a:lnTo>
                  <a:lnTo>
                    <a:pt x="1909" y="15162"/>
                  </a:lnTo>
                  <a:lnTo>
                    <a:pt x="1886" y="15165"/>
                  </a:lnTo>
                  <a:lnTo>
                    <a:pt x="1864" y="15168"/>
                  </a:lnTo>
                  <a:lnTo>
                    <a:pt x="1841" y="15170"/>
                  </a:lnTo>
                  <a:lnTo>
                    <a:pt x="1818" y="15171"/>
                  </a:lnTo>
                  <a:lnTo>
                    <a:pt x="1794" y="15172"/>
                  </a:lnTo>
                  <a:lnTo>
                    <a:pt x="1771" y="15172"/>
                  </a:lnTo>
                  <a:lnTo>
                    <a:pt x="1725" y="15171"/>
                  </a:lnTo>
                  <a:lnTo>
                    <a:pt x="1680" y="15168"/>
                  </a:lnTo>
                  <a:lnTo>
                    <a:pt x="1636" y="15162"/>
                  </a:lnTo>
                  <a:lnTo>
                    <a:pt x="1593" y="15154"/>
                  </a:lnTo>
                  <a:lnTo>
                    <a:pt x="1550" y="15145"/>
                  </a:lnTo>
                  <a:lnTo>
                    <a:pt x="1507" y="15133"/>
                  </a:lnTo>
                  <a:lnTo>
                    <a:pt x="1466" y="15119"/>
                  </a:lnTo>
                  <a:lnTo>
                    <a:pt x="1426" y="15103"/>
                  </a:lnTo>
                  <a:lnTo>
                    <a:pt x="1387" y="15084"/>
                  </a:lnTo>
                  <a:lnTo>
                    <a:pt x="1349" y="15065"/>
                  </a:lnTo>
                  <a:lnTo>
                    <a:pt x="1312" y="15044"/>
                  </a:lnTo>
                  <a:lnTo>
                    <a:pt x="1276" y="15021"/>
                  </a:lnTo>
                  <a:lnTo>
                    <a:pt x="1241" y="14996"/>
                  </a:lnTo>
                  <a:lnTo>
                    <a:pt x="1208" y="14970"/>
                  </a:lnTo>
                  <a:lnTo>
                    <a:pt x="1176" y="14942"/>
                  </a:lnTo>
                  <a:lnTo>
                    <a:pt x="1145" y="14913"/>
                  </a:lnTo>
                  <a:lnTo>
                    <a:pt x="1116" y="14882"/>
                  </a:lnTo>
                  <a:lnTo>
                    <a:pt x="1088" y="14850"/>
                  </a:lnTo>
                  <a:lnTo>
                    <a:pt x="1062" y="14817"/>
                  </a:lnTo>
                  <a:lnTo>
                    <a:pt x="1037" y="14782"/>
                  </a:lnTo>
                  <a:lnTo>
                    <a:pt x="1014" y="14746"/>
                  </a:lnTo>
                  <a:lnTo>
                    <a:pt x="993" y="14709"/>
                  </a:lnTo>
                  <a:lnTo>
                    <a:pt x="974" y="14671"/>
                  </a:lnTo>
                  <a:lnTo>
                    <a:pt x="955" y="14632"/>
                  </a:lnTo>
                  <a:lnTo>
                    <a:pt x="939" y="14592"/>
                  </a:lnTo>
                  <a:lnTo>
                    <a:pt x="925" y="14551"/>
                  </a:lnTo>
                  <a:lnTo>
                    <a:pt x="913" y="14508"/>
                  </a:lnTo>
                  <a:lnTo>
                    <a:pt x="903" y="14465"/>
                  </a:lnTo>
                  <a:lnTo>
                    <a:pt x="896" y="14422"/>
                  </a:lnTo>
                  <a:lnTo>
                    <a:pt x="890" y="14378"/>
                  </a:lnTo>
                  <a:lnTo>
                    <a:pt x="887" y="14333"/>
                  </a:lnTo>
                  <a:lnTo>
                    <a:pt x="886" y="14287"/>
                  </a:lnTo>
                  <a:lnTo>
                    <a:pt x="886" y="14264"/>
                  </a:lnTo>
                  <a:lnTo>
                    <a:pt x="887" y="14240"/>
                  </a:lnTo>
                  <a:lnTo>
                    <a:pt x="888" y="14217"/>
                  </a:lnTo>
                  <a:lnTo>
                    <a:pt x="890" y="14194"/>
                  </a:lnTo>
                  <a:lnTo>
                    <a:pt x="893" y="14172"/>
                  </a:lnTo>
                  <a:lnTo>
                    <a:pt x="896" y="14149"/>
                  </a:lnTo>
                  <a:lnTo>
                    <a:pt x="900" y="14127"/>
                  </a:lnTo>
                  <a:lnTo>
                    <a:pt x="905" y="14105"/>
                  </a:lnTo>
                  <a:lnTo>
                    <a:pt x="910" y="14083"/>
                  </a:lnTo>
                  <a:lnTo>
                    <a:pt x="915" y="14062"/>
                  </a:lnTo>
                  <a:lnTo>
                    <a:pt x="921" y="14040"/>
                  </a:lnTo>
                  <a:lnTo>
                    <a:pt x="928" y="14019"/>
                  </a:lnTo>
                  <a:lnTo>
                    <a:pt x="935" y="13998"/>
                  </a:lnTo>
                  <a:lnTo>
                    <a:pt x="942" y="13977"/>
                  </a:lnTo>
                  <a:lnTo>
                    <a:pt x="950" y="13956"/>
                  </a:lnTo>
                  <a:lnTo>
                    <a:pt x="959" y="13936"/>
                  </a:lnTo>
                  <a:lnTo>
                    <a:pt x="968" y="13916"/>
                  </a:lnTo>
                  <a:lnTo>
                    <a:pt x="978" y="13896"/>
                  </a:lnTo>
                  <a:lnTo>
                    <a:pt x="988" y="13877"/>
                  </a:lnTo>
                  <a:lnTo>
                    <a:pt x="999" y="13858"/>
                  </a:lnTo>
                  <a:lnTo>
                    <a:pt x="1010" y="13839"/>
                  </a:lnTo>
                  <a:lnTo>
                    <a:pt x="1021" y="13820"/>
                  </a:lnTo>
                  <a:lnTo>
                    <a:pt x="1033" y="13802"/>
                  </a:lnTo>
                  <a:lnTo>
                    <a:pt x="1045" y="13784"/>
                  </a:lnTo>
                  <a:lnTo>
                    <a:pt x="1058" y="13767"/>
                  </a:lnTo>
                  <a:lnTo>
                    <a:pt x="1071" y="13749"/>
                  </a:lnTo>
                  <a:lnTo>
                    <a:pt x="1085" y="13732"/>
                  </a:lnTo>
                  <a:lnTo>
                    <a:pt x="1099" y="13716"/>
                  </a:lnTo>
                  <a:lnTo>
                    <a:pt x="1113" y="13698"/>
                  </a:lnTo>
                  <a:lnTo>
                    <a:pt x="1127" y="13682"/>
                  </a:lnTo>
                  <a:lnTo>
                    <a:pt x="1142" y="13667"/>
                  </a:lnTo>
                  <a:lnTo>
                    <a:pt x="1158" y="13651"/>
                  </a:lnTo>
                  <a:lnTo>
                    <a:pt x="1154" y="13647"/>
                  </a:lnTo>
                  <a:lnTo>
                    <a:pt x="5202" y="9601"/>
                  </a:lnTo>
                  <a:lnTo>
                    <a:pt x="5235" y="9645"/>
                  </a:lnTo>
                  <a:lnTo>
                    <a:pt x="5268" y="9689"/>
                  </a:lnTo>
                  <a:lnTo>
                    <a:pt x="5302" y="9733"/>
                  </a:lnTo>
                  <a:lnTo>
                    <a:pt x="5337" y="9776"/>
                  </a:lnTo>
                  <a:lnTo>
                    <a:pt x="5372" y="9819"/>
                  </a:lnTo>
                  <a:lnTo>
                    <a:pt x="5408" y="9863"/>
                  </a:lnTo>
                  <a:lnTo>
                    <a:pt x="5443" y="9906"/>
                  </a:lnTo>
                  <a:lnTo>
                    <a:pt x="5479" y="9948"/>
                  </a:lnTo>
                  <a:lnTo>
                    <a:pt x="5516" y="9989"/>
                  </a:lnTo>
                  <a:lnTo>
                    <a:pt x="5552" y="10031"/>
                  </a:lnTo>
                  <a:lnTo>
                    <a:pt x="5589" y="10072"/>
                  </a:lnTo>
                  <a:lnTo>
                    <a:pt x="5627" y="10114"/>
                  </a:lnTo>
                  <a:lnTo>
                    <a:pt x="5665" y="10154"/>
                  </a:lnTo>
                  <a:lnTo>
                    <a:pt x="5704" y="10194"/>
                  </a:lnTo>
                  <a:lnTo>
                    <a:pt x="5742" y="10234"/>
                  </a:lnTo>
                  <a:lnTo>
                    <a:pt x="5781" y="10273"/>
                  </a:lnTo>
                  <a:lnTo>
                    <a:pt x="5820" y="10312"/>
                  </a:lnTo>
                  <a:lnTo>
                    <a:pt x="5860" y="10350"/>
                  </a:lnTo>
                  <a:lnTo>
                    <a:pt x="5900" y="10390"/>
                  </a:lnTo>
                  <a:lnTo>
                    <a:pt x="5940" y="10427"/>
                  </a:lnTo>
                  <a:lnTo>
                    <a:pt x="5982" y="10465"/>
                  </a:lnTo>
                  <a:lnTo>
                    <a:pt x="6023" y="10502"/>
                  </a:lnTo>
                  <a:lnTo>
                    <a:pt x="6064" y="10539"/>
                  </a:lnTo>
                  <a:lnTo>
                    <a:pt x="6106" y="10575"/>
                  </a:lnTo>
                  <a:lnTo>
                    <a:pt x="6148" y="10611"/>
                  </a:lnTo>
                  <a:lnTo>
                    <a:pt x="6190" y="10647"/>
                  </a:lnTo>
                  <a:lnTo>
                    <a:pt x="6234" y="10683"/>
                  </a:lnTo>
                  <a:lnTo>
                    <a:pt x="6277" y="10718"/>
                  </a:lnTo>
                  <a:lnTo>
                    <a:pt x="6320" y="10752"/>
                  </a:lnTo>
                  <a:lnTo>
                    <a:pt x="6364" y="10786"/>
                  </a:lnTo>
                  <a:lnTo>
                    <a:pt x="6408" y="10820"/>
                  </a:lnTo>
                  <a:lnTo>
                    <a:pt x="6453" y="10854"/>
                  </a:lnTo>
                  <a:lnTo>
                    <a:pt x="2407" y="14900"/>
                  </a:lnTo>
                  <a:close/>
                  <a:moveTo>
                    <a:pt x="10036" y="0"/>
                  </a:moveTo>
                  <a:lnTo>
                    <a:pt x="9726" y="8"/>
                  </a:lnTo>
                  <a:lnTo>
                    <a:pt x="9421" y="31"/>
                  </a:lnTo>
                  <a:lnTo>
                    <a:pt x="9119" y="69"/>
                  </a:lnTo>
                  <a:lnTo>
                    <a:pt x="8823" y="122"/>
                  </a:lnTo>
                  <a:lnTo>
                    <a:pt x="8532" y="190"/>
                  </a:lnTo>
                  <a:lnTo>
                    <a:pt x="8246" y="271"/>
                  </a:lnTo>
                  <a:lnTo>
                    <a:pt x="7966" y="365"/>
                  </a:lnTo>
                  <a:lnTo>
                    <a:pt x="7693" y="474"/>
                  </a:lnTo>
                  <a:lnTo>
                    <a:pt x="7426" y="594"/>
                  </a:lnTo>
                  <a:lnTo>
                    <a:pt x="7166" y="727"/>
                  </a:lnTo>
                  <a:lnTo>
                    <a:pt x="6914" y="872"/>
                  </a:lnTo>
                  <a:lnTo>
                    <a:pt x="6669" y="1029"/>
                  </a:lnTo>
                  <a:lnTo>
                    <a:pt x="6433" y="1196"/>
                  </a:lnTo>
                  <a:lnTo>
                    <a:pt x="6206" y="1375"/>
                  </a:lnTo>
                  <a:lnTo>
                    <a:pt x="5988" y="1565"/>
                  </a:lnTo>
                  <a:lnTo>
                    <a:pt x="5778" y="1763"/>
                  </a:lnTo>
                  <a:lnTo>
                    <a:pt x="5579" y="1973"/>
                  </a:lnTo>
                  <a:lnTo>
                    <a:pt x="5389" y="2191"/>
                  </a:lnTo>
                  <a:lnTo>
                    <a:pt x="5211" y="2419"/>
                  </a:lnTo>
                  <a:lnTo>
                    <a:pt x="5043" y="2655"/>
                  </a:lnTo>
                  <a:lnTo>
                    <a:pt x="4887" y="2899"/>
                  </a:lnTo>
                  <a:lnTo>
                    <a:pt x="4741" y="3151"/>
                  </a:lnTo>
                  <a:lnTo>
                    <a:pt x="4609" y="3411"/>
                  </a:lnTo>
                  <a:lnTo>
                    <a:pt x="4488" y="3678"/>
                  </a:lnTo>
                  <a:lnTo>
                    <a:pt x="4380" y="3951"/>
                  </a:lnTo>
                  <a:lnTo>
                    <a:pt x="4285" y="4231"/>
                  </a:lnTo>
                  <a:lnTo>
                    <a:pt x="4204" y="4517"/>
                  </a:lnTo>
                  <a:lnTo>
                    <a:pt x="4137" y="4808"/>
                  </a:lnTo>
                  <a:lnTo>
                    <a:pt x="4084" y="5104"/>
                  </a:lnTo>
                  <a:lnTo>
                    <a:pt x="4046" y="5407"/>
                  </a:lnTo>
                  <a:lnTo>
                    <a:pt x="4023" y="5712"/>
                  </a:lnTo>
                  <a:lnTo>
                    <a:pt x="4015" y="6022"/>
                  </a:lnTo>
                  <a:lnTo>
                    <a:pt x="4016" y="6117"/>
                  </a:lnTo>
                  <a:lnTo>
                    <a:pt x="4018" y="6211"/>
                  </a:lnTo>
                  <a:lnTo>
                    <a:pt x="4022" y="6306"/>
                  </a:lnTo>
                  <a:lnTo>
                    <a:pt x="4027" y="6400"/>
                  </a:lnTo>
                  <a:lnTo>
                    <a:pt x="4033" y="6493"/>
                  </a:lnTo>
                  <a:lnTo>
                    <a:pt x="4041" y="6587"/>
                  </a:lnTo>
                  <a:lnTo>
                    <a:pt x="4051" y="6680"/>
                  </a:lnTo>
                  <a:lnTo>
                    <a:pt x="4062" y="6772"/>
                  </a:lnTo>
                  <a:lnTo>
                    <a:pt x="4074" y="6864"/>
                  </a:lnTo>
                  <a:lnTo>
                    <a:pt x="4087" y="6956"/>
                  </a:lnTo>
                  <a:lnTo>
                    <a:pt x="4102" y="7046"/>
                  </a:lnTo>
                  <a:lnTo>
                    <a:pt x="4119" y="7138"/>
                  </a:lnTo>
                  <a:lnTo>
                    <a:pt x="4136" y="7227"/>
                  </a:lnTo>
                  <a:lnTo>
                    <a:pt x="4155" y="7317"/>
                  </a:lnTo>
                  <a:lnTo>
                    <a:pt x="4176" y="7406"/>
                  </a:lnTo>
                  <a:lnTo>
                    <a:pt x="4197" y="7495"/>
                  </a:lnTo>
                  <a:lnTo>
                    <a:pt x="4220" y="7583"/>
                  </a:lnTo>
                  <a:lnTo>
                    <a:pt x="4244" y="7671"/>
                  </a:lnTo>
                  <a:lnTo>
                    <a:pt x="4270" y="7758"/>
                  </a:lnTo>
                  <a:lnTo>
                    <a:pt x="4298" y="7844"/>
                  </a:lnTo>
                  <a:lnTo>
                    <a:pt x="4326" y="7930"/>
                  </a:lnTo>
                  <a:lnTo>
                    <a:pt x="4355" y="8015"/>
                  </a:lnTo>
                  <a:lnTo>
                    <a:pt x="4386" y="8100"/>
                  </a:lnTo>
                  <a:lnTo>
                    <a:pt x="4417" y="8185"/>
                  </a:lnTo>
                  <a:lnTo>
                    <a:pt x="4450" y="8268"/>
                  </a:lnTo>
                  <a:lnTo>
                    <a:pt x="4484" y="8351"/>
                  </a:lnTo>
                  <a:lnTo>
                    <a:pt x="4520" y="8433"/>
                  </a:lnTo>
                  <a:lnTo>
                    <a:pt x="4556" y="8515"/>
                  </a:lnTo>
                  <a:lnTo>
                    <a:pt x="4595" y="8596"/>
                  </a:lnTo>
                  <a:lnTo>
                    <a:pt x="4634" y="8676"/>
                  </a:lnTo>
                  <a:lnTo>
                    <a:pt x="4673" y="8757"/>
                  </a:lnTo>
                  <a:lnTo>
                    <a:pt x="4715" y="8835"/>
                  </a:lnTo>
                  <a:lnTo>
                    <a:pt x="528" y="13021"/>
                  </a:lnTo>
                  <a:lnTo>
                    <a:pt x="531" y="13025"/>
                  </a:lnTo>
                  <a:lnTo>
                    <a:pt x="501" y="13055"/>
                  </a:lnTo>
                  <a:lnTo>
                    <a:pt x="471" y="13086"/>
                  </a:lnTo>
                  <a:lnTo>
                    <a:pt x="443" y="13118"/>
                  </a:lnTo>
                  <a:lnTo>
                    <a:pt x="414" y="13152"/>
                  </a:lnTo>
                  <a:lnTo>
                    <a:pt x="386" y="13185"/>
                  </a:lnTo>
                  <a:lnTo>
                    <a:pt x="360" y="13219"/>
                  </a:lnTo>
                  <a:lnTo>
                    <a:pt x="335" y="13253"/>
                  </a:lnTo>
                  <a:lnTo>
                    <a:pt x="310" y="13288"/>
                  </a:lnTo>
                  <a:lnTo>
                    <a:pt x="286" y="13324"/>
                  </a:lnTo>
                  <a:lnTo>
                    <a:pt x="263" y="13360"/>
                  </a:lnTo>
                  <a:lnTo>
                    <a:pt x="241" y="13397"/>
                  </a:lnTo>
                  <a:lnTo>
                    <a:pt x="219" y="13436"/>
                  </a:lnTo>
                  <a:lnTo>
                    <a:pt x="199" y="13474"/>
                  </a:lnTo>
                  <a:lnTo>
                    <a:pt x="179" y="13512"/>
                  </a:lnTo>
                  <a:lnTo>
                    <a:pt x="161" y="13551"/>
                  </a:lnTo>
                  <a:lnTo>
                    <a:pt x="143" y="13591"/>
                  </a:lnTo>
                  <a:lnTo>
                    <a:pt x="126" y="13631"/>
                  </a:lnTo>
                  <a:lnTo>
                    <a:pt x="110" y="13672"/>
                  </a:lnTo>
                  <a:lnTo>
                    <a:pt x="95" y="13714"/>
                  </a:lnTo>
                  <a:lnTo>
                    <a:pt x="81" y="13755"/>
                  </a:lnTo>
                  <a:lnTo>
                    <a:pt x="69" y="13797"/>
                  </a:lnTo>
                  <a:lnTo>
                    <a:pt x="57" y="13840"/>
                  </a:lnTo>
                  <a:lnTo>
                    <a:pt x="46" y="13883"/>
                  </a:lnTo>
                  <a:lnTo>
                    <a:pt x="37" y="13926"/>
                  </a:lnTo>
                  <a:lnTo>
                    <a:pt x="28" y="13970"/>
                  </a:lnTo>
                  <a:lnTo>
                    <a:pt x="21" y="14015"/>
                  </a:lnTo>
                  <a:lnTo>
                    <a:pt x="15" y="14059"/>
                  </a:lnTo>
                  <a:lnTo>
                    <a:pt x="9" y="14104"/>
                  </a:lnTo>
                  <a:lnTo>
                    <a:pt x="5" y="14149"/>
                  </a:lnTo>
                  <a:lnTo>
                    <a:pt x="2" y="14195"/>
                  </a:lnTo>
                  <a:lnTo>
                    <a:pt x="1" y="14240"/>
                  </a:lnTo>
                  <a:lnTo>
                    <a:pt x="0" y="14287"/>
                  </a:lnTo>
                  <a:lnTo>
                    <a:pt x="2" y="14378"/>
                  </a:lnTo>
                  <a:lnTo>
                    <a:pt x="9" y="14468"/>
                  </a:lnTo>
                  <a:lnTo>
                    <a:pt x="20" y="14557"/>
                  </a:lnTo>
                  <a:lnTo>
                    <a:pt x="36" y="14644"/>
                  </a:lnTo>
                  <a:lnTo>
                    <a:pt x="56" y="14729"/>
                  </a:lnTo>
                  <a:lnTo>
                    <a:pt x="79" y="14814"/>
                  </a:lnTo>
                  <a:lnTo>
                    <a:pt x="107" y="14896"/>
                  </a:lnTo>
                  <a:lnTo>
                    <a:pt x="140" y="14976"/>
                  </a:lnTo>
                  <a:lnTo>
                    <a:pt x="175" y="15054"/>
                  </a:lnTo>
                  <a:lnTo>
                    <a:pt x="214" y="15132"/>
                  </a:lnTo>
                  <a:lnTo>
                    <a:pt x="256" y="15205"/>
                  </a:lnTo>
                  <a:lnTo>
                    <a:pt x="302" y="15277"/>
                  </a:lnTo>
                  <a:lnTo>
                    <a:pt x="352" y="15346"/>
                  </a:lnTo>
                  <a:lnTo>
                    <a:pt x="404" y="15414"/>
                  </a:lnTo>
                  <a:lnTo>
                    <a:pt x="460" y="15478"/>
                  </a:lnTo>
                  <a:lnTo>
                    <a:pt x="519" y="15539"/>
                  </a:lnTo>
                  <a:lnTo>
                    <a:pt x="580" y="15598"/>
                  </a:lnTo>
                  <a:lnTo>
                    <a:pt x="644" y="15654"/>
                  </a:lnTo>
                  <a:lnTo>
                    <a:pt x="712" y="15706"/>
                  </a:lnTo>
                  <a:lnTo>
                    <a:pt x="781" y="15756"/>
                  </a:lnTo>
                  <a:lnTo>
                    <a:pt x="853" y="15801"/>
                  </a:lnTo>
                  <a:lnTo>
                    <a:pt x="926" y="15844"/>
                  </a:lnTo>
                  <a:lnTo>
                    <a:pt x="1004" y="15883"/>
                  </a:lnTo>
                  <a:lnTo>
                    <a:pt x="1082" y="15918"/>
                  </a:lnTo>
                  <a:lnTo>
                    <a:pt x="1162" y="15951"/>
                  </a:lnTo>
                  <a:lnTo>
                    <a:pt x="1244" y="15979"/>
                  </a:lnTo>
                  <a:lnTo>
                    <a:pt x="1329" y="16002"/>
                  </a:lnTo>
                  <a:lnTo>
                    <a:pt x="1414" y="16022"/>
                  </a:lnTo>
                  <a:lnTo>
                    <a:pt x="1501" y="16038"/>
                  </a:lnTo>
                  <a:lnTo>
                    <a:pt x="1590" y="16049"/>
                  </a:lnTo>
                  <a:lnTo>
                    <a:pt x="1680" y="16056"/>
                  </a:lnTo>
                  <a:lnTo>
                    <a:pt x="1771" y="16058"/>
                  </a:lnTo>
                  <a:lnTo>
                    <a:pt x="1818" y="16057"/>
                  </a:lnTo>
                  <a:lnTo>
                    <a:pt x="1863" y="16056"/>
                  </a:lnTo>
                  <a:lnTo>
                    <a:pt x="1909" y="16053"/>
                  </a:lnTo>
                  <a:lnTo>
                    <a:pt x="1954" y="16049"/>
                  </a:lnTo>
                  <a:lnTo>
                    <a:pt x="1999" y="16043"/>
                  </a:lnTo>
                  <a:lnTo>
                    <a:pt x="2043" y="16037"/>
                  </a:lnTo>
                  <a:lnTo>
                    <a:pt x="2088" y="16030"/>
                  </a:lnTo>
                  <a:lnTo>
                    <a:pt x="2132" y="16021"/>
                  </a:lnTo>
                  <a:lnTo>
                    <a:pt x="2175" y="16012"/>
                  </a:lnTo>
                  <a:lnTo>
                    <a:pt x="2218" y="16001"/>
                  </a:lnTo>
                  <a:lnTo>
                    <a:pt x="2261" y="15989"/>
                  </a:lnTo>
                  <a:lnTo>
                    <a:pt x="2302" y="15977"/>
                  </a:lnTo>
                  <a:lnTo>
                    <a:pt x="2344" y="15963"/>
                  </a:lnTo>
                  <a:lnTo>
                    <a:pt x="2386" y="15948"/>
                  </a:lnTo>
                  <a:lnTo>
                    <a:pt x="2427" y="15932"/>
                  </a:lnTo>
                  <a:lnTo>
                    <a:pt x="2467" y="15915"/>
                  </a:lnTo>
                  <a:lnTo>
                    <a:pt x="2507" y="15897"/>
                  </a:lnTo>
                  <a:lnTo>
                    <a:pt x="2546" y="15878"/>
                  </a:lnTo>
                  <a:lnTo>
                    <a:pt x="2584" y="15859"/>
                  </a:lnTo>
                  <a:lnTo>
                    <a:pt x="2622" y="15839"/>
                  </a:lnTo>
                  <a:lnTo>
                    <a:pt x="2661" y="15817"/>
                  </a:lnTo>
                  <a:lnTo>
                    <a:pt x="2698" y="15795"/>
                  </a:lnTo>
                  <a:lnTo>
                    <a:pt x="2734" y="15772"/>
                  </a:lnTo>
                  <a:lnTo>
                    <a:pt x="2770" y="15748"/>
                  </a:lnTo>
                  <a:lnTo>
                    <a:pt x="2805" y="15723"/>
                  </a:lnTo>
                  <a:lnTo>
                    <a:pt x="2839" y="15698"/>
                  </a:lnTo>
                  <a:lnTo>
                    <a:pt x="2873" y="15671"/>
                  </a:lnTo>
                  <a:lnTo>
                    <a:pt x="2906" y="15644"/>
                  </a:lnTo>
                  <a:lnTo>
                    <a:pt x="2940" y="15615"/>
                  </a:lnTo>
                  <a:lnTo>
                    <a:pt x="2971" y="15587"/>
                  </a:lnTo>
                  <a:lnTo>
                    <a:pt x="3003" y="15557"/>
                  </a:lnTo>
                  <a:lnTo>
                    <a:pt x="3033" y="15527"/>
                  </a:lnTo>
                  <a:lnTo>
                    <a:pt x="3032" y="15526"/>
                  </a:lnTo>
                  <a:lnTo>
                    <a:pt x="7217" y="11342"/>
                  </a:lnTo>
                  <a:lnTo>
                    <a:pt x="7296" y="11383"/>
                  </a:lnTo>
                  <a:lnTo>
                    <a:pt x="7377" y="11423"/>
                  </a:lnTo>
                  <a:lnTo>
                    <a:pt x="7457" y="11462"/>
                  </a:lnTo>
                  <a:lnTo>
                    <a:pt x="7538" y="11500"/>
                  </a:lnTo>
                  <a:lnTo>
                    <a:pt x="7621" y="11537"/>
                  </a:lnTo>
                  <a:lnTo>
                    <a:pt x="7703" y="11572"/>
                  </a:lnTo>
                  <a:lnTo>
                    <a:pt x="7786" y="11606"/>
                  </a:lnTo>
                  <a:lnTo>
                    <a:pt x="7869" y="11640"/>
                  </a:lnTo>
                  <a:lnTo>
                    <a:pt x="7954" y="11671"/>
                  </a:lnTo>
                  <a:lnTo>
                    <a:pt x="8039" y="11702"/>
                  </a:lnTo>
                  <a:lnTo>
                    <a:pt x="8124" y="11731"/>
                  </a:lnTo>
                  <a:lnTo>
                    <a:pt x="8211" y="11759"/>
                  </a:lnTo>
                  <a:lnTo>
                    <a:pt x="8297" y="11787"/>
                  </a:lnTo>
                  <a:lnTo>
                    <a:pt x="8384" y="11813"/>
                  </a:lnTo>
                  <a:lnTo>
                    <a:pt x="8472" y="11837"/>
                  </a:lnTo>
                  <a:lnTo>
                    <a:pt x="8560" y="11860"/>
                  </a:lnTo>
                  <a:lnTo>
                    <a:pt x="8649" y="11882"/>
                  </a:lnTo>
                  <a:lnTo>
                    <a:pt x="8739" y="11902"/>
                  </a:lnTo>
                  <a:lnTo>
                    <a:pt x="8828" y="11921"/>
                  </a:lnTo>
                  <a:lnTo>
                    <a:pt x="8918" y="11939"/>
                  </a:lnTo>
                  <a:lnTo>
                    <a:pt x="9010" y="11955"/>
                  </a:lnTo>
                  <a:lnTo>
                    <a:pt x="9100" y="11970"/>
                  </a:lnTo>
                  <a:lnTo>
                    <a:pt x="9192" y="11984"/>
                  </a:lnTo>
                  <a:lnTo>
                    <a:pt x="9285" y="11996"/>
                  </a:lnTo>
                  <a:lnTo>
                    <a:pt x="9377" y="12007"/>
                  </a:lnTo>
                  <a:lnTo>
                    <a:pt x="9470" y="12016"/>
                  </a:lnTo>
                  <a:lnTo>
                    <a:pt x="9564" y="12024"/>
                  </a:lnTo>
                  <a:lnTo>
                    <a:pt x="9657" y="12031"/>
                  </a:lnTo>
                  <a:lnTo>
                    <a:pt x="9751" y="12036"/>
                  </a:lnTo>
                  <a:lnTo>
                    <a:pt x="9846" y="12040"/>
                  </a:lnTo>
                  <a:lnTo>
                    <a:pt x="9941" y="12042"/>
                  </a:lnTo>
                  <a:lnTo>
                    <a:pt x="10036" y="12044"/>
                  </a:lnTo>
                  <a:lnTo>
                    <a:pt x="10346" y="12035"/>
                  </a:lnTo>
                  <a:lnTo>
                    <a:pt x="10651" y="12012"/>
                  </a:lnTo>
                  <a:lnTo>
                    <a:pt x="10954" y="11974"/>
                  </a:lnTo>
                  <a:lnTo>
                    <a:pt x="11250" y="11921"/>
                  </a:lnTo>
                  <a:lnTo>
                    <a:pt x="11541" y="11854"/>
                  </a:lnTo>
                  <a:lnTo>
                    <a:pt x="11827" y="11773"/>
                  </a:lnTo>
                  <a:lnTo>
                    <a:pt x="12107" y="11678"/>
                  </a:lnTo>
                  <a:lnTo>
                    <a:pt x="12380" y="11570"/>
                  </a:lnTo>
                  <a:lnTo>
                    <a:pt x="12647" y="11449"/>
                  </a:lnTo>
                  <a:lnTo>
                    <a:pt x="12907" y="11317"/>
                  </a:lnTo>
                  <a:lnTo>
                    <a:pt x="13159" y="11171"/>
                  </a:lnTo>
                  <a:lnTo>
                    <a:pt x="13403" y="11015"/>
                  </a:lnTo>
                  <a:lnTo>
                    <a:pt x="13639" y="10847"/>
                  </a:lnTo>
                  <a:lnTo>
                    <a:pt x="13866" y="10669"/>
                  </a:lnTo>
                  <a:lnTo>
                    <a:pt x="14085" y="10479"/>
                  </a:lnTo>
                  <a:lnTo>
                    <a:pt x="14295" y="10280"/>
                  </a:lnTo>
                  <a:lnTo>
                    <a:pt x="14493" y="10070"/>
                  </a:lnTo>
                  <a:lnTo>
                    <a:pt x="14683" y="9852"/>
                  </a:lnTo>
                  <a:lnTo>
                    <a:pt x="14862" y="9625"/>
                  </a:lnTo>
                  <a:lnTo>
                    <a:pt x="15029" y="9389"/>
                  </a:lnTo>
                  <a:lnTo>
                    <a:pt x="15186" y="9144"/>
                  </a:lnTo>
                  <a:lnTo>
                    <a:pt x="15331" y="8892"/>
                  </a:lnTo>
                  <a:lnTo>
                    <a:pt x="15464" y="8632"/>
                  </a:lnTo>
                  <a:lnTo>
                    <a:pt x="15584" y="8365"/>
                  </a:lnTo>
                  <a:lnTo>
                    <a:pt x="15693" y="8092"/>
                  </a:lnTo>
                  <a:lnTo>
                    <a:pt x="15787" y="7812"/>
                  </a:lnTo>
                  <a:lnTo>
                    <a:pt x="15868" y="7526"/>
                  </a:lnTo>
                  <a:lnTo>
                    <a:pt x="15936" y="7235"/>
                  </a:lnTo>
                  <a:lnTo>
                    <a:pt x="15989" y="6939"/>
                  </a:lnTo>
                  <a:lnTo>
                    <a:pt x="16027" y="6638"/>
                  </a:lnTo>
                  <a:lnTo>
                    <a:pt x="16050" y="6332"/>
                  </a:lnTo>
                  <a:lnTo>
                    <a:pt x="16058" y="6022"/>
                  </a:lnTo>
                  <a:lnTo>
                    <a:pt x="16050" y="5712"/>
                  </a:lnTo>
                  <a:lnTo>
                    <a:pt x="16027" y="5407"/>
                  </a:lnTo>
                  <a:lnTo>
                    <a:pt x="15989" y="5104"/>
                  </a:lnTo>
                  <a:lnTo>
                    <a:pt x="15936" y="4808"/>
                  </a:lnTo>
                  <a:lnTo>
                    <a:pt x="15868" y="4517"/>
                  </a:lnTo>
                  <a:lnTo>
                    <a:pt x="15787" y="4231"/>
                  </a:lnTo>
                  <a:lnTo>
                    <a:pt x="15693" y="3951"/>
                  </a:lnTo>
                  <a:lnTo>
                    <a:pt x="15584" y="3678"/>
                  </a:lnTo>
                  <a:lnTo>
                    <a:pt x="15464" y="3411"/>
                  </a:lnTo>
                  <a:lnTo>
                    <a:pt x="15331" y="3151"/>
                  </a:lnTo>
                  <a:lnTo>
                    <a:pt x="15186" y="2899"/>
                  </a:lnTo>
                  <a:lnTo>
                    <a:pt x="15029" y="2655"/>
                  </a:lnTo>
                  <a:lnTo>
                    <a:pt x="14862" y="2419"/>
                  </a:lnTo>
                  <a:lnTo>
                    <a:pt x="14683" y="2191"/>
                  </a:lnTo>
                  <a:lnTo>
                    <a:pt x="14493" y="1973"/>
                  </a:lnTo>
                  <a:lnTo>
                    <a:pt x="14295" y="1763"/>
                  </a:lnTo>
                  <a:lnTo>
                    <a:pt x="14085" y="1565"/>
                  </a:lnTo>
                  <a:lnTo>
                    <a:pt x="13866" y="1375"/>
                  </a:lnTo>
                  <a:lnTo>
                    <a:pt x="13639" y="1196"/>
                  </a:lnTo>
                  <a:lnTo>
                    <a:pt x="13403" y="1029"/>
                  </a:lnTo>
                  <a:lnTo>
                    <a:pt x="13159" y="872"/>
                  </a:lnTo>
                  <a:lnTo>
                    <a:pt x="12907" y="727"/>
                  </a:lnTo>
                  <a:lnTo>
                    <a:pt x="12647" y="594"/>
                  </a:lnTo>
                  <a:lnTo>
                    <a:pt x="12380" y="474"/>
                  </a:lnTo>
                  <a:lnTo>
                    <a:pt x="12107" y="365"/>
                  </a:lnTo>
                  <a:lnTo>
                    <a:pt x="11827" y="271"/>
                  </a:lnTo>
                  <a:lnTo>
                    <a:pt x="11541" y="190"/>
                  </a:lnTo>
                  <a:lnTo>
                    <a:pt x="11250" y="122"/>
                  </a:lnTo>
                  <a:lnTo>
                    <a:pt x="10954" y="69"/>
                  </a:lnTo>
                  <a:lnTo>
                    <a:pt x="10651" y="31"/>
                  </a:lnTo>
                  <a:lnTo>
                    <a:pt x="10346" y="8"/>
                  </a:lnTo>
                  <a:lnTo>
                    <a:pt x="1003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2" name="Freeform: Shape 71">
              <a:extLst>
                <a:ext uri="{FF2B5EF4-FFF2-40B4-BE49-F238E27FC236}">
                  <a16:creationId xmlns:a16="http://schemas.microsoft.com/office/drawing/2014/main" id="{DD2DE0D8-CE07-4931-8D61-CEC65FD12D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4413" y="1185863"/>
              <a:ext cx="161925" cy="161925"/>
            </a:xfrm>
            <a:custGeom>
              <a:avLst/>
              <a:gdLst>
                <a:gd name="T0" fmla="*/ 2977 w 3763"/>
                <a:gd name="T1" fmla="*/ 40 h 3764"/>
                <a:gd name="T2" fmla="*/ 2305 w 3763"/>
                <a:gd name="T3" fmla="*/ 213 h 3764"/>
                <a:gd name="T4" fmla="*/ 1691 w 3763"/>
                <a:gd name="T5" fmla="*/ 509 h 3764"/>
                <a:gd name="T6" fmla="*/ 1151 w 3763"/>
                <a:gd name="T7" fmla="*/ 912 h 3764"/>
                <a:gd name="T8" fmla="*/ 697 w 3763"/>
                <a:gd name="T9" fmla="*/ 1411 h 3764"/>
                <a:gd name="T10" fmla="*/ 346 w 3763"/>
                <a:gd name="T11" fmla="*/ 1990 h 3764"/>
                <a:gd name="T12" fmla="*/ 110 w 3763"/>
                <a:gd name="T13" fmla="*/ 2635 h 3764"/>
                <a:gd name="T14" fmla="*/ 5 w 3763"/>
                <a:gd name="T15" fmla="*/ 3332 h 3764"/>
                <a:gd name="T16" fmla="*/ 3 w 3763"/>
                <a:gd name="T17" fmla="*/ 3551 h 3764"/>
                <a:gd name="T18" fmla="*/ 15 w 3763"/>
                <a:gd name="T19" fmla="*/ 3599 h 3764"/>
                <a:gd name="T20" fmla="*/ 36 w 3763"/>
                <a:gd name="T21" fmla="*/ 3643 h 3764"/>
                <a:gd name="T22" fmla="*/ 65 w 3763"/>
                <a:gd name="T23" fmla="*/ 3681 h 3764"/>
                <a:gd name="T24" fmla="*/ 100 w 3763"/>
                <a:gd name="T25" fmla="*/ 3713 h 3764"/>
                <a:gd name="T26" fmla="*/ 142 w 3763"/>
                <a:gd name="T27" fmla="*/ 3739 h 3764"/>
                <a:gd name="T28" fmla="*/ 188 w 3763"/>
                <a:gd name="T29" fmla="*/ 3756 h 3764"/>
                <a:gd name="T30" fmla="*/ 237 w 3763"/>
                <a:gd name="T31" fmla="*/ 3764 h 3764"/>
                <a:gd name="T32" fmla="*/ 289 w 3763"/>
                <a:gd name="T33" fmla="*/ 3761 h 3764"/>
                <a:gd name="T34" fmla="*/ 337 w 3763"/>
                <a:gd name="T35" fmla="*/ 3749 h 3764"/>
                <a:gd name="T36" fmla="*/ 381 w 3763"/>
                <a:gd name="T37" fmla="*/ 3728 h 3764"/>
                <a:gd name="T38" fmla="*/ 419 w 3763"/>
                <a:gd name="T39" fmla="*/ 3698 h 3764"/>
                <a:gd name="T40" fmla="*/ 451 w 3763"/>
                <a:gd name="T41" fmla="*/ 3663 h 3764"/>
                <a:gd name="T42" fmla="*/ 476 w 3763"/>
                <a:gd name="T43" fmla="*/ 3621 h 3764"/>
                <a:gd name="T44" fmla="*/ 493 w 3763"/>
                <a:gd name="T45" fmla="*/ 3576 h 3764"/>
                <a:gd name="T46" fmla="*/ 501 w 3763"/>
                <a:gd name="T47" fmla="*/ 3526 h 3764"/>
                <a:gd name="T48" fmla="*/ 537 w 3763"/>
                <a:gd name="T49" fmla="*/ 3054 h 3764"/>
                <a:gd name="T50" fmla="*/ 684 w 3763"/>
                <a:gd name="T51" fmla="*/ 2478 h 3764"/>
                <a:gd name="T52" fmla="*/ 937 w 3763"/>
                <a:gd name="T53" fmla="*/ 1952 h 3764"/>
                <a:gd name="T54" fmla="*/ 1283 w 3763"/>
                <a:gd name="T55" fmla="*/ 1488 h 3764"/>
                <a:gd name="T56" fmla="*/ 1711 w 3763"/>
                <a:gd name="T57" fmla="*/ 1100 h 3764"/>
                <a:gd name="T58" fmla="*/ 2208 w 3763"/>
                <a:gd name="T59" fmla="*/ 799 h 3764"/>
                <a:gd name="T60" fmla="*/ 2760 w 3763"/>
                <a:gd name="T61" fmla="*/ 596 h 3764"/>
                <a:gd name="T62" fmla="*/ 3358 w 3763"/>
                <a:gd name="T63" fmla="*/ 506 h 3764"/>
                <a:gd name="T64" fmla="*/ 3550 w 3763"/>
                <a:gd name="T65" fmla="*/ 499 h 3764"/>
                <a:gd name="T66" fmla="*/ 3599 w 3763"/>
                <a:gd name="T67" fmla="*/ 487 h 3764"/>
                <a:gd name="T68" fmla="*/ 3643 w 3763"/>
                <a:gd name="T69" fmla="*/ 466 h 3764"/>
                <a:gd name="T70" fmla="*/ 3681 w 3763"/>
                <a:gd name="T71" fmla="*/ 437 h 3764"/>
                <a:gd name="T72" fmla="*/ 3713 w 3763"/>
                <a:gd name="T73" fmla="*/ 402 h 3764"/>
                <a:gd name="T74" fmla="*/ 3738 w 3763"/>
                <a:gd name="T75" fmla="*/ 359 h 3764"/>
                <a:gd name="T76" fmla="*/ 3755 w 3763"/>
                <a:gd name="T77" fmla="*/ 313 h 3764"/>
                <a:gd name="T78" fmla="*/ 3763 w 3763"/>
                <a:gd name="T79" fmla="*/ 264 h 3764"/>
                <a:gd name="T80" fmla="*/ 3760 w 3763"/>
                <a:gd name="T81" fmla="*/ 213 h 3764"/>
                <a:gd name="T82" fmla="*/ 3748 w 3763"/>
                <a:gd name="T83" fmla="*/ 165 h 3764"/>
                <a:gd name="T84" fmla="*/ 3727 w 3763"/>
                <a:gd name="T85" fmla="*/ 120 h 3764"/>
                <a:gd name="T86" fmla="*/ 3698 w 3763"/>
                <a:gd name="T87" fmla="*/ 82 h 3764"/>
                <a:gd name="T88" fmla="*/ 3663 w 3763"/>
                <a:gd name="T89" fmla="*/ 50 h 3764"/>
                <a:gd name="T90" fmla="*/ 3621 w 3763"/>
                <a:gd name="T91" fmla="*/ 25 h 3764"/>
                <a:gd name="T92" fmla="*/ 3574 w 3763"/>
                <a:gd name="T93" fmla="*/ 8 h 3764"/>
                <a:gd name="T94" fmla="*/ 3525 w 3763"/>
                <a:gd name="T95" fmla="*/ 0 h 3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763" h="3764">
                  <a:moveTo>
                    <a:pt x="3512" y="0"/>
                  </a:moveTo>
                  <a:lnTo>
                    <a:pt x="3332" y="5"/>
                  </a:lnTo>
                  <a:lnTo>
                    <a:pt x="3153" y="18"/>
                  </a:lnTo>
                  <a:lnTo>
                    <a:pt x="2977" y="40"/>
                  </a:lnTo>
                  <a:lnTo>
                    <a:pt x="2805" y="71"/>
                  </a:lnTo>
                  <a:lnTo>
                    <a:pt x="2634" y="110"/>
                  </a:lnTo>
                  <a:lnTo>
                    <a:pt x="2467" y="158"/>
                  </a:lnTo>
                  <a:lnTo>
                    <a:pt x="2305" y="213"/>
                  </a:lnTo>
                  <a:lnTo>
                    <a:pt x="2145" y="276"/>
                  </a:lnTo>
                  <a:lnTo>
                    <a:pt x="1990" y="346"/>
                  </a:lnTo>
                  <a:lnTo>
                    <a:pt x="1838" y="424"/>
                  </a:lnTo>
                  <a:lnTo>
                    <a:pt x="1691" y="509"/>
                  </a:lnTo>
                  <a:lnTo>
                    <a:pt x="1548" y="600"/>
                  </a:lnTo>
                  <a:lnTo>
                    <a:pt x="1411" y="698"/>
                  </a:lnTo>
                  <a:lnTo>
                    <a:pt x="1278" y="802"/>
                  </a:lnTo>
                  <a:lnTo>
                    <a:pt x="1151" y="912"/>
                  </a:lnTo>
                  <a:lnTo>
                    <a:pt x="1028" y="1029"/>
                  </a:lnTo>
                  <a:lnTo>
                    <a:pt x="912" y="1151"/>
                  </a:lnTo>
                  <a:lnTo>
                    <a:pt x="801" y="1279"/>
                  </a:lnTo>
                  <a:lnTo>
                    <a:pt x="697" y="1411"/>
                  </a:lnTo>
                  <a:lnTo>
                    <a:pt x="600" y="1549"/>
                  </a:lnTo>
                  <a:lnTo>
                    <a:pt x="508" y="1691"/>
                  </a:lnTo>
                  <a:lnTo>
                    <a:pt x="423" y="1839"/>
                  </a:lnTo>
                  <a:lnTo>
                    <a:pt x="346" y="1990"/>
                  </a:lnTo>
                  <a:lnTo>
                    <a:pt x="276" y="2146"/>
                  </a:lnTo>
                  <a:lnTo>
                    <a:pt x="212" y="2305"/>
                  </a:lnTo>
                  <a:lnTo>
                    <a:pt x="157" y="2468"/>
                  </a:lnTo>
                  <a:lnTo>
                    <a:pt x="110" y="2635"/>
                  </a:lnTo>
                  <a:lnTo>
                    <a:pt x="71" y="2805"/>
                  </a:lnTo>
                  <a:lnTo>
                    <a:pt x="40" y="2978"/>
                  </a:lnTo>
                  <a:lnTo>
                    <a:pt x="18" y="3153"/>
                  </a:lnTo>
                  <a:lnTo>
                    <a:pt x="5" y="3332"/>
                  </a:lnTo>
                  <a:lnTo>
                    <a:pt x="0" y="3513"/>
                  </a:lnTo>
                  <a:lnTo>
                    <a:pt x="0" y="3526"/>
                  </a:lnTo>
                  <a:lnTo>
                    <a:pt x="1" y="3539"/>
                  </a:lnTo>
                  <a:lnTo>
                    <a:pt x="3" y="3551"/>
                  </a:lnTo>
                  <a:lnTo>
                    <a:pt x="5" y="3563"/>
                  </a:lnTo>
                  <a:lnTo>
                    <a:pt x="8" y="3576"/>
                  </a:lnTo>
                  <a:lnTo>
                    <a:pt x="11" y="3587"/>
                  </a:lnTo>
                  <a:lnTo>
                    <a:pt x="15" y="3599"/>
                  </a:lnTo>
                  <a:lnTo>
                    <a:pt x="20" y="3610"/>
                  </a:lnTo>
                  <a:lnTo>
                    <a:pt x="25" y="3621"/>
                  </a:lnTo>
                  <a:lnTo>
                    <a:pt x="30" y="3632"/>
                  </a:lnTo>
                  <a:lnTo>
                    <a:pt x="36" y="3643"/>
                  </a:lnTo>
                  <a:lnTo>
                    <a:pt x="43" y="3653"/>
                  </a:lnTo>
                  <a:lnTo>
                    <a:pt x="50" y="3663"/>
                  </a:lnTo>
                  <a:lnTo>
                    <a:pt x="57" y="3672"/>
                  </a:lnTo>
                  <a:lnTo>
                    <a:pt x="65" y="3681"/>
                  </a:lnTo>
                  <a:lnTo>
                    <a:pt x="73" y="3690"/>
                  </a:lnTo>
                  <a:lnTo>
                    <a:pt x="82" y="3698"/>
                  </a:lnTo>
                  <a:lnTo>
                    <a:pt x="91" y="3706"/>
                  </a:lnTo>
                  <a:lnTo>
                    <a:pt x="100" y="3713"/>
                  </a:lnTo>
                  <a:lnTo>
                    <a:pt x="110" y="3721"/>
                  </a:lnTo>
                  <a:lnTo>
                    <a:pt x="120" y="3728"/>
                  </a:lnTo>
                  <a:lnTo>
                    <a:pt x="131" y="3734"/>
                  </a:lnTo>
                  <a:lnTo>
                    <a:pt x="142" y="3739"/>
                  </a:lnTo>
                  <a:lnTo>
                    <a:pt x="153" y="3744"/>
                  </a:lnTo>
                  <a:lnTo>
                    <a:pt x="164" y="3749"/>
                  </a:lnTo>
                  <a:lnTo>
                    <a:pt x="176" y="3753"/>
                  </a:lnTo>
                  <a:lnTo>
                    <a:pt x="188" y="3756"/>
                  </a:lnTo>
                  <a:lnTo>
                    <a:pt x="200" y="3759"/>
                  </a:lnTo>
                  <a:lnTo>
                    <a:pt x="212" y="3761"/>
                  </a:lnTo>
                  <a:lnTo>
                    <a:pt x="224" y="3763"/>
                  </a:lnTo>
                  <a:lnTo>
                    <a:pt x="237" y="3764"/>
                  </a:lnTo>
                  <a:lnTo>
                    <a:pt x="250" y="3764"/>
                  </a:lnTo>
                  <a:lnTo>
                    <a:pt x="264" y="3764"/>
                  </a:lnTo>
                  <a:lnTo>
                    <a:pt x="276" y="3763"/>
                  </a:lnTo>
                  <a:lnTo>
                    <a:pt x="289" y="3761"/>
                  </a:lnTo>
                  <a:lnTo>
                    <a:pt x="301" y="3759"/>
                  </a:lnTo>
                  <a:lnTo>
                    <a:pt x="313" y="3756"/>
                  </a:lnTo>
                  <a:lnTo>
                    <a:pt x="325" y="3753"/>
                  </a:lnTo>
                  <a:lnTo>
                    <a:pt x="337" y="3749"/>
                  </a:lnTo>
                  <a:lnTo>
                    <a:pt x="348" y="3744"/>
                  </a:lnTo>
                  <a:lnTo>
                    <a:pt x="359" y="3739"/>
                  </a:lnTo>
                  <a:lnTo>
                    <a:pt x="370" y="3734"/>
                  </a:lnTo>
                  <a:lnTo>
                    <a:pt x="381" y="3728"/>
                  </a:lnTo>
                  <a:lnTo>
                    <a:pt x="391" y="3721"/>
                  </a:lnTo>
                  <a:lnTo>
                    <a:pt x="401" y="3713"/>
                  </a:lnTo>
                  <a:lnTo>
                    <a:pt x="410" y="3706"/>
                  </a:lnTo>
                  <a:lnTo>
                    <a:pt x="419" y="3698"/>
                  </a:lnTo>
                  <a:lnTo>
                    <a:pt x="428" y="3690"/>
                  </a:lnTo>
                  <a:lnTo>
                    <a:pt x="436" y="3681"/>
                  </a:lnTo>
                  <a:lnTo>
                    <a:pt x="444" y="3672"/>
                  </a:lnTo>
                  <a:lnTo>
                    <a:pt x="451" y="3663"/>
                  </a:lnTo>
                  <a:lnTo>
                    <a:pt x="458" y="3653"/>
                  </a:lnTo>
                  <a:lnTo>
                    <a:pt x="465" y="3643"/>
                  </a:lnTo>
                  <a:lnTo>
                    <a:pt x="471" y="3632"/>
                  </a:lnTo>
                  <a:lnTo>
                    <a:pt x="476" y="3621"/>
                  </a:lnTo>
                  <a:lnTo>
                    <a:pt x="481" y="3610"/>
                  </a:lnTo>
                  <a:lnTo>
                    <a:pt x="486" y="3599"/>
                  </a:lnTo>
                  <a:lnTo>
                    <a:pt x="490" y="3587"/>
                  </a:lnTo>
                  <a:lnTo>
                    <a:pt x="493" y="3576"/>
                  </a:lnTo>
                  <a:lnTo>
                    <a:pt x="496" y="3563"/>
                  </a:lnTo>
                  <a:lnTo>
                    <a:pt x="498" y="3551"/>
                  </a:lnTo>
                  <a:lnTo>
                    <a:pt x="500" y="3539"/>
                  </a:lnTo>
                  <a:lnTo>
                    <a:pt x="501" y="3526"/>
                  </a:lnTo>
                  <a:lnTo>
                    <a:pt x="501" y="3513"/>
                  </a:lnTo>
                  <a:lnTo>
                    <a:pt x="505" y="3358"/>
                  </a:lnTo>
                  <a:lnTo>
                    <a:pt x="517" y="3205"/>
                  </a:lnTo>
                  <a:lnTo>
                    <a:pt x="537" y="3054"/>
                  </a:lnTo>
                  <a:lnTo>
                    <a:pt x="563" y="2907"/>
                  </a:lnTo>
                  <a:lnTo>
                    <a:pt x="596" y="2760"/>
                  </a:lnTo>
                  <a:lnTo>
                    <a:pt x="637" y="2618"/>
                  </a:lnTo>
                  <a:lnTo>
                    <a:pt x="684" y="2478"/>
                  </a:lnTo>
                  <a:lnTo>
                    <a:pt x="738" y="2341"/>
                  </a:lnTo>
                  <a:lnTo>
                    <a:pt x="798" y="2208"/>
                  </a:lnTo>
                  <a:lnTo>
                    <a:pt x="865" y="2078"/>
                  </a:lnTo>
                  <a:lnTo>
                    <a:pt x="937" y="1952"/>
                  </a:lnTo>
                  <a:lnTo>
                    <a:pt x="1015" y="1830"/>
                  </a:lnTo>
                  <a:lnTo>
                    <a:pt x="1100" y="1711"/>
                  </a:lnTo>
                  <a:lnTo>
                    <a:pt x="1189" y="1598"/>
                  </a:lnTo>
                  <a:lnTo>
                    <a:pt x="1283" y="1488"/>
                  </a:lnTo>
                  <a:lnTo>
                    <a:pt x="1384" y="1384"/>
                  </a:lnTo>
                  <a:lnTo>
                    <a:pt x="1488" y="1285"/>
                  </a:lnTo>
                  <a:lnTo>
                    <a:pt x="1597" y="1189"/>
                  </a:lnTo>
                  <a:lnTo>
                    <a:pt x="1711" y="1100"/>
                  </a:lnTo>
                  <a:lnTo>
                    <a:pt x="1829" y="1017"/>
                  </a:lnTo>
                  <a:lnTo>
                    <a:pt x="1952" y="937"/>
                  </a:lnTo>
                  <a:lnTo>
                    <a:pt x="2077" y="865"/>
                  </a:lnTo>
                  <a:lnTo>
                    <a:pt x="2208" y="799"/>
                  </a:lnTo>
                  <a:lnTo>
                    <a:pt x="2340" y="739"/>
                  </a:lnTo>
                  <a:lnTo>
                    <a:pt x="2478" y="685"/>
                  </a:lnTo>
                  <a:lnTo>
                    <a:pt x="2617" y="637"/>
                  </a:lnTo>
                  <a:lnTo>
                    <a:pt x="2760" y="596"/>
                  </a:lnTo>
                  <a:lnTo>
                    <a:pt x="2906" y="563"/>
                  </a:lnTo>
                  <a:lnTo>
                    <a:pt x="3054" y="537"/>
                  </a:lnTo>
                  <a:lnTo>
                    <a:pt x="3204" y="517"/>
                  </a:lnTo>
                  <a:lnTo>
                    <a:pt x="3358" y="506"/>
                  </a:lnTo>
                  <a:lnTo>
                    <a:pt x="3512" y="502"/>
                  </a:lnTo>
                  <a:lnTo>
                    <a:pt x="3525" y="502"/>
                  </a:lnTo>
                  <a:lnTo>
                    <a:pt x="3538" y="501"/>
                  </a:lnTo>
                  <a:lnTo>
                    <a:pt x="3550" y="499"/>
                  </a:lnTo>
                  <a:lnTo>
                    <a:pt x="3562" y="497"/>
                  </a:lnTo>
                  <a:lnTo>
                    <a:pt x="3574" y="494"/>
                  </a:lnTo>
                  <a:lnTo>
                    <a:pt x="3587" y="491"/>
                  </a:lnTo>
                  <a:lnTo>
                    <a:pt x="3599" y="487"/>
                  </a:lnTo>
                  <a:lnTo>
                    <a:pt x="3610" y="482"/>
                  </a:lnTo>
                  <a:lnTo>
                    <a:pt x="3621" y="477"/>
                  </a:lnTo>
                  <a:lnTo>
                    <a:pt x="3632" y="472"/>
                  </a:lnTo>
                  <a:lnTo>
                    <a:pt x="3643" y="466"/>
                  </a:lnTo>
                  <a:lnTo>
                    <a:pt x="3653" y="459"/>
                  </a:lnTo>
                  <a:lnTo>
                    <a:pt x="3663" y="452"/>
                  </a:lnTo>
                  <a:lnTo>
                    <a:pt x="3672" y="445"/>
                  </a:lnTo>
                  <a:lnTo>
                    <a:pt x="3681" y="437"/>
                  </a:lnTo>
                  <a:lnTo>
                    <a:pt x="3690" y="429"/>
                  </a:lnTo>
                  <a:lnTo>
                    <a:pt x="3698" y="420"/>
                  </a:lnTo>
                  <a:lnTo>
                    <a:pt x="3706" y="411"/>
                  </a:lnTo>
                  <a:lnTo>
                    <a:pt x="3713" y="402"/>
                  </a:lnTo>
                  <a:lnTo>
                    <a:pt x="3720" y="391"/>
                  </a:lnTo>
                  <a:lnTo>
                    <a:pt x="3727" y="381"/>
                  </a:lnTo>
                  <a:lnTo>
                    <a:pt x="3733" y="370"/>
                  </a:lnTo>
                  <a:lnTo>
                    <a:pt x="3738" y="359"/>
                  </a:lnTo>
                  <a:lnTo>
                    <a:pt x="3743" y="348"/>
                  </a:lnTo>
                  <a:lnTo>
                    <a:pt x="3748" y="337"/>
                  </a:lnTo>
                  <a:lnTo>
                    <a:pt x="3752" y="325"/>
                  </a:lnTo>
                  <a:lnTo>
                    <a:pt x="3755" y="313"/>
                  </a:lnTo>
                  <a:lnTo>
                    <a:pt x="3758" y="301"/>
                  </a:lnTo>
                  <a:lnTo>
                    <a:pt x="3760" y="289"/>
                  </a:lnTo>
                  <a:lnTo>
                    <a:pt x="3762" y="276"/>
                  </a:lnTo>
                  <a:lnTo>
                    <a:pt x="3763" y="264"/>
                  </a:lnTo>
                  <a:lnTo>
                    <a:pt x="3763" y="251"/>
                  </a:lnTo>
                  <a:lnTo>
                    <a:pt x="3763" y="238"/>
                  </a:lnTo>
                  <a:lnTo>
                    <a:pt x="3762" y="225"/>
                  </a:lnTo>
                  <a:lnTo>
                    <a:pt x="3760" y="213"/>
                  </a:lnTo>
                  <a:lnTo>
                    <a:pt x="3758" y="201"/>
                  </a:lnTo>
                  <a:lnTo>
                    <a:pt x="3755" y="188"/>
                  </a:lnTo>
                  <a:lnTo>
                    <a:pt x="3752" y="177"/>
                  </a:lnTo>
                  <a:lnTo>
                    <a:pt x="3748" y="165"/>
                  </a:lnTo>
                  <a:lnTo>
                    <a:pt x="3743" y="154"/>
                  </a:lnTo>
                  <a:lnTo>
                    <a:pt x="3738" y="143"/>
                  </a:lnTo>
                  <a:lnTo>
                    <a:pt x="3733" y="132"/>
                  </a:lnTo>
                  <a:lnTo>
                    <a:pt x="3727" y="120"/>
                  </a:lnTo>
                  <a:lnTo>
                    <a:pt x="3720" y="110"/>
                  </a:lnTo>
                  <a:lnTo>
                    <a:pt x="3713" y="100"/>
                  </a:lnTo>
                  <a:lnTo>
                    <a:pt x="3706" y="91"/>
                  </a:lnTo>
                  <a:lnTo>
                    <a:pt x="3698" y="82"/>
                  </a:lnTo>
                  <a:lnTo>
                    <a:pt x="3690" y="73"/>
                  </a:lnTo>
                  <a:lnTo>
                    <a:pt x="3681" y="65"/>
                  </a:lnTo>
                  <a:lnTo>
                    <a:pt x="3672" y="57"/>
                  </a:lnTo>
                  <a:lnTo>
                    <a:pt x="3663" y="50"/>
                  </a:lnTo>
                  <a:lnTo>
                    <a:pt x="3653" y="43"/>
                  </a:lnTo>
                  <a:lnTo>
                    <a:pt x="3643" y="36"/>
                  </a:lnTo>
                  <a:lnTo>
                    <a:pt x="3632" y="30"/>
                  </a:lnTo>
                  <a:lnTo>
                    <a:pt x="3621" y="25"/>
                  </a:lnTo>
                  <a:lnTo>
                    <a:pt x="3610" y="20"/>
                  </a:lnTo>
                  <a:lnTo>
                    <a:pt x="3599" y="15"/>
                  </a:lnTo>
                  <a:lnTo>
                    <a:pt x="3587" y="11"/>
                  </a:lnTo>
                  <a:lnTo>
                    <a:pt x="3574" y="8"/>
                  </a:lnTo>
                  <a:lnTo>
                    <a:pt x="3562" y="5"/>
                  </a:lnTo>
                  <a:lnTo>
                    <a:pt x="3550" y="3"/>
                  </a:lnTo>
                  <a:lnTo>
                    <a:pt x="3538" y="1"/>
                  </a:lnTo>
                  <a:lnTo>
                    <a:pt x="3525" y="0"/>
                  </a:lnTo>
                  <a:lnTo>
                    <a:pt x="35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94" name="TextBox 73">
            <a:extLst>
              <a:ext uri="{FF2B5EF4-FFF2-40B4-BE49-F238E27FC236}">
                <a16:creationId xmlns:a16="http://schemas.microsoft.com/office/drawing/2014/main" id="{72D7CF3A-CF0D-477A-82A5-8CBBFCCCD8C0}"/>
              </a:ext>
            </a:extLst>
          </p:cNvPr>
          <p:cNvSpPr txBox="1"/>
          <p:nvPr/>
        </p:nvSpPr>
        <p:spPr>
          <a:xfrm>
            <a:off x="624999" y="5233729"/>
            <a:ext cx="3506431" cy="535531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200"/>
              <a:t>This section is displayed as a text-typesetting placeholder</a:t>
            </a:r>
            <a:br>
              <a:rPr lang="zh-CN" altLang="en-US" sz="1200"/>
            </a:br>
            <a:r>
              <a:rPr lang="zh-CN" altLang="en-US" sz="1200"/>
              <a:t>(It is recommended to use theme Fonts)</a:t>
            </a:r>
          </a:p>
        </p:txBody>
      </p:sp>
      <p:sp>
        <p:nvSpPr>
          <p:cNvPr id="95" name="TextBox 74">
            <a:extLst>
              <a:ext uri="{FF2B5EF4-FFF2-40B4-BE49-F238E27FC236}">
                <a16:creationId xmlns:a16="http://schemas.microsoft.com/office/drawing/2014/main" id="{1C522276-5E4F-4642-96C5-9B2B9CC414CF}"/>
              </a:ext>
            </a:extLst>
          </p:cNvPr>
          <p:cNvSpPr txBox="1"/>
          <p:nvPr/>
        </p:nvSpPr>
        <p:spPr>
          <a:xfrm>
            <a:off x="2825415" y="4924710"/>
            <a:ext cx="1261884" cy="307777"/>
          </a:xfrm>
          <a:prstGeom prst="rect">
            <a:avLst/>
          </a:prstGeom>
          <a:noFill/>
        </p:spPr>
        <p:txBody>
          <a:bodyPr wrap="none" anchor="b" anchorCtr="0">
            <a:normAutofit/>
          </a:bodyPr>
          <a:lstStyle/>
          <a:p>
            <a:pPr algn="r"/>
            <a:r>
              <a:rPr lang="zh-CN" altLang="en-US" sz="1400" b="1">
                <a:solidFill>
                  <a:schemeClr val="accent1">
                    <a:lumMod val="100000"/>
                  </a:schemeClr>
                </a:solidFill>
              </a:rPr>
              <a:t>Title Text Preset</a:t>
            </a:r>
          </a:p>
        </p:txBody>
      </p:sp>
      <p:sp>
        <p:nvSpPr>
          <p:cNvPr id="96" name="TextBox 76">
            <a:extLst>
              <a:ext uri="{FF2B5EF4-FFF2-40B4-BE49-F238E27FC236}">
                <a16:creationId xmlns:a16="http://schemas.microsoft.com/office/drawing/2014/main" id="{A43C8B0D-E01E-451B-BD38-12B3A05C1926}"/>
              </a:ext>
            </a:extLst>
          </p:cNvPr>
          <p:cNvSpPr txBox="1"/>
          <p:nvPr/>
        </p:nvSpPr>
        <p:spPr>
          <a:xfrm>
            <a:off x="1858165" y="3964657"/>
            <a:ext cx="3506431" cy="535531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200"/>
              <a:t>This section is displayed as a text-typesetting placeholder</a:t>
            </a:r>
            <a:br>
              <a:rPr lang="zh-CN" altLang="en-US" sz="1200"/>
            </a:br>
            <a:r>
              <a:rPr lang="zh-CN" altLang="en-US" sz="1200"/>
              <a:t>(It is recommended to use theme Fonts)</a:t>
            </a:r>
          </a:p>
        </p:txBody>
      </p:sp>
      <p:sp>
        <p:nvSpPr>
          <p:cNvPr id="97" name="TextBox 77">
            <a:extLst>
              <a:ext uri="{FF2B5EF4-FFF2-40B4-BE49-F238E27FC236}">
                <a16:creationId xmlns:a16="http://schemas.microsoft.com/office/drawing/2014/main" id="{617309B8-FDC3-4DCE-B15D-603B85C8FE42}"/>
              </a:ext>
            </a:extLst>
          </p:cNvPr>
          <p:cNvSpPr txBox="1"/>
          <p:nvPr/>
        </p:nvSpPr>
        <p:spPr>
          <a:xfrm>
            <a:off x="4058581" y="3655638"/>
            <a:ext cx="1261884" cy="307777"/>
          </a:xfrm>
          <a:prstGeom prst="rect">
            <a:avLst/>
          </a:prstGeom>
          <a:noFill/>
        </p:spPr>
        <p:txBody>
          <a:bodyPr wrap="none" anchor="b" anchorCtr="0">
            <a:normAutofit/>
          </a:bodyPr>
          <a:lstStyle/>
          <a:p>
            <a:pPr algn="r"/>
            <a:r>
              <a:rPr lang="zh-CN" altLang="en-US" sz="1400" b="1">
                <a:solidFill>
                  <a:schemeClr val="accent2">
                    <a:lumMod val="100000"/>
                  </a:schemeClr>
                </a:solidFill>
              </a:rPr>
              <a:t>Title Text Preset</a:t>
            </a:r>
          </a:p>
        </p:txBody>
      </p:sp>
      <p:sp>
        <p:nvSpPr>
          <p:cNvPr id="98" name="TextBox 79">
            <a:extLst>
              <a:ext uri="{FF2B5EF4-FFF2-40B4-BE49-F238E27FC236}">
                <a16:creationId xmlns:a16="http://schemas.microsoft.com/office/drawing/2014/main" id="{B7F3F742-DD98-4BCC-851D-994C2E8421BB}"/>
              </a:ext>
            </a:extLst>
          </p:cNvPr>
          <p:cNvSpPr txBox="1"/>
          <p:nvPr/>
        </p:nvSpPr>
        <p:spPr>
          <a:xfrm>
            <a:off x="3469030" y="2748827"/>
            <a:ext cx="3506431" cy="535531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200"/>
              <a:t>This section is displayed as a text-typesetting placeholder</a:t>
            </a:r>
            <a:br>
              <a:rPr lang="zh-CN" altLang="en-US" sz="1200"/>
            </a:br>
            <a:r>
              <a:rPr lang="zh-CN" altLang="en-US" sz="1200"/>
              <a:t>(It is recommended to use theme Fonts)</a:t>
            </a:r>
          </a:p>
        </p:txBody>
      </p:sp>
      <p:sp>
        <p:nvSpPr>
          <p:cNvPr id="99" name="TextBox 80">
            <a:extLst>
              <a:ext uri="{FF2B5EF4-FFF2-40B4-BE49-F238E27FC236}">
                <a16:creationId xmlns:a16="http://schemas.microsoft.com/office/drawing/2014/main" id="{4B523FFF-CACF-4336-9B58-8AB84BAEE705}"/>
              </a:ext>
            </a:extLst>
          </p:cNvPr>
          <p:cNvSpPr txBox="1"/>
          <p:nvPr/>
        </p:nvSpPr>
        <p:spPr>
          <a:xfrm>
            <a:off x="5669446" y="2439808"/>
            <a:ext cx="1261884" cy="307777"/>
          </a:xfrm>
          <a:prstGeom prst="rect">
            <a:avLst/>
          </a:prstGeom>
          <a:noFill/>
        </p:spPr>
        <p:txBody>
          <a:bodyPr wrap="none" anchor="b" anchorCtr="0">
            <a:normAutofit/>
          </a:bodyPr>
          <a:lstStyle/>
          <a:p>
            <a:pPr algn="r"/>
            <a:r>
              <a:rPr lang="zh-CN" altLang="en-US" sz="1400" b="1">
                <a:solidFill>
                  <a:schemeClr val="accent3">
                    <a:lumMod val="100000"/>
                  </a:schemeClr>
                </a:solidFill>
              </a:rPr>
              <a:t>Title Text Preset</a:t>
            </a:r>
          </a:p>
        </p:txBody>
      </p:sp>
      <p:sp>
        <p:nvSpPr>
          <p:cNvPr id="100" name="TextBox 82">
            <a:extLst>
              <a:ext uri="{FF2B5EF4-FFF2-40B4-BE49-F238E27FC236}">
                <a16:creationId xmlns:a16="http://schemas.microsoft.com/office/drawing/2014/main" id="{EF90EDE8-25A1-4599-84A8-FECDA15FC649}"/>
              </a:ext>
            </a:extLst>
          </p:cNvPr>
          <p:cNvSpPr txBox="1"/>
          <p:nvPr/>
        </p:nvSpPr>
        <p:spPr>
          <a:xfrm>
            <a:off x="5563220" y="1712115"/>
            <a:ext cx="3506431" cy="535531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200"/>
              <a:t>This section is displayed as a text-typesetting placeholder</a:t>
            </a:r>
            <a:br>
              <a:rPr lang="zh-CN" altLang="en-US" sz="1200"/>
            </a:br>
            <a:r>
              <a:rPr lang="zh-CN" altLang="en-US" sz="1200"/>
              <a:t>(It is recommended to use theme Fonts)</a:t>
            </a:r>
          </a:p>
        </p:txBody>
      </p:sp>
      <p:sp>
        <p:nvSpPr>
          <p:cNvPr id="101" name="TextBox 83">
            <a:extLst>
              <a:ext uri="{FF2B5EF4-FFF2-40B4-BE49-F238E27FC236}">
                <a16:creationId xmlns:a16="http://schemas.microsoft.com/office/drawing/2014/main" id="{2265C2C9-B715-44B1-B6ED-206B7C294239}"/>
              </a:ext>
            </a:extLst>
          </p:cNvPr>
          <p:cNvSpPr txBox="1"/>
          <p:nvPr/>
        </p:nvSpPr>
        <p:spPr>
          <a:xfrm>
            <a:off x="7763636" y="1403096"/>
            <a:ext cx="1261884" cy="307777"/>
          </a:xfrm>
          <a:prstGeom prst="rect">
            <a:avLst/>
          </a:prstGeom>
          <a:noFill/>
        </p:spPr>
        <p:txBody>
          <a:bodyPr wrap="none" anchor="b" anchorCtr="0">
            <a:normAutofit/>
          </a:bodyPr>
          <a:lstStyle/>
          <a:p>
            <a:pPr algn="r"/>
            <a:r>
              <a:rPr lang="zh-CN" altLang="en-US" sz="1400" b="1">
                <a:solidFill>
                  <a:schemeClr val="accent4">
                    <a:lumMod val="100000"/>
                  </a:schemeClr>
                </a:solidFill>
              </a:rPr>
              <a:t>Title Text Preset</a:t>
            </a:r>
          </a:p>
        </p:txBody>
      </p:sp>
      <p:grpSp>
        <p:nvGrpSpPr>
          <p:cNvPr id="102" name="Group 84">
            <a:extLst>
              <a:ext uri="{FF2B5EF4-FFF2-40B4-BE49-F238E27FC236}">
                <a16:creationId xmlns:a16="http://schemas.microsoft.com/office/drawing/2014/main" id="{D19D3F5B-6D6D-462B-B02A-BA79EF54516F}"/>
              </a:ext>
            </a:extLst>
          </p:cNvPr>
          <p:cNvGrpSpPr/>
          <p:nvPr/>
        </p:nvGrpSpPr>
        <p:grpSpPr>
          <a:xfrm flipH="1">
            <a:off x="6215574" y="3929654"/>
            <a:ext cx="1952833" cy="492863"/>
            <a:chOff x="2756450" y="2662215"/>
            <a:chExt cx="1952833" cy="492863"/>
          </a:xfrm>
        </p:grpSpPr>
        <p:grpSp>
          <p:nvGrpSpPr>
            <p:cNvPr id="117" name="Group 85">
              <a:extLst>
                <a:ext uri="{FF2B5EF4-FFF2-40B4-BE49-F238E27FC236}">
                  <a16:creationId xmlns:a16="http://schemas.microsoft.com/office/drawing/2014/main" id="{CE618CD9-BB6F-466A-932E-0F13D618CF64}"/>
                </a:ext>
              </a:extLst>
            </p:cNvPr>
            <p:cNvGrpSpPr/>
            <p:nvPr/>
          </p:nvGrpSpPr>
          <p:grpSpPr>
            <a:xfrm>
              <a:off x="2756450" y="2757465"/>
              <a:ext cx="1775413" cy="397613"/>
              <a:chOff x="2756450" y="2757465"/>
              <a:chExt cx="1775413" cy="397613"/>
            </a:xfrm>
          </p:grpSpPr>
          <p:cxnSp>
            <p:nvCxnSpPr>
              <p:cNvPr id="119" name="Straight Connector 87">
                <a:extLst>
                  <a:ext uri="{FF2B5EF4-FFF2-40B4-BE49-F238E27FC236}">
                    <a16:creationId xmlns:a16="http://schemas.microsoft.com/office/drawing/2014/main" id="{12432A1F-7EE2-43DD-BE09-4A7F2D29274A}"/>
                  </a:ext>
                </a:extLst>
              </p:cNvPr>
              <p:cNvCxnSpPr/>
              <p:nvPr/>
            </p:nvCxnSpPr>
            <p:spPr>
              <a:xfrm flipH="1">
                <a:off x="2756450" y="2757465"/>
                <a:ext cx="1216648" cy="397613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88">
                <a:extLst>
                  <a:ext uri="{FF2B5EF4-FFF2-40B4-BE49-F238E27FC236}">
                    <a16:creationId xmlns:a16="http://schemas.microsoft.com/office/drawing/2014/main" id="{44C32500-E743-41C6-AC81-48E1FCCA5460}"/>
                  </a:ext>
                </a:extLst>
              </p:cNvPr>
              <p:cNvCxnSpPr/>
              <p:nvPr/>
            </p:nvCxnSpPr>
            <p:spPr>
              <a:xfrm flipH="1" flipV="1">
                <a:off x="3973098" y="2757465"/>
                <a:ext cx="558765" cy="907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8" name="Oval 86">
              <a:extLst>
                <a:ext uri="{FF2B5EF4-FFF2-40B4-BE49-F238E27FC236}">
                  <a16:creationId xmlns:a16="http://schemas.microsoft.com/office/drawing/2014/main" id="{F2A0DE67-1EE2-48EE-AF0A-0A0DBAF0BAE6}"/>
                </a:ext>
              </a:extLst>
            </p:cNvPr>
            <p:cNvSpPr/>
            <p:nvPr/>
          </p:nvSpPr>
          <p:spPr>
            <a:xfrm>
              <a:off x="4518783" y="2662215"/>
              <a:ext cx="190500" cy="1905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03" name="Group 89">
            <a:extLst>
              <a:ext uri="{FF2B5EF4-FFF2-40B4-BE49-F238E27FC236}">
                <a16:creationId xmlns:a16="http://schemas.microsoft.com/office/drawing/2014/main" id="{54D0BF07-22F7-4D23-900B-3F395CC07118}"/>
              </a:ext>
            </a:extLst>
          </p:cNvPr>
          <p:cNvGrpSpPr/>
          <p:nvPr/>
        </p:nvGrpSpPr>
        <p:grpSpPr>
          <a:xfrm flipH="1">
            <a:off x="7855127" y="2767097"/>
            <a:ext cx="1407148" cy="661903"/>
            <a:chOff x="3302135" y="2662215"/>
            <a:chExt cx="1407148" cy="661903"/>
          </a:xfrm>
        </p:grpSpPr>
        <p:cxnSp>
          <p:nvCxnSpPr>
            <p:cNvPr id="115" name="Straight Connector 90">
              <a:extLst>
                <a:ext uri="{FF2B5EF4-FFF2-40B4-BE49-F238E27FC236}">
                  <a16:creationId xmlns:a16="http://schemas.microsoft.com/office/drawing/2014/main" id="{5273ABDD-8F24-4C91-B6E1-CEFC2D2624C4}"/>
                </a:ext>
              </a:extLst>
            </p:cNvPr>
            <p:cNvCxnSpPr>
              <a:stCxn id="116" idx="2"/>
            </p:cNvCxnSpPr>
            <p:nvPr/>
          </p:nvCxnSpPr>
          <p:spPr>
            <a:xfrm flipH="1">
              <a:off x="3302135" y="2757465"/>
              <a:ext cx="1216648" cy="566653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Oval 91">
              <a:extLst>
                <a:ext uri="{FF2B5EF4-FFF2-40B4-BE49-F238E27FC236}">
                  <a16:creationId xmlns:a16="http://schemas.microsoft.com/office/drawing/2014/main" id="{227ADD8A-BAB0-405D-9316-F89F51B0BF9A}"/>
                </a:ext>
              </a:extLst>
            </p:cNvPr>
            <p:cNvSpPr/>
            <p:nvPr/>
          </p:nvSpPr>
          <p:spPr>
            <a:xfrm>
              <a:off x="4518783" y="2662215"/>
              <a:ext cx="190500" cy="1905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04" name="Group 92">
            <a:extLst>
              <a:ext uri="{FF2B5EF4-FFF2-40B4-BE49-F238E27FC236}">
                <a16:creationId xmlns:a16="http://schemas.microsoft.com/office/drawing/2014/main" id="{0931DD3D-CB50-4527-9D93-7CBA933419BF}"/>
              </a:ext>
            </a:extLst>
          </p:cNvPr>
          <p:cNvGrpSpPr/>
          <p:nvPr/>
        </p:nvGrpSpPr>
        <p:grpSpPr>
          <a:xfrm flipH="1">
            <a:off x="9770786" y="2110669"/>
            <a:ext cx="891635" cy="751678"/>
            <a:chOff x="4005178" y="3066762"/>
            <a:chExt cx="891635" cy="751678"/>
          </a:xfrm>
        </p:grpSpPr>
        <p:cxnSp>
          <p:nvCxnSpPr>
            <p:cNvPr id="113" name="Straight Connector 93">
              <a:extLst>
                <a:ext uri="{FF2B5EF4-FFF2-40B4-BE49-F238E27FC236}">
                  <a16:creationId xmlns:a16="http://schemas.microsoft.com/office/drawing/2014/main" id="{16E31330-C70C-45B4-B7A8-802AD0E3BA28}"/>
                </a:ext>
              </a:extLst>
            </p:cNvPr>
            <p:cNvCxnSpPr>
              <a:stCxn id="114" idx="3"/>
            </p:cNvCxnSpPr>
            <p:nvPr/>
          </p:nvCxnSpPr>
          <p:spPr>
            <a:xfrm flipH="1">
              <a:off x="4005178" y="3229364"/>
              <a:ext cx="729033" cy="589076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Oval 94">
              <a:extLst>
                <a:ext uri="{FF2B5EF4-FFF2-40B4-BE49-F238E27FC236}">
                  <a16:creationId xmlns:a16="http://schemas.microsoft.com/office/drawing/2014/main" id="{AEEBC205-F238-48CC-83A1-B6A9024C60B4}"/>
                </a:ext>
              </a:extLst>
            </p:cNvPr>
            <p:cNvSpPr/>
            <p:nvPr/>
          </p:nvSpPr>
          <p:spPr>
            <a:xfrm>
              <a:off x="4706313" y="3066762"/>
              <a:ext cx="190500" cy="1905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105" name="Oval 96">
            <a:extLst>
              <a:ext uri="{FF2B5EF4-FFF2-40B4-BE49-F238E27FC236}">
                <a16:creationId xmlns:a16="http://schemas.microsoft.com/office/drawing/2014/main" id="{5DE3B74C-2DB3-42AC-8C37-31E79458AA3F}"/>
              </a:ext>
            </a:extLst>
          </p:cNvPr>
          <p:cNvSpPr/>
          <p:nvPr/>
        </p:nvSpPr>
        <p:spPr>
          <a:xfrm>
            <a:off x="7051661" y="2512363"/>
            <a:ext cx="736265" cy="736265"/>
          </a:xfrm>
          <a:prstGeom prst="ellipse">
            <a:avLst/>
          </a:prstGeom>
          <a:solidFill>
            <a:schemeClr val="accent3">
              <a:lumMod val="10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grpSp>
        <p:nvGrpSpPr>
          <p:cNvPr id="106" name="Group 97">
            <a:extLst>
              <a:ext uri="{FF2B5EF4-FFF2-40B4-BE49-F238E27FC236}">
                <a16:creationId xmlns:a16="http://schemas.microsoft.com/office/drawing/2014/main" id="{E4B944A7-8EB2-4209-8521-2FEBEC5A48BB}"/>
              </a:ext>
            </a:extLst>
          </p:cNvPr>
          <p:cNvGrpSpPr/>
          <p:nvPr/>
        </p:nvGrpSpPr>
        <p:grpSpPr>
          <a:xfrm>
            <a:off x="7231041" y="2719947"/>
            <a:ext cx="377503" cy="353204"/>
            <a:chOff x="6964363" y="2108200"/>
            <a:chExt cx="690562" cy="646113"/>
          </a:xfrm>
          <a:solidFill>
            <a:schemeClr val="bg1"/>
          </a:solidFill>
        </p:grpSpPr>
        <p:sp>
          <p:nvSpPr>
            <p:cNvPr id="111" name="Freeform: Shape 98">
              <a:extLst>
                <a:ext uri="{FF2B5EF4-FFF2-40B4-BE49-F238E27FC236}">
                  <a16:creationId xmlns:a16="http://schemas.microsoft.com/office/drawing/2014/main" id="{D6E1227C-242A-4C4D-B905-FF0A03D997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0088" y="2193925"/>
              <a:ext cx="519112" cy="344488"/>
            </a:xfrm>
            <a:custGeom>
              <a:avLst/>
              <a:gdLst>
                <a:gd name="T0" fmla="*/ 503 w 12071"/>
                <a:gd name="T1" fmla="*/ 502 h 8033"/>
                <a:gd name="T2" fmla="*/ 11568 w 12071"/>
                <a:gd name="T3" fmla="*/ 0 h 8033"/>
                <a:gd name="T4" fmla="*/ 452 w 12071"/>
                <a:gd name="T5" fmla="*/ 5 h 8033"/>
                <a:gd name="T6" fmla="*/ 377 w 12071"/>
                <a:gd name="T7" fmla="*/ 18 h 8033"/>
                <a:gd name="T8" fmla="*/ 307 w 12071"/>
                <a:gd name="T9" fmla="*/ 41 h 8033"/>
                <a:gd name="T10" fmla="*/ 242 w 12071"/>
                <a:gd name="T11" fmla="*/ 74 h 8033"/>
                <a:gd name="T12" fmla="*/ 183 w 12071"/>
                <a:gd name="T13" fmla="*/ 116 h 8033"/>
                <a:gd name="T14" fmla="*/ 131 w 12071"/>
                <a:gd name="T15" fmla="*/ 166 h 8033"/>
                <a:gd name="T16" fmla="*/ 85 w 12071"/>
                <a:gd name="T17" fmla="*/ 222 h 8033"/>
                <a:gd name="T18" fmla="*/ 49 w 12071"/>
                <a:gd name="T19" fmla="*/ 284 h 8033"/>
                <a:gd name="T20" fmla="*/ 22 w 12071"/>
                <a:gd name="T21" fmla="*/ 353 h 8033"/>
                <a:gd name="T22" fmla="*/ 6 w 12071"/>
                <a:gd name="T23" fmla="*/ 426 h 8033"/>
                <a:gd name="T24" fmla="*/ 0 w 12071"/>
                <a:gd name="T25" fmla="*/ 502 h 8033"/>
                <a:gd name="T26" fmla="*/ 3 w 12071"/>
                <a:gd name="T27" fmla="*/ 7582 h 8033"/>
                <a:gd name="T28" fmla="*/ 16 w 12071"/>
                <a:gd name="T29" fmla="*/ 7656 h 8033"/>
                <a:gd name="T30" fmla="*/ 39 w 12071"/>
                <a:gd name="T31" fmla="*/ 7726 h 8033"/>
                <a:gd name="T32" fmla="*/ 72 w 12071"/>
                <a:gd name="T33" fmla="*/ 7792 h 8033"/>
                <a:gd name="T34" fmla="*/ 115 w 12071"/>
                <a:gd name="T35" fmla="*/ 7850 h 8033"/>
                <a:gd name="T36" fmla="*/ 165 w 12071"/>
                <a:gd name="T37" fmla="*/ 7902 h 8033"/>
                <a:gd name="T38" fmla="*/ 221 w 12071"/>
                <a:gd name="T39" fmla="*/ 7947 h 8033"/>
                <a:gd name="T40" fmla="*/ 285 w 12071"/>
                <a:gd name="T41" fmla="*/ 7983 h 8033"/>
                <a:gd name="T42" fmla="*/ 353 w 12071"/>
                <a:gd name="T43" fmla="*/ 8011 h 8033"/>
                <a:gd name="T44" fmla="*/ 426 w 12071"/>
                <a:gd name="T45" fmla="*/ 8027 h 8033"/>
                <a:gd name="T46" fmla="*/ 503 w 12071"/>
                <a:gd name="T47" fmla="*/ 8033 h 8033"/>
                <a:gd name="T48" fmla="*/ 11619 w 12071"/>
                <a:gd name="T49" fmla="*/ 8030 h 8033"/>
                <a:gd name="T50" fmla="*/ 11694 w 12071"/>
                <a:gd name="T51" fmla="*/ 8017 h 8033"/>
                <a:gd name="T52" fmla="*/ 11764 w 12071"/>
                <a:gd name="T53" fmla="*/ 7994 h 8033"/>
                <a:gd name="T54" fmla="*/ 11829 w 12071"/>
                <a:gd name="T55" fmla="*/ 7960 h 8033"/>
                <a:gd name="T56" fmla="*/ 11888 w 12071"/>
                <a:gd name="T57" fmla="*/ 7918 h 8033"/>
                <a:gd name="T58" fmla="*/ 11940 w 12071"/>
                <a:gd name="T59" fmla="*/ 7868 h 8033"/>
                <a:gd name="T60" fmla="*/ 11986 w 12071"/>
                <a:gd name="T61" fmla="*/ 7812 h 8033"/>
                <a:gd name="T62" fmla="*/ 12022 w 12071"/>
                <a:gd name="T63" fmla="*/ 7749 h 8033"/>
                <a:gd name="T64" fmla="*/ 12049 w 12071"/>
                <a:gd name="T65" fmla="*/ 7680 h 8033"/>
                <a:gd name="T66" fmla="*/ 12065 w 12071"/>
                <a:gd name="T67" fmla="*/ 7607 h 8033"/>
                <a:gd name="T68" fmla="*/ 12071 w 12071"/>
                <a:gd name="T69" fmla="*/ 7531 h 8033"/>
                <a:gd name="T70" fmla="*/ 12068 w 12071"/>
                <a:gd name="T71" fmla="*/ 451 h 8033"/>
                <a:gd name="T72" fmla="*/ 12055 w 12071"/>
                <a:gd name="T73" fmla="*/ 377 h 8033"/>
                <a:gd name="T74" fmla="*/ 12032 w 12071"/>
                <a:gd name="T75" fmla="*/ 306 h 8033"/>
                <a:gd name="T76" fmla="*/ 11999 w 12071"/>
                <a:gd name="T77" fmla="*/ 242 h 8033"/>
                <a:gd name="T78" fmla="*/ 11956 w 12071"/>
                <a:gd name="T79" fmla="*/ 183 h 8033"/>
                <a:gd name="T80" fmla="*/ 11906 w 12071"/>
                <a:gd name="T81" fmla="*/ 131 h 8033"/>
                <a:gd name="T82" fmla="*/ 11850 w 12071"/>
                <a:gd name="T83" fmla="*/ 85 h 8033"/>
                <a:gd name="T84" fmla="*/ 11786 w 12071"/>
                <a:gd name="T85" fmla="*/ 49 h 8033"/>
                <a:gd name="T86" fmla="*/ 11718 w 12071"/>
                <a:gd name="T87" fmla="*/ 22 h 8033"/>
                <a:gd name="T88" fmla="*/ 11645 w 12071"/>
                <a:gd name="T89" fmla="*/ 6 h 8033"/>
                <a:gd name="T90" fmla="*/ 11568 w 12071"/>
                <a:gd name="T91" fmla="*/ 0 h 8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2071" h="8033">
                  <a:moveTo>
                    <a:pt x="11568" y="7533"/>
                  </a:moveTo>
                  <a:lnTo>
                    <a:pt x="503" y="7533"/>
                  </a:lnTo>
                  <a:lnTo>
                    <a:pt x="503" y="502"/>
                  </a:lnTo>
                  <a:lnTo>
                    <a:pt x="11568" y="502"/>
                  </a:lnTo>
                  <a:lnTo>
                    <a:pt x="11568" y="7533"/>
                  </a:lnTo>
                  <a:close/>
                  <a:moveTo>
                    <a:pt x="11568" y="0"/>
                  </a:moveTo>
                  <a:lnTo>
                    <a:pt x="503" y="2"/>
                  </a:lnTo>
                  <a:lnTo>
                    <a:pt x="477" y="3"/>
                  </a:lnTo>
                  <a:lnTo>
                    <a:pt x="452" y="5"/>
                  </a:lnTo>
                  <a:lnTo>
                    <a:pt x="426" y="8"/>
                  </a:lnTo>
                  <a:lnTo>
                    <a:pt x="401" y="12"/>
                  </a:lnTo>
                  <a:lnTo>
                    <a:pt x="377" y="18"/>
                  </a:lnTo>
                  <a:lnTo>
                    <a:pt x="353" y="24"/>
                  </a:lnTo>
                  <a:lnTo>
                    <a:pt x="330" y="32"/>
                  </a:lnTo>
                  <a:lnTo>
                    <a:pt x="307" y="41"/>
                  </a:lnTo>
                  <a:lnTo>
                    <a:pt x="285" y="51"/>
                  </a:lnTo>
                  <a:lnTo>
                    <a:pt x="263" y="62"/>
                  </a:lnTo>
                  <a:lnTo>
                    <a:pt x="242" y="74"/>
                  </a:lnTo>
                  <a:lnTo>
                    <a:pt x="221" y="87"/>
                  </a:lnTo>
                  <a:lnTo>
                    <a:pt x="202" y="102"/>
                  </a:lnTo>
                  <a:lnTo>
                    <a:pt x="183" y="116"/>
                  </a:lnTo>
                  <a:lnTo>
                    <a:pt x="165" y="132"/>
                  </a:lnTo>
                  <a:lnTo>
                    <a:pt x="147" y="148"/>
                  </a:lnTo>
                  <a:lnTo>
                    <a:pt x="131" y="166"/>
                  </a:lnTo>
                  <a:lnTo>
                    <a:pt x="115" y="184"/>
                  </a:lnTo>
                  <a:lnTo>
                    <a:pt x="99" y="202"/>
                  </a:lnTo>
                  <a:lnTo>
                    <a:pt x="85" y="222"/>
                  </a:lnTo>
                  <a:lnTo>
                    <a:pt x="72" y="242"/>
                  </a:lnTo>
                  <a:lnTo>
                    <a:pt x="60" y="263"/>
                  </a:lnTo>
                  <a:lnTo>
                    <a:pt x="49" y="284"/>
                  </a:lnTo>
                  <a:lnTo>
                    <a:pt x="39" y="307"/>
                  </a:lnTo>
                  <a:lnTo>
                    <a:pt x="30" y="329"/>
                  </a:lnTo>
                  <a:lnTo>
                    <a:pt x="22" y="353"/>
                  </a:lnTo>
                  <a:lnTo>
                    <a:pt x="16" y="377"/>
                  </a:lnTo>
                  <a:lnTo>
                    <a:pt x="10" y="401"/>
                  </a:lnTo>
                  <a:lnTo>
                    <a:pt x="6" y="426"/>
                  </a:lnTo>
                  <a:lnTo>
                    <a:pt x="3" y="451"/>
                  </a:lnTo>
                  <a:lnTo>
                    <a:pt x="1" y="476"/>
                  </a:lnTo>
                  <a:lnTo>
                    <a:pt x="0" y="502"/>
                  </a:lnTo>
                  <a:lnTo>
                    <a:pt x="0" y="7531"/>
                  </a:lnTo>
                  <a:lnTo>
                    <a:pt x="1" y="7557"/>
                  </a:lnTo>
                  <a:lnTo>
                    <a:pt x="3" y="7582"/>
                  </a:lnTo>
                  <a:lnTo>
                    <a:pt x="6" y="7607"/>
                  </a:lnTo>
                  <a:lnTo>
                    <a:pt x="10" y="7632"/>
                  </a:lnTo>
                  <a:lnTo>
                    <a:pt x="16" y="7656"/>
                  </a:lnTo>
                  <a:lnTo>
                    <a:pt x="22" y="7680"/>
                  </a:lnTo>
                  <a:lnTo>
                    <a:pt x="30" y="7703"/>
                  </a:lnTo>
                  <a:lnTo>
                    <a:pt x="39" y="7726"/>
                  </a:lnTo>
                  <a:lnTo>
                    <a:pt x="49" y="7749"/>
                  </a:lnTo>
                  <a:lnTo>
                    <a:pt x="60" y="7771"/>
                  </a:lnTo>
                  <a:lnTo>
                    <a:pt x="72" y="7792"/>
                  </a:lnTo>
                  <a:lnTo>
                    <a:pt x="85" y="7812"/>
                  </a:lnTo>
                  <a:lnTo>
                    <a:pt x="99" y="7831"/>
                  </a:lnTo>
                  <a:lnTo>
                    <a:pt x="115" y="7850"/>
                  </a:lnTo>
                  <a:lnTo>
                    <a:pt x="131" y="7868"/>
                  </a:lnTo>
                  <a:lnTo>
                    <a:pt x="147" y="7886"/>
                  </a:lnTo>
                  <a:lnTo>
                    <a:pt x="165" y="7902"/>
                  </a:lnTo>
                  <a:lnTo>
                    <a:pt x="183" y="7918"/>
                  </a:lnTo>
                  <a:lnTo>
                    <a:pt x="202" y="7933"/>
                  </a:lnTo>
                  <a:lnTo>
                    <a:pt x="221" y="7947"/>
                  </a:lnTo>
                  <a:lnTo>
                    <a:pt x="242" y="7960"/>
                  </a:lnTo>
                  <a:lnTo>
                    <a:pt x="263" y="7972"/>
                  </a:lnTo>
                  <a:lnTo>
                    <a:pt x="285" y="7983"/>
                  </a:lnTo>
                  <a:lnTo>
                    <a:pt x="307" y="7994"/>
                  </a:lnTo>
                  <a:lnTo>
                    <a:pt x="330" y="8003"/>
                  </a:lnTo>
                  <a:lnTo>
                    <a:pt x="353" y="8011"/>
                  </a:lnTo>
                  <a:lnTo>
                    <a:pt x="377" y="8017"/>
                  </a:lnTo>
                  <a:lnTo>
                    <a:pt x="401" y="8023"/>
                  </a:lnTo>
                  <a:lnTo>
                    <a:pt x="426" y="8027"/>
                  </a:lnTo>
                  <a:lnTo>
                    <a:pt x="452" y="8030"/>
                  </a:lnTo>
                  <a:lnTo>
                    <a:pt x="477" y="8032"/>
                  </a:lnTo>
                  <a:lnTo>
                    <a:pt x="503" y="8033"/>
                  </a:lnTo>
                  <a:lnTo>
                    <a:pt x="11568" y="8033"/>
                  </a:lnTo>
                  <a:lnTo>
                    <a:pt x="11594" y="8032"/>
                  </a:lnTo>
                  <a:lnTo>
                    <a:pt x="11619" y="8030"/>
                  </a:lnTo>
                  <a:lnTo>
                    <a:pt x="11645" y="8027"/>
                  </a:lnTo>
                  <a:lnTo>
                    <a:pt x="11670" y="8023"/>
                  </a:lnTo>
                  <a:lnTo>
                    <a:pt x="11694" y="8017"/>
                  </a:lnTo>
                  <a:lnTo>
                    <a:pt x="11718" y="8011"/>
                  </a:lnTo>
                  <a:lnTo>
                    <a:pt x="11741" y="8003"/>
                  </a:lnTo>
                  <a:lnTo>
                    <a:pt x="11764" y="7994"/>
                  </a:lnTo>
                  <a:lnTo>
                    <a:pt x="11786" y="7983"/>
                  </a:lnTo>
                  <a:lnTo>
                    <a:pt x="11809" y="7972"/>
                  </a:lnTo>
                  <a:lnTo>
                    <a:pt x="11829" y="7960"/>
                  </a:lnTo>
                  <a:lnTo>
                    <a:pt x="11850" y="7947"/>
                  </a:lnTo>
                  <a:lnTo>
                    <a:pt x="11869" y="7933"/>
                  </a:lnTo>
                  <a:lnTo>
                    <a:pt x="11888" y="7918"/>
                  </a:lnTo>
                  <a:lnTo>
                    <a:pt x="11906" y="7902"/>
                  </a:lnTo>
                  <a:lnTo>
                    <a:pt x="11924" y="7886"/>
                  </a:lnTo>
                  <a:lnTo>
                    <a:pt x="11940" y="7868"/>
                  </a:lnTo>
                  <a:lnTo>
                    <a:pt x="11956" y="7850"/>
                  </a:lnTo>
                  <a:lnTo>
                    <a:pt x="11972" y="7831"/>
                  </a:lnTo>
                  <a:lnTo>
                    <a:pt x="11986" y="7812"/>
                  </a:lnTo>
                  <a:lnTo>
                    <a:pt x="11999" y="7792"/>
                  </a:lnTo>
                  <a:lnTo>
                    <a:pt x="12011" y="7771"/>
                  </a:lnTo>
                  <a:lnTo>
                    <a:pt x="12022" y="7749"/>
                  </a:lnTo>
                  <a:lnTo>
                    <a:pt x="12032" y="7726"/>
                  </a:lnTo>
                  <a:lnTo>
                    <a:pt x="12041" y="7703"/>
                  </a:lnTo>
                  <a:lnTo>
                    <a:pt x="12049" y="7680"/>
                  </a:lnTo>
                  <a:lnTo>
                    <a:pt x="12055" y="7656"/>
                  </a:lnTo>
                  <a:lnTo>
                    <a:pt x="12061" y="7632"/>
                  </a:lnTo>
                  <a:lnTo>
                    <a:pt x="12065" y="7607"/>
                  </a:lnTo>
                  <a:lnTo>
                    <a:pt x="12068" y="7582"/>
                  </a:lnTo>
                  <a:lnTo>
                    <a:pt x="12070" y="7557"/>
                  </a:lnTo>
                  <a:lnTo>
                    <a:pt x="12071" y="7531"/>
                  </a:lnTo>
                  <a:lnTo>
                    <a:pt x="12071" y="502"/>
                  </a:lnTo>
                  <a:lnTo>
                    <a:pt x="12070" y="476"/>
                  </a:lnTo>
                  <a:lnTo>
                    <a:pt x="12068" y="451"/>
                  </a:lnTo>
                  <a:lnTo>
                    <a:pt x="12065" y="426"/>
                  </a:lnTo>
                  <a:lnTo>
                    <a:pt x="12061" y="401"/>
                  </a:lnTo>
                  <a:lnTo>
                    <a:pt x="12055" y="377"/>
                  </a:lnTo>
                  <a:lnTo>
                    <a:pt x="12049" y="353"/>
                  </a:lnTo>
                  <a:lnTo>
                    <a:pt x="12041" y="329"/>
                  </a:lnTo>
                  <a:lnTo>
                    <a:pt x="12032" y="306"/>
                  </a:lnTo>
                  <a:lnTo>
                    <a:pt x="12022" y="284"/>
                  </a:lnTo>
                  <a:lnTo>
                    <a:pt x="12011" y="263"/>
                  </a:lnTo>
                  <a:lnTo>
                    <a:pt x="11999" y="242"/>
                  </a:lnTo>
                  <a:lnTo>
                    <a:pt x="11986" y="221"/>
                  </a:lnTo>
                  <a:lnTo>
                    <a:pt x="11972" y="202"/>
                  </a:lnTo>
                  <a:lnTo>
                    <a:pt x="11956" y="183"/>
                  </a:lnTo>
                  <a:lnTo>
                    <a:pt x="11940" y="165"/>
                  </a:lnTo>
                  <a:lnTo>
                    <a:pt x="11924" y="147"/>
                  </a:lnTo>
                  <a:lnTo>
                    <a:pt x="11906" y="131"/>
                  </a:lnTo>
                  <a:lnTo>
                    <a:pt x="11888" y="115"/>
                  </a:lnTo>
                  <a:lnTo>
                    <a:pt x="11869" y="100"/>
                  </a:lnTo>
                  <a:lnTo>
                    <a:pt x="11850" y="85"/>
                  </a:lnTo>
                  <a:lnTo>
                    <a:pt x="11829" y="72"/>
                  </a:lnTo>
                  <a:lnTo>
                    <a:pt x="11809" y="60"/>
                  </a:lnTo>
                  <a:lnTo>
                    <a:pt x="11786" y="49"/>
                  </a:lnTo>
                  <a:lnTo>
                    <a:pt x="11764" y="39"/>
                  </a:lnTo>
                  <a:lnTo>
                    <a:pt x="11741" y="30"/>
                  </a:lnTo>
                  <a:lnTo>
                    <a:pt x="11718" y="22"/>
                  </a:lnTo>
                  <a:lnTo>
                    <a:pt x="11694" y="16"/>
                  </a:lnTo>
                  <a:lnTo>
                    <a:pt x="11670" y="10"/>
                  </a:lnTo>
                  <a:lnTo>
                    <a:pt x="11645" y="6"/>
                  </a:lnTo>
                  <a:lnTo>
                    <a:pt x="11619" y="3"/>
                  </a:lnTo>
                  <a:lnTo>
                    <a:pt x="11594" y="1"/>
                  </a:lnTo>
                  <a:lnTo>
                    <a:pt x="1156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2" name="Freeform: Shape 99">
              <a:extLst>
                <a:ext uri="{FF2B5EF4-FFF2-40B4-BE49-F238E27FC236}">
                  <a16:creationId xmlns:a16="http://schemas.microsoft.com/office/drawing/2014/main" id="{A7EBADA7-2363-4F80-8519-ADA55177CDC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4363" y="2108200"/>
              <a:ext cx="690562" cy="646113"/>
            </a:xfrm>
            <a:custGeom>
              <a:avLst/>
              <a:gdLst>
                <a:gd name="T0" fmla="*/ 15066 w 16095"/>
                <a:gd name="T1" fmla="*/ 11696 h 15059"/>
                <a:gd name="T2" fmla="*/ 14988 w 16095"/>
                <a:gd name="T3" fmla="*/ 11847 h 15059"/>
                <a:gd name="T4" fmla="*/ 14867 w 16095"/>
                <a:gd name="T5" fmla="*/ 11963 h 15059"/>
                <a:gd name="T6" fmla="*/ 14712 w 16095"/>
                <a:gd name="T7" fmla="*/ 12033 h 15059"/>
                <a:gd name="T8" fmla="*/ 6036 w 16095"/>
                <a:gd name="T9" fmla="*/ 12049 h 15059"/>
                <a:gd name="T10" fmla="*/ 1359 w 16095"/>
                <a:gd name="T11" fmla="*/ 12027 h 15059"/>
                <a:gd name="T12" fmla="*/ 1208 w 16095"/>
                <a:gd name="T13" fmla="*/ 11949 h 15059"/>
                <a:gd name="T14" fmla="*/ 1091 w 16095"/>
                <a:gd name="T15" fmla="*/ 11828 h 15059"/>
                <a:gd name="T16" fmla="*/ 1022 w 16095"/>
                <a:gd name="T17" fmla="*/ 11672 h 15059"/>
                <a:gd name="T18" fmla="*/ 1007 w 16095"/>
                <a:gd name="T19" fmla="*/ 1480 h 15059"/>
                <a:gd name="T20" fmla="*/ 1045 w 16095"/>
                <a:gd name="T21" fmla="*/ 1310 h 15059"/>
                <a:gd name="T22" fmla="*/ 1137 w 16095"/>
                <a:gd name="T23" fmla="*/ 1169 h 15059"/>
                <a:gd name="T24" fmla="*/ 1268 w 16095"/>
                <a:gd name="T25" fmla="*/ 1064 h 15059"/>
                <a:gd name="T26" fmla="*/ 1432 w 16095"/>
                <a:gd name="T27" fmla="*/ 1010 h 15059"/>
                <a:gd name="T28" fmla="*/ 14663 w 16095"/>
                <a:gd name="T29" fmla="*/ 1010 h 15059"/>
                <a:gd name="T30" fmla="*/ 14826 w 16095"/>
                <a:gd name="T31" fmla="*/ 1064 h 15059"/>
                <a:gd name="T32" fmla="*/ 14958 w 16095"/>
                <a:gd name="T33" fmla="*/ 1169 h 15059"/>
                <a:gd name="T34" fmla="*/ 15050 w 16095"/>
                <a:gd name="T35" fmla="*/ 1310 h 15059"/>
                <a:gd name="T36" fmla="*/ 15088 w 16095"/>
                <a:gd name="T37" fmla="*/ 1480 h 15059"/>
                <a:gd name="T38" fmla="*/ 1279 w 16095"/>
                <a:gd name="T39" fmla="*/ 17 h 15059"/>
                <a:gd name="T40" fmla="*/ 790 w 16095"/>
                <a:gd name="T41" fmla="*/ 182 h 15059"/>
                <a:gd name="T42" fmla="*/ 391 w 16095"/>
                <a:gd name="T43" fmla="*/ 493 h 15059"/>
                <a:gd name="T44" fmla="*/ 119 w 16095"/>
                <a:gd name="T45" fmla="*/ 920 h 15059"/>
                <a:gd name="T46" fmla="*/ 2 w 16095"/>
                <a:gd name="T47" fmla="*/ 1429 h 15059"/>
                <a:gd name="T48" fmla="*/ 47 w 16095"/>
                <a:gd name="T49" fmla="*/ 11922 h 15059"/>
                <a:gd name="T50" fmla="*/ 257 w 16095"/>
                <a:gd name="T51" fmla="*/ 12387 h 15059"/>
                <a:gd name="T52" fmla="*/ 604 w 16095"/>
                <a:gd name="T53" fmla="*/ 12752 h 15059"/>
                <a:gd name="T54" fmla="*/ 1056 w 16095"/>
                <a:gd name="T55" fmla="*/ 12984 h 15059"/>
                <a:gd name="T56" fmla="*/ 6539 w 16095"/>
                <a:gd name="T57" fmla="*/ 13053 h 15059"/>
                <a:gd name="T58" fmla="*/ 3299 w 16095"/>
                <a:gd name="T59" fmla="*/ 14106 h 15059"/>
                <a:gd name="T60" fmla="*/ 3180 w 16095"/>
                <a:gd name="T61" fmla="*/ 14188 h 15059"/>
                <a:gd name="T62" fmla="*/ 3089 w 16095"/>
                <a:gd name="T63" fmla="*/ 14299 h 15059"/>
                <a:gd name="T64" fmla="*/ 3034 w 16095"/>
                <a:gd name="T65" fmla="*/ 14431 h 15059"/>
                <a:gd name="T66" fmla="*/ 3019 w 16095"/>
                <a:gd name="T67" fmla="*/ 14583 h 15059"/>
                <a:gd name="T68" fmla="*/ 3057 w 16095"/>
                <a:gd name="T69" fmla="*/ 14753 h 15059"/>
                <a:gd name="T70" fmla="*/ 3149 w 16095"/>
                <a:gd name="T71" fmla="*/ 14894 h 15059"/>
                <a:gd name="T72" fmla="*/ 3280 w 16095"/>
                <a:gd name="T73" fmla="*/ 14999 h 15059"/>
                <a:gd name="T74" fmla="*/ 3444 w 16095"/>
                <a:gd name="T75" fmla="*/ 15053 h 15059"/>
                <a:gd name="T76" fmla="*/ 12651 w 16095"/>
                <a:gd name="T77" fmla="*/ 15053 h 15059"/>
                <a:gd name="T78" fmla="*/ 12814 w 16095"/>
                <a:gd name="T79" fmla="*/ 14999 h 15059"/>
                <a:gd name="T80" fmla="*/ 12946 w 16095"/>
                <a:gd name="T81" fmla="*/ 14894 h 15059"/>
                <a:gd name="T82" fmla="*/ 13038 w 16095"/>
                <a:gd name="T83" fmla="*/ 14753 h 15059"/>
                <a:gd name="T84" fmla="*/ 13076 w 16095"/>
                <a:gd name="T85" fmla="*/ 14583 h 15059"/>
                <a:gd name="T86" fmla="*/ 13061 w 16095"/>
                <a:gd name="T87" fmla="*/ 14431 h 15059"/>
                <a:gd name="T88" fmla="*/ 13006 w 16095"/>
                <a:gd name="T89" fmla="*/ 14299 h 15059"/>
                <a:gd name="T90" fmla="*/ 12915 w 16095"/>
                <a:gd name="T91" fmla="*/ 14188 h 15059"/>
                <a:gd name="T92" fmla="*/ 12796 w 16095"/>
                <a:gd name="T93" fmla="*/ 14106 h 15059"/>
                <a:gd name="T94" fmla="*/ 9556 w 16095"/>
                <a:gd name="T95" fmla="*/ 13053 h 15059"/>
                <a:gd name="T96" fmla="*/ 15039 w 16095"/>
                <a:gd name="T97" fmla="*/ 12984 h 15059"/>
                <a:gd name="T98" fmla="*/ 15491 w 16095"/>
                <a:gd name="T99" fmla="*/ 12752 h 15059"/>
                <a:gd name="T100" fmla="*/ 15838 w 16095"/>
                <a:gd name="T101" fmla="*/ 12387 h 15059"/>
                <a:gd name="T102" fmla="*/ 16048 w 16095"/>
                <a:gd name="T103" fmla="*/ 11922 h 15059"/>
                <a:gd name="T104" fmla="*/ 16093 w 16095"/>
                <a:gd name="T105" fmla="*/ 1429 h 15059"/>
                <a:gd name="T106" fmla="*/ 15976 w 16095"/>
                <a:gd name="T107" fmla="*/ 920 h 15059"/>
                <a:gd name="T108" fmla="*/ 15703 w 16095"/>
                <a:gd name="T109" fmla="*/ 493 h 15059"/>
                <a:gd name="T110" fmla="*/ 15305 w 16095"/>
                <a:gd name="T111" fmla="*/ 182 h 15059"/>
                <a:gd name="T112" fmla="*/ 14815 w 16095"/>
                <a:gd name="T113" fmla="*/ 17 h 15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095" h="15059">
                  <a:moveTo>
                    <a:pt x="15089" y="11547"/>
                  </a:moveTo>
                  <a:lnTo>
                    <a:pt x="15088" y="11573"/>
                  </a:lnTo>
                  <a:lnTo>
                    <a:pt x="15086" y="11598"/>
                  </a:lnTo>
                  <a:lnTo>
                    <a:pt x="15083" y="11623"/>
                  </a:lnTo>
                  <a:lnTo>
                    <a:pt x="15079" y="11648"/>
                  </a:lnTo>
                  <a:lnTo>
                    <a:pt x="15073" y="11672"/>
                  </a:lnTo>
                  <a:lnTo>
                    <a:pt x="15066" y="11696"/>
                  </a:lnTo>
                  <a:lnTo>
                    <a:pt x="15059" y="11719"/>
                  </a:lnTo>
                  <a:lnTo>
                    <a:pt x="15050" y="11743"/>
                  </a:lnTo>
                  <a:lnTo>
                    <a:pt x="15040" y="11765"/>
                  </a:lnTo>
                  <a:lnTo>
                    <a:pt x="15029" y="11786"/>
                  </a:lnTo>
                  <a:lnTo>
                    <a:pt x="15016" y="11807"/>
                  </a:lnTo>
                  <a:lnTo>
                    <a:pt x="15003" y="11828"/>
                  </a:lnTo>
                  <a:lnTo>
                    <a:pt x="14988" y="11847"/>
                  </a:lnTo>
                  <a:lnTo>
                    <a:pt x="14974" y="11866"/>
                  </a:lnTo>
                  <a:lnTo>
                    <a:pt x="14958" y="11884"/>
                  </a:lnTo>
                  <a:lnTo>
                    <a:pt x="14941" y="11902"/>
                  </a:lnTo>
                  <a:lnTo>
                    <a:pt x="14924" y="11918"/>
                  </a:lnTo>
                  <a:lnTo>
                    <a:pt x="14906" y="11934"/>
                  </a:lnTo>
                  <a:lnTo>
                    <a:pt x="14887" y="11949"/>
                  </a:lnTo>
                  <a:lnTo>
                    <a:pt x="14867" y="11963"/>
                  </a:lnTo>
                  <a:lnTo>
                    <a:pt x="14847" y="11977"/>
                  </a:lnTo>
                  <a:lnTo>
                    <a:pt x="14826" y="11989"/>
                  </a:lnTo>
                  <a:lnTo>
                    <a:pt x="14803" y="12000"/>
                  </a:lnTo>
                  <a:lnTo>
                    <a:pt x="14781" y="12010"/>
                  </a:lnTo>
                  <a:lnTo>
                    <a:pt x="14759" y="12019"/>
                  </a:lnTo>
                  <a:lnTo>
                    <a:pt x="14735" y="12027"/>
                  </a:lnTo>
                  <a:lnTo>
                    <a:pt x="14712" y="12033"/>
                  </a:lnTo>
                  <a:lnTo>
                    <a:pt x="14687" y="12039"/>
                  </a:lnTo>
                  <a:lnTo>
                    <a:pt x="14663" y="12043"/>
                  </a:lnTo>
                  <a:lnTo>
                    <a:pt x="14637" y="12047"/>
                  </a:lnTo>
                  <a:lnTo>
                    <a:pt x="14612" y="12048"/>
                  </a:lnTo>
                  <a:lnTo>
                    <a:pt x="14586" y="12049"/>
                  </a:lnTo>
                  <a:lnTo>
                    <a:pt x="10059" y="12049"/>
                  </a:lnTo>
                  <a:lnTo>
                    <a:pt x="6036" y="12049"/>
                  </a:lnTo>
                  <a:lnTo>
                    <a:pt x="1509" y="12049"/>
                  </a:lnTo>
                  <a:lnTo>
                    <a:pt x="1483" y="12048"/>
                  </a:lnTo>
                  <a:lnTo>
                    <a:pt x="1458" y="12047"/>
                  </a:lnTo>
                  <a:lnTo>
                    <a:pt x="1432" y="12043"/>
                  </a:lnTo>
                  <a:lnTo>
                    <a:pt x="1407" y="12039"/>
                  </a:lnTo>
                  <a:lnTo>
                    <a:pt x="1383" y="12033"/>
                  </a:lnTo>
                  <a:lnTo>
                    <a:pt x="1359" y="12027"/>
                  </a:lnTo>
                  <a:lnTo>
                    <a:pt x="1336" y="12019"/>
                  </a:lnTo>
                  <a:lnTo>
                    <a:pt x="1313" y="12010"/>
                  </a:lnTo>
                  <a:lnTo>
                    <a:pt x="1291" y="12000"/>
                  </a:lnTo>
                  <a:lnTo>
                    <a:pt x="1268" y="11989"/>
                  </a:lnTo>
                  <a:lnTo>
                    <a:pt x="1248" y="11977"/>
                  </a:lnTo>
                  <a:lnTo>
                    <a:pt x="1227" y="11963"/>
                  </a:lnTo>
                  <a:lnTo>
                    <a:pt x="1208" y="11949"/>
                  </a:lnTo>
                  <a:lnTo>
                    <a:pt x="1189" y="11934"/>
                  </a:lnTo>
                  <a:lnTo>
                    <a:pt x="1171" y="11918"/>
                  </a:lnTo>
                  <a:lnTo>
                    <a:pt x="1153" y="11902"/>
                  </a:lnTo>
                  <a:lnTo>
                    <a:pt x="1137" y="11884"/>
                  </a:lnTo>
                  <a:lnTo>
                    <a:pt x="1121" y="11866"/>
                  </a:lnTo>
                  <a:lnTo>
                    <a:pt x="1106" y="11847"/>
                  </a:lnTo>
                  <a:lnTo>
                    <a:pt x="1091" y="11828"/>
                  </a:lnTo>
                  <a:lnTo>
                    <a:pt x="1078" y="11807"/>
                  </a:lnTo>
                  <a:lnTo>
                    <a:pt x="1066" y="11786"/>
                  </a:lnTo>
                  <a:lnTo>
                    <a:pt x="1055" y="11765"/>
                  </a:lnTo>
                  <a:lnTo>
                    <a:pt x="1045" y="11743"/>
                  </a:lnTo>
                  <a:lnTo>
                    <a:pt x="1036" y="11719"/>
                  </a:lnTo>
                  <a:lnTo>
                    <a:pt x="1028" y="11696"/>
                  </a:lnTo>
                  <a:lnTo>
                    <a:pt x="1022" y="11672"/>
                  </a:lnTo>
                  <a:lnTo>
                    <a:pt x="1016" y="11648"/>
                  </a:lnTo>
                  <a:lnTo>
                    <a:pt x="1012" y="11623"/>
                  </a:lnTo>
                  <a:lnTo>
                    <a:pt x="1009" y="11598"/>
                  </a:lnTo>
                  <a:lnTo>
                    <a:pt x="1007" y="11573"/>
                  </a:lnTo>
                  <a:lnTo>
                    <a:pt x="1006" y="11547"/>
                  </a:lnTo>
                  <a:lnTo>
                    <a:pt x="1006" y="1506"/>
                  </a:lnTo>
                  <a:lnTo>
                    <a:pt x="1007" y="1480"/>
                  </a:lnTo>
                  <a:lnTo>
                    <a:pt x="1009" y="1455"/>
                  </a:lnTo>
                  <a:lnTo>
                    <a:pt x="1012" y="1430"/>
                  </a:lnTo>
                  <a:lnTo>
                    <a:pt x="1016" y="1405"/>
                  </a:lnTo>
                  <a:lnTo>
                    <a:pt x="1022" y="1381"/>
                  </a:lnTo>
                  <a:lnTo>
                    <a:pt x="1028" y="1356"/>
                  </a:lnTo>
                  <a:lnTo>
                    <a:pt x="1036" y="1333"/>
                  </a:lnTo>
                  <a:lnTo>
                    <a:pt x="1045" y="1310"/>
                  </a:lnTo>
                  <a:lnTo>
                    <a:pt x="1055" y="1288"/>
                  </a:lnTo>
                  <a:lnTo>
                    <a:pt x="1066" y="1267"/>
                  </a:lnTo>
                  <a:lnTo>
                    <a:pt x="1078" y="1246"/>
                  </a:lnTo>
                  <a:lnTo>
                    <a:pt x="1091" y="1225"/>
                  </a:lnTo>
                  <a:lnTo>
                    <a:pt x="1106" y="1206"/>
                  </a:lnTo>
                  <a:lnTo>
                    <a:pt x="1121" y="1187"/>
                  </a:lnTo>
                  <a:lnTo>
                    <a:pt x="1137" y="1169"/>
                  </a:lnTo>
                  <a:lnTo>
                    <a:pt x="1153" y="1151"/>
                  </a:lnTo>
                  <a:lnTo>
                    <a:pt x="1171" y="1135"/>
                  </a:lnTo>
                  <a:lnTo>
                    <a:pt x="1189" y="1119"/>
                  </a:lnTo>
                  <a:lnTo>
                    <a:pt x="1208" y="1103"/>
                  </a:lnTo>
                  <a:lnTo>
                    <a:pt x="1227" y="1090"/>
                  </a:lnTo>
                  <a:lnTo>
                    <a:pt x="1248" y="1077"/>
                  </a:lnTo>
                  <a:lnTo>
                    <a:pt x="1268" y="1064"/>
                  </a:lnTo>
                  <a:lnTo>
                    <a:pt x="1291" y="1053"/>
                  </a:lnTo>
                  <a:lnTo>
                    <a:pt x="1313" y="1043"/>
                  </a:lnTo>
                  <a:lnTo>
                    <a:pt x="1336" y="1034"/>
                  </a:lnTo>
                  <a:lnTo>
                    <a:pt x="1359" y="1027"/>
                  </a:lnTo>
                  <a:lnTo>
                    <a:pt x="1383" y="1020"/>
                  </a:lnTo>
                  <a:lnTo>
                    <a:pt x="1407" y="1014"/>
                  </a:lnTo>
                  <a:lnTo>
                    <a:pt x="1432" y="1010"/>
                  </a:lnTo>
                  <a:lnTo>
                    <a:pt x="1458" y="1007"/>
                  </a:lnTo>
                  <a:lnTo>
                    <a:pt x="1483" y="1005"/>
                  </a:lnTo>
                  <a:lnTo>
                    <a:pt x="1509" y="1004"/>
                  </a:lnTo>
                  <a:lnTo>
                    <a:pt x="14586" y="1004"/>
                  </a:lnTo>
                  <a:lnTo>
                    <a:pt x="14612" y="1005"/>
                  </a:lnTo>
                  <a:lnTo>
                    <a:pt x="14637" y="1007"/>
                  </a:lnTo>
                  <a:lnTo>
                    <a:pt x="14663" y="1010"/>
                  </a:lnTo>
                  <a:lnTo>
                    <a:pt x="14687" y="1014"/>
                  </a:lnTo>
                  <a:lnTo>
                    <a:pt x="14712" y="1020"/>
                  </a:lnTo>
                  <a:lnTo>
                    <a:pt x="14735" y="1027"/>
                  </a:lnTo>
                  <a:lnTo>
                    <a:pt x="14759" y="1034"/>
                  </a:lnTo>
                  <a:lnTo>
                    <a:pt x="14781" y="1043"/>
                  </a:lnTo>
                  <a:lnTo>
                    <a:pt x="14803" y="1053"/>
                  </a:lnTo>
                  <a:lnTo>
                    <a:pt x="14826" y="1064"/>
                  </a:lnTo>
                  <a:lnTo>
                    <a:pt x="14847" y="1077"/>
                  </a:lnTo>
                  <a:lnTo>
                    <a:pt x="14867" y="1090"/>
                  </a:lnTo>
                  <a:lnTo>
                    <a:pt x="14887" y="1103"/>
                  </a:lnTo>
                  <a:lnTo>
                    <a:pt x="14906" y="1119"/>
                  </a:lnTo>
                  <a:lnTo>
                    <a:pt x="14924" y="1135"/>
                  </a:lnTo>
                  <a:lnTo>
                    <a:pt x="14941" y="1151"/>
                  </a:lnTo>
                  <a:lnTo>
                    <a:pt x="14958" y="1169"/>
                  </a:lnTo>
                  <a:lnTo>
                    <a:pt x="14974" y="1187"/>
                  </a:lnTo>
                  <a:lnTo>
                    <a:pt x="14988" y="1206"/>
                  </a:lnTo>
                  <a:lnTo>
                    <a:pt x="15003" y="1225"/>
                  </a:lnTo>
                  <a:lnTo>
                    <a:pt x="15016" y="1246"/>
                  </a:lnTo>
                  <a:lnTo>
                    <a:pt x="15029" y="1267"/>
                  </a:lnTo>
                  <a:lnTo>
                    <a:pt x="15040" y="1288"/>
                  </a:lnTo>
                  <a:lnTo>
                    <a:pt x="15050" y="1310"/>
                  </a:lnTo>
                  <a:lnTo>
                    <a:pt x="15059" y="1333"/>
                  </a:lnTo>
                  <a:lnTo>
                    <a:pt x="15066" y="1356"/>
                  </a:lnTo>
                  <a:lnTo>
                    <a:pt x="15073" y="1381"/>
                  </a:lnTo>
                  <a:lnTo>
                    <a:pt x="15079" y="1405"/>
                  </a:lnTo>
                  <a:lnTo>
                    <a:pt x="15083" y="1430"/>
                  </a:lnTo>
                  <a:lnTo>
                    <a:pt x="15086" y="1455"/>
                  </a:lnTo>
                  <a:lnTo>
                    <a:pt x="15088" y="1480"/>
                  </a:lnTo>
                  <a:lnTo>
                    <a:pt x="15089" y="1506"/>
                  </a:lnTo>
                  <a:lnTo>
                    <a:pt x="15089" y="11547"/>
                  </a:lnTo>
                  <a:close/>
                  <a:moveTo>
                    <a:pt x="14586" y="0"/>
                  </a:moveTo>
                  <a:lnTo>
                    <a:pt x="1509" y="0"/>
                  </a:lnTo>
                  <a:lnTo>
                    <a:pt x="1431" y="2"/>
                  </a:lnTo>
                  <a:lnTo>
                    <a:pt x="1354" y="8"/>
                  </a:lnTo>
                  <a:lnTo>
                    <a:pt x="1279" y="17"/>
                  </a:lnTo>
                  <a:lnTo>
                    <a:pt x="1204" y="30"/>
                  </a:lnTo>
                  <a:lnTo>
                    <a:pt x="1132" y="47"/>
                  </a:lnTo>
                  <a:lnTo>
                    <a:pt x="1060" y="67"/>
                  </a:lnTo>
                  <a:lnTo>
                    <a:pt x="990" y="91"/>
                  </a:lnTo>
                  <a:lnTo>
                    <a:pt x="921" y="118"/>
                  </a:lnTo>
                  <a:lnTo>
                    <a:pt x="854" y="149"/>
                  </a:lnTo>
                  <a:lnTo>
                    <a:pt x="790" y="182"/>
                  </a:lnTo>
                  <a:lnTo>
                    <a:pt x="726" y="218"/>
                  </a:lnTo>
                  <a:lnTo>
                    <a:pt x="665" y="257"/>
                  </a:lnTo>
                  <a:lnTo>
                    <a:pt x="606" y="299"/>
                  </a:lnTo>
                  <a:lnTo>
                    <a:pt x="549" y="344"/>
                  </a:lnTo>
                  <a:lnTo>
                    <a:pt x="494" y="392"/>
                  </a:lnTo>
                  <a:lnTo>
                    <a:pt x="442" y="441"/>
                  </a:lnTo>
                  <a:lnTo>
                    <a:pt x="391" y="493"/>
                  </a:lnTo>
                  <a:lnTo>
                    <a:pt x="344" y="548"/>
                  </a:lnTo>
                  <a:lnTo>
                    <a:pt x="300" y="605"/>
                  </a:lnTo>
                  <a:lnTo>
                    <a:pt x="258" y="664"/>
                  </a:lnTo>
                  <a:lnTo>
                    <a:pt x="218" y="725"/>
                  </a:lnTo>
                  <a:lnTo>
                    <a:pt x="182" y="788"/>
                  </a:lnTo>
                  <a:lnTo>
                    <a:pt x="149" y="853"/>
                  </a:lnTo>
                  <a:lnTo>
                    <a:pt x="119" y="920"/>
                  </a:lnTo>
                  <a:lnTo>
                    <a:pt x="92" y="988"/>
                  </a:lnTo>
                  <a:lnTo>
                    <a:pt x="67" y="1058"/>
                  </a:lnTo>
                  <a:lnTo>
                    <a:pt x="47" y="1130"/>
                  </a:lnTo>
                  <a:lnTo>
                    <a:pt x="30" y="1203"/>
                  </a:lnTo>
                  <a:lnTo>
                    <a:pt x="17" y="1277"/>
                  </a:lnTo>
                  <a:lnTo>
                    <a:pt x="8" y="1352"/>
                  </a:lnTo>
                  <a:lnTo>
                    <a:pt x="2" y="1429"/>
                  </a:lnTo>
                  <a:lnTo>
                    <a:pt x="0" y="1506"/>
                  </a:lnTo>
                  <a:lnTo>
                    <a:pt x="0" y="11547"/>
                  </a:lnTo>
                  <a:lnTo>
                    <a:pt x="2" y="11624"/>
                  </a:lnTo>
                  <a:lnTo>
                    <a:pt x="8" y="11700"/>
                  </a:lnTo>
                  <a:lnTo>
                    <a:pt x="17" y="11776"/>
                  </a:lnTo>
                  <a:lnTo>
                    <a:pt x="30" y="11850"/>
                  </a:lnTo>
                  <a:lnTo>
                    <a:pt x="47" y="11922"/>
                  </a:lnTo>
                  <a:lnTo>
                    <a:pt x="67" y="11994"/>
                  </a:lnTo>
                  <a:lnTo>
                    <a:pt x="92" y="12064"/>
                  </a:lnTo>
                  <a:lnTo>
                    <a:pt x="118" y="12132"/>
                  </a:lnTo>
                  <a:lnTo>
                    <a:pt x="148" y="12198"/>
                  </a:lnTo>
                  <a:lnTo>
                    <a:pt x="181" y="12264"/>
                  </a:lnTo>
                  <a:lnTo>
                    <a:pt x="217" y="12326"/>
                  </a:lnTo>
                  <a:lnTo>
                    <a:pt x="257" y="12387"/>
                  </a:lnTo>
                  <a:lnTo>
                    <a:pt x="299" y="12446"/>
                  </a:lnTo>
                  <a:lnTo>
                    <a:pt x="343" y="12504"/>
                  </a:lnTo>
                  <a:lnTo>
                    <a:pt x="390" y="12558"/>
                  </a:lnTo>
                  <a:lnTo>
                    <a:pt x="441" y="12610"/>
                  </a:lnTo>
                  <a:lnTo>
                    <a:pt x="493" y="12660"/>
                  </a:lnTo>
                  <a:lnTo>
                    <a:pt x="547" y="12707"/>
                  </a:lnTo>
                  <a:lnTo>
                    <a:pt x="604" y="12752"/>
                  </a:lnTo>
                  <a:lnTo>
                    <a:pt x="663" y="12794"/>
                  </a:lnTo>
                  <a:lnTo>
                    <a:pt x="724" y="12833"/>
                  </a:lnTo>
                  <a:lnTo>
                    <a:pt x="787" y="12869"/>
                  </a:lnTo>
                  <a:lnTo>
                    <a:pt x="852" y="12902"/>
                  </a:lnTo>
                  <a:lnTo>
                    <a:pt x="918" y="12933"/>
                  </a:lnTo>
                  <a:lnTo>
                    <a:pt x="987" y="12959"/>
                  </a:lnTo>
                  <a:lnTo>
                    <a:pt x="1056" y="12984"/>
                  </a:lnTo>
                  <a:lnTo>
                    <a:pt x="1128" y="13004"/>
                  </a:lnTo>
                  <a:lnTo>
                    <a:pt x="1201" y="13021"/>
                  </a:lnTo>
                  <a:lnTo>
                    <a:pt x="1275" y="13035"/>
                  </a:lnTo>
                  <a:lnTo>
                    <a:pt x="1350" y="13044"/>
                  </a:lnTo>
                  <a:lnTo>
                    <a:pt x="1426" y="13050"/>
                  </a:lnTo>
                  <a:lnTo>
                    <a:pt x="1504" y="13053"/>
                  </a:lnTo>
                  <a:lnTo>
                    <a:pt x="6539" y="13053"/>
                  </a:lnTo>
                  <a:lnTo>
                    <a:pt x="6539" y="13663"/>
                  </a:lnTo>
                  <a:lnTo>
                    <a:pt x="3399" y="14070"/>
                  </a:lnTo>
                  <a:lnTo>
                    <a:pt x="3378" y="14076"/>
                  </a:lnTo>
                  <a:lnTo>
                    <a:pt x="3358" y="14082"/>
                  </a:lnTo>
                  <a:lnTo>
                    <a:pt x="3338" y="14090"/>
                  </a:lnTo>
                  <a:lnTo>
                    <a:pt x="3319" y="14098"/>
                  </a:lnTo>
                  <a:lnTo>
                    <a:pt x="3299" y="14106"/>
                  </a:lnTo>
                  <a:lnTo>
                    <a:pt x="3280" y="14116"/>
                  </a:lnTo>
                  <a:lnTo>
                    <a:pt x="3262" y="14126"/>
                  </a:lnTo>
                  <a:lnTo>
                    <a:pt x="3245" y="14137"/>
                  </a:lnTo>
                  <a:lnTo>
                    <a:pt x="3228" y="14149"/>
                  </a:lnTo>
                  <a:lnTo>
                    <a:pt x="3211" y="14161"/>
                  </a:lnTo>
                  <a:lnTo>
                    <a:pt x="3196" y="14174"/>
                  </a:lnTo>
                  <a:lnTo>
                    <a:pt x="3180" y="14188"/>
                  </a:lnTo>
                  <a:lnTo>
                    <a:pt x="3166" y="14203"/>
                  </a:lnTo>
                  <a:lnTo>
                    <a:pt x="3151" y="14217"/>
                  </a:lnTo>
                  <a:lnTo>
                    <a:pt x="3138" y="14233"/>
                  </a:lnTo>
                  <a:lnTo>
                    <a:pt x="3124" y="14249"/>
                  </a:lnTo>
                  <a:lnTo>
                    <a:pt x="3112" y="14265"/>
                  </a:lnTo>
                  <a:lnTo>
                    <a:pt x="3100" y="14282"/>
                  </a:lnTo>
                  <a:lnTo>
                    <a:pt x="3089" y="14299"/>
                  </a:lnTo>
                  <a:lnTo>
                    <a:pt x="3079" y="14316"/>
                  </a:lnTo>
                  <a:lnTo>
                    <a:pt x="3070" y="14335"/>
                  </a:lnTo>
                  <a:lnTo>
                    <a:pt x="3061" y="14353"/>
                  </a:lnTo>
                  <a:lnTo>
                    <a:pt x="3053" y="14372"/>
                  </a:lnTo>
                  <a:lnTo>
                    <a:pt x="3046" y="14391"/>
                  </a:lnTo>
                  <a:lnTo>
                    <a:pt x="3039" y="14411"/>
                  </a:lnTo>
                  <a:lnTo>
                    <a:pt x="3034" y="14431"/>
                  </a:lnTo>
                  <a:lnTo>
                    <a:pt x="3029" y="14452"/>
                  </a:lnTo>
                  <a:lnTo>
                    <a:pt x="3025" y="14473"/>
                  </a:lnTo>
                  <a:lnTo>
                    <a:pt x="3022" y="14493"/>
                  </a:lnTo>
                  <a:lnTo>
                    <a:pt x="3020" y="14514"/>
                  </a:lnTo>
                  <a:lnTo>
                    <a:pt x="3018" y="14536"/>
                  </a:lnTo>
                  <a:lnTo>
                    <a:pt x="3018" y="14557"/>
                  </a:lnTo>
                  <a:lnTo>
                    <a:pt x="3019" y="14583"/>
                  </a:lnTo>
                  <a:lnTo>
                    <a:pt x="3020" y="14608"/>
                  </a:lnTo>
                  <a:lnTo>
                    <a:pt x="3024" y="14633"/>
                  </a:lnTo>
                  <a:lnTo>
                    <a:pt x="3028" y="14658"/>
                  </a:lnTo>
                  <a:lnTo>
                    <a:pt x="3034" y="14682"/>
                  </a:lnTo>
                  <a:lnTo>
                    <a:pt x="3040" y="14707"/>
                  </a:lnTo>
                  <a:lnTo>
                    <a:pt x="3048" y="14730"/>
                  </a:lnTo>
                  <a:lnTo>
                    <a:pt x="3057" y="14753"/>
                  </a:lnTo>
                  <a:lnTo>
                    <a:pt x="3067" y="14775"/>
                  </a:lnTo>
                  <a:lnTo>
                    <a:pt x="3078" y="14797"/>
                  </a:lnTo>
                  <a:lnTo>
                    <a:pt x="3090" y="14818"/>
                  </a:lnTo>
                  <a:lnTo>
                    <a:pt x="3103" y="14838"/>
                  </a:lnTo>
                  <a:lnTo>
                    <a:pt x="3117" y="14857"/>
                  </a:lnTo>
                  <a:lnTo>
                    <a:pt x="3132" y="14876"/>
                  </a:lnTo>
                  <a:lnTo>
                    <a:pt x="3149" y="14894"/>
                  </a:lnTo>
                  <a:lnTo>
                    <a:pt x="3165" y="14912"/>
                  </a:lnTo>
                  <a:lnTo>
                    <a:pt x="3183" y="14928"/>
                  </a:lnTo>
                  <a:lnTo>
                    <a:pt x="3201" y="14945"/>
                  </a:lnTo>
                  <a:lnTo>
                    <a:pt x="3220" y="14960"/>
                  </a:lnTo>
                  <a:lnTo>
                    <a:pt x="3239" y="14974"/>
                  </a:lnTo>
                  <a:lnTo>
                    <a:pt x="3260" y="14987"/>
                  </a:lnTo>
                  <a:lnTo>
                    <a:pt x="3280" y="14999"/>
                  </a:lnTo>
                  <a:lnTo>
                    <a:pt x="3302" y="15010"/>
                  </a:lnTo>
                  <a:lnTo>
                    <a:pt x="3325" y="15020"/>
                  </a:lnTo>
                  <a:lnTo>
                    <a:pt x="3348" y="15029"/>
                  </a:lnTo>
                  <a:lnTo>
                    <a:pt x="3371" y="15037"/>
                  </a:lnTo>
                  <a:lnTo>
                    <a:pt x="3395" y="15043"/>
                  </a:lnTo>
                  <a:lnTo>
                    <a:pt x="3419" y="15049"/>
                  </a:lnTo>
                  <a:lnTo>
                    <a:pt x="3444" y="15053"/>
                  </a:lnTo>
                  <a:lnTo>
                    <a:pt x="3469" y="15056"/>
                  </a:lnTo>
                  <a:lnTo>
                    <a:pt x="3495" y="15058"/>
                  </a:lnTo>
                  <a:lnTo>
                    <a:pt x="3521" y="15059"/>
                  </a:lnTo>
                  <a:lnTo>
                    <a:pt x="12574" y="15059"/>
                  </a:lnTo>
                  <a:lnTo>
                    <a:pt x="12600" y="15058"/>
                  </a:lnTo>
                  <a:lnTo>
                    <a:pt x="12626" y="15056"/>
                  </a:lnTo>
                  <a:lnTo>
                    <a:pt x="12651" y="15053"/>
                  </a:lnTo>
                  <a:lnTo>
                    <a:pt x="12676" y="15049"/>
                  </a:lnTo>
                  <a:lnTo>
                    <a:pt x="12700" y="15043"/>
                  </a:lnTo>
                  <a:lnTo>
                    <a:pt x="12724" y="15037"/>
                  </a:lnTo>
                  <a:lnTo>
                    <a:pt x="12747" y="15029"/>
                  </a:lnTo>
                  <a:lnTo>
                    <a:pt x="12770" y="15020"/>
                  </a:lnTo>
                  <a:lnTo>
                    <a:pt x="12793" y="15010"/>
                  </a:lnTo>
                  <a:lnTo>
                    <a:pt x="12814" y="14999"/>
                  </a:lnTo>
                  <a:lnTo>
                    <a:pt x="12835" y="14987"/>
                  </a:lnTo>
                  <a:lnTo>
                    <a:pt x="12856" y="14974"/>
                  </a:lnTo>
                  <a:lnTo>
                    <a:pt x="12875" y="14960"/>
                  </a:lnTo>
                  <a:lnTo>
                    <a:pt x="12894" y="14945"/>
                  </a:lnTo>
                  <a:lnTo>
                    <a:pt x="12912" y="14928"/>
                  </a:lnTo>
                  <a:lnTo>
                    <a:pt x="12930" y="14912"/>
                  </a:lnTo>
                  <a:lnTo>
                    <a:pt x="12946" y="14894"/>
                  </a:lnTo>
                  <a:lnTo>
                    <a:pt x="12963" y="14876"/>
                  </a:lnTo>
                  <a:lnTo>
                    <a:pt x="12978" y="14857"/>
                  </a:lnTo>
                  <a:lnTo>
                    <a:pt x="12992" y="14838"/>
                  </a:lnTo>
                  <a:lnTo>
                    <a:pt x="13005" y="14818"/>
                  </a:lnTo>
                  <a:lnTo>
                    <a:pt x="13017" y="14797"/>
                  </a:lnTo>
                  <a:lnTo>
                    <a:pt x="13028" y="14775"/>
                  </a:lnTo>
                  <a:lnTo>
                    <a:pt x="13038" y="14753"/>
                  </a:lnTo>
                  <a:lnTo>
                    <a:pt x="13047" y="14730"/>
                  </a:lnTo>
                  <a:lnTo>
                    <a:pt x="13055" y="14707"/>
                  </a:lnTo>
                  <a:lnTo>
                    <a:pt x="13061" y="14682"/>
                  </a:lnTo>
                  <a:lnTo>
                    <a:pt x="13067" y="14658"/>
                  </a:lnTo>
                  <a:lnTo>
                    <a:pt x="13071" y="14633"/>
                  </a:lnTo>
                  <a:lnTo>
                    <a:pt x="13074" y="14608"/>
                  </a:lnTo>
                  <a:lnTo>
                    <a:pt x="13076" y="14583"/>
                  </a:lnTo>
                  <a:lnTo>
                    <a:pt x="13077" y="14557"/>
                  </a:lnTo>
                  <a:lnTo>
                    <a:pt x="13077" y="14536"/>
                  </a:lnTo>
                  <a:lnTo>
                    <a:pt x="13075" y="14514"/>
                  </a:lnTo>
                  <a:lnTo>
                    <a:pt x="13073" y="14493"/>
                  </a:lnTo>
                  <a:lnTo>
                    <a:pt x="13070" y="14473"/>
                  </a:lnTo>
                  <a:lnTo>
                    <a:pt x="13066" y="14452"/>
                  </a:lnTo>
                  <a:lnTo>
                    <a:pt x="13061" y="14431"/>
                  </a:lnTo>
                  <a:lnTo>
                    <a:pt x="13056" y="14411"/>
                  </a:lnTo>
                  <a:lnTo>
                    <a:pt x="13049" y="14391"/>
                  </a:lnTo>
                  <a:lnTo>
                    <a:pt x="13042" y="14372"/>
                  </a:lnTo>
                  <a:lnTo>
                    <a:pt x="13034" y="14353"/>
                  </a:lnTo>
                  <a:lnTo>
                    <a:pt x="13025" y="14335"/>
                  </a:lnTo>
                  <a:lnTo>
                    <a:pt x="13016" y="14316"/>
                  </a:lnTo>
                  <a:lnTo>
                    <a:pt x="13006" y="14299"/>
                  </a:lnTo>
                  <a:lnTo>
                    <a:pt x="12995" y="14282"/>
                  </a:lnTo>
                  <a:lnTo>
                    <a:pt x="12983" y="14265"/>
                  </a:lnTo>
                  <a:lnTo>
                    <a:pt x="12971" y="14249"/>
                  </a:lnTo>
                  <a:lnTo>
                    <a:pt x="12957" y="14233"/>
                  </a:lnTo>
                  <a:lnTo>
                    <a:pt x="12944" y="14217"/>
                  </a:lnTo>
                  <a:lnTo>
                    <a:pt x="12930" y="14203"/>
                  </a:lnTo>
                  <a:lnTo>
                    <a:pt x="12915" y="14188"/>
                  </a:lnTo>
                  <a:lnTo>
                    <a:pt x="12900" y="14174"/>
                  </a:lnTo>
                  <a:lnTo>
                    <a:pt x="12884" y="14161"/>
                  </a:lnTo>
                  <a:lnTo>
                    <a:pt x="12867" y="14149"/>
                  </a:lnTo>
                  <a:lnTo>
                    <a:pt x="12850" y="14137"/>
                  </a:lnTo>
                  <a:lnTo>
                    <a:pt x="12833" y="14126"/>
                  </a:lnTo>
                  <a:lnTo>
                    <a:pt x="12815" y="14116"/>
                  </a:lnTo>
                  <a:lnTo>
                    <a:pt x="12796" y="14106"/>
                  </a:lnTo>
                  <a:lnTo>
                    <a:pt x="12776" y="14098"/>
                  </a:lnTo>
                  <a:lnTo>
                    <a:pt x="12757" y="14090"/>
                  </a:lnTo>
                  <a:lnTo>
                    <a:pt x="12737" y="14082"/>
                  </a:lnTo>
                  <a:lnTo>
                    <a:pt x="12717" y="14076"/>
                  </a:lnTo>
                  <a:lnTo>
                    <a:pt x="12696" y="14070"/>
                  </a:lnTo>
                  <a:lnTo>
                    <a:pt x="9556" y="13663"/>
                  </a:lnTo>
                  <a:lnTo>
                    <a:pt x="9556" y="13053"/>
                  </a:lnTo>
                  <a:lnTo>
                    <a:pt x="14591" y="13053"/>
                  </a:lnTo>
                  <a:lnTo>
                    <a:pt x="14669" y="13050"/>
                  </a:lnTo>
                  <a:lnTo>
                    <a:pt x="14745" y="13044"/>
                  </a:lnTo>
                  <a:lnTo>
                    <a:pt x="14820" y="13035"/>
                  </a:lnTo>
                  <a:lnTo>
                    <a:pt x="14894" y="13021"/>
                  </a:lnTo>
                  <a:lnTo>
                    <a:pt x="14967" y="13004"/>
                  </a:lnTo>
                  <a:lnTo>
                    <a:pt x="15039" y="12984"/>
                  </a:lnTo>
                  <a:lnTo>
                    <a:pt x="15108" y="12959"/>
                  </a:lnTo>
                  <a:lnTo>
                    <a:pt x="15177" y="12933"/>
                  </a:lnTo>
                  <a:lnTo>
                    <a:pt x="15243" y="12902"/>
                  </a:lnTo>
                  <a:lnTo>
                    <a:pt x="15308" y="12869"/>
                  </a:lnTo>
                  <a:lnTo>
                    <a:pt x="15371" y="12833"/>
                  </a:lnTo>
                  <a:lnTo>
                    <a:pt x="15432" y="12794"/>
                  </a:lnTo>
                  <a:lnTo>
                    <a:pt x="15491" y="12752"/>
                  </a:lnTo>
                  <a:lnTo>
                    <a:pt x="15548" y="12707"/>
                  </a:lnTo>
                  <a:lnTo>
                    <a:pt x="15602" y="12660"/>
                  </a:lnTo>
                  <a:lnTo>
                    <a:pt x="15654" y="12610"/>
                  </a:lnTo>
                  <a:lnTo>
                    <a:pt x="15705" y="12558"/>
                  </a:lnTo>
                  <a:lnTo>
                    <a:pt x="15752" y="12504"/>
                  </a:lnTo>
                  <a:lnTo>
                    <a:pt x="15796" y="12446"/>
                  </a:lnTo>
                  <a:lnTo>
                    <a:pt x="15838" y="12387"/>
                  </a:lnTo>
                  <a:lnTo>
                    <a:pt x="15878" y="12326"/>
                  </a:lnTo>
                  <a:lnTo>
                    <a:pt x="15914" y="12264"/>
                  </a:lnTo>
                  <a:lnTo>
                    <a:pt x="15947" y="12198"/>
                  </a:lnTo>
                  <a:lnTo>
                    <a:pt x="15977" y="12132"/>
                  </a:lnTo>
                  <a:lnTo>
                    <a:pt x="16003" y="12064"/>
                  </a:lnTo>
                  <a:lnTo>
                    <a:pt x="16028" y="11994"/>
                  </a:lnTo>
                  <a:lnTo>
                    <a:pt x="16048" y="11922"/>
                  </a:lnTo>
                  <a:lnTo>
                    <a:pt x="16065" y="11850"/>
                  </a:lnTo>
                  <a:lnTo>
                    <a:pt x="16078" y="11776"/>
                  </a:lnTo>
                  <a:lnTo>
                    <a:pt x="16087" y="11700"/>
                  </a:lnTo>
                  <a:lnTo>
                    <a:pt x="16093" y="11624"/>
                  </a:lnTo>
                  <a:lnTo>
                    <a:pt x="16095" y="11547"/>
                  </a:lnTo>
                  <a:lnTo>
                    <a:pt x="16095" y="1506"/>
                  </a:lnTo>
                  <a:lnTo>
                    <a:pt x="16093" y="1429"/>
                  </a:lnTo>
                  <a:lnTo>
                    <a:pt x="16087" y="1352"/>
                  </a:lnTo>
                  <a:lnTo>
                    <a:pt x="16078" y="1277"/>
                  </a:lnTo>
                  <a:lnTo>
                    <a:pt x="16064" y="1203"/>
                  </a:lnTo>
                  <a:lnTo>
                    <a:pt x="16048" y="1130"/>
                  </a:lnTo>
                  <a:lnTo>
                    <a:pt x="16028" y="1058"/>
                  </a:lnTo>
                  <a:lnTo>
                    <a:pt x="16003" y="988"/>
                  </a:lnTo>
                  <a:lnTo>
                    <a:pt x="15976" y="920"/>
                  </a:lnTo>
                  <a:lnTo>
                    <a:pt x="15946" y="853"/>
                  </a:lnTo>
                  <a:lnTo>
                    <a:pt x="15913" y="788"/>
                  </a:lnTo>
                  <a:lnTo>
                    <a:pt x="15877" y="725"/>
                  </a:lnTo>
                  <a:lnTo>
                    <a:pt x="15837" y="664"/>
                  </a:lnTo>
                  <a:lnTo>
                    <a:pt x="15795" y="605"/>
                  </a:lnTo>
                  <a:lnTo>
                    <a:pt x="15750" y="548"/>
                  </a:lnTo>
                  <a:lnTo>
                    <a:pt x="15703" y="493"/>
                  </a:lnTo>
                  <a:lnTo>
                    <a:pt x="15652" y="441"/>
                  </a:lnTo>
                  <a:lnTo>
                    <a:pt x="15600" y="392"/>
                  </a:lnTo>
                  <a:lnTo>
                    <a:pt x="15546" y="344"/>
                  </a:lnTo>
                  <a:lnTo>
                    <a:pt x="15488" y="299"/>
                  </a:lnTo>
                  <a:lnTo>
                    <a:pt x="15429" y="257"/>
                  </a:lnTo>
                  <a:lnTo>
                    <a:pt x="15369" y="218"/>
                  </a:lnTo>
                  <a:lnTo>
                    <a:pt x="15305" y="182"/>
                  </a:lnTo>
                  <a:lnTo>
                    <a:pt x="15240" y="149"/>
                  </a:lnTo>
                  <a:lnTo>
                    <a:pt x="15174" y="118"/>
                  </a:lnTo>
                  <a:lnTo>
                    <a:pt x="15105" y="91"/>
                  </a:lnTo>
                  <a:lnTo>
                    <a:pt x="15035" y="67"/>
                  </a:lnTo>
                  <a:lnTo>
                    <a:pt x="14963" y="47"/>
                  </a:lnTo>
                  <a:lnTo>
                    <a:pt x="14890" y="30"/>
                  </a:lnTo>
                  <a:lnTo>
                    <a:pt x="14815" y="17"/>
                  </a:lnTo>
                  <a:lnTo>
                    <a:pt x="14740" y="8"/>
                  </a:lnTo>
                  <a:lnTo>
                    <a:pt x="14664" y="2"/>
                  </a:lnTo>
                  <a:lnTo>
                    <a:pt x="145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107" name="Oval 101">
            <a:extLst>
              <a:ext uri="{FF2B5EF4-FFF2-40B4-BE49-F238E27FC236}">
                <a16:creationId xmlns:a16="http://schemas.microsoft.com/office/drawing/2014/main" id="{7D1B0B49-6A10-4238-9910-BCFDBFDEBAE0}"/>
              </a:ext>
            </a:extLst>
          </p:cNvPr>
          <p:cNvSpPr/>
          <p:nvPr/>
        </p:nvSpPr>
        <p:spPr>
          <a:xfrm>
            <a:off x="5440796" y="3728193"/>
            <a:ext cx="736265" cy="736265"/>
          </a:xfrm>
          <a:prstGeom prst="ellipse">
            <a:avLst/>
          </a:prstGeom>
          <a:solidFill>
            <a:schemeClr val="accent2">
              <a:lumMod val="10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108" name="Freeform: Shape 102">
            <a:extLst>
              <a:ext uri="{FF2B5EF4-FFF2-40B4-BE49-F238E27FC236}">
                <a16:creationId xmlns:a16="http://schemas.microsoft.com/office/drawing/2014/main" id="{C7F61388-4490-4AC5-B620-6032777CB243}"/>
              </a:ext>
            </a:extLst>
          </p:cNvPr>
          <p:cNvSpPr>
            <a:spLocks/>
          </p:cNvSpPr>
          <p:nvPr/>
        </p:nvSpPr>
        <p:spPr bwMode="auto">
          <a:xfrm>
            <a:off x="5622159" y="3929564"/>
            <a:ext cx="369270" cy="368421"/>
          </a:xfrm>
          <a:custGeom>
            <a:avLst/>
            <a:gdLst>
              <a:gd name="T0" fmla="*/ 13537 w 16094"/>
              <a:gd name="T1" fmla="*/ 6059 h 16058"/>
              <a:gd name="T2" fmla="*/ 13105 w 16094"/>
              <a:gd name="T3" fmla="*/ 4843 h 16058"/>
              <a:gd name="T4" fmla="*/ 12309 w 16094"/>
              <a:gd name="T5" fmla="*/ 3778 h 16058"/>
              <a:gd name="T6" fmla="*/ 11103 w 16094"/>
              <a:gd name="T7" fmla="*/ 2914 h 16058"/>
              <a:gd name="T8" fmla="*/ 9730 w 16094"/>
              <a:gd name="T9" fmla="*/ 2510 h 16058"/>
              <a:gd name="T10" fmla="*/ 10548 w 16094"/>
              <a:gd name="T11" fmla="*/ 1344 h 16058"/>
              <a:gd name="T12" fmla="*/ 11273 w 16094"/>
              <a:gd name="T13" fmla="*/ 1058 h 16058"/>
              <a:gd name="T14" fmla="*/ 12175 w 16094"/>
              <a:gd name="T15" fmla="*/ 1030 h 16058"/>
              <a:gd name="T16" fmla="*/ 13215 w 16094"/>
              <a:gd name="T17" fmla="*/ 1370 h 16058"/>
              <a:gd name="T18" fmla="*/ 14130 w 16094"/>
              <a:gd name="T19" fmla="*/ 2061 h 16058"/>
              <a:gd name="T20" fmla="*/ 14752 w 16094"/>
              <a:gd name="T21" fmla="*/ 2927 h 16058"/>
              <a:gd name="T22" fmla="*/ 15061 w 16094"/>
              <a:gd name="T23" fmla="*/ 3885 h 16058"/>
              <a:gd name="T24" fmla="*/ 15035 w 16094"/>
              <a:gd name="T25" fmla="*/ 4794 h 16058"/>
              <a:gd name="T26" fmla="*/ 14704 w 16094"/>
              <a:gd name="T27" fmla="*/ 5577 h 16058"/>
              <a:gd name="T28" fmla="*/ 4429 w 16094"/>
              <a:gd name="T29" fmla="*/ 13990 h 16058"/>
              <a:gd name="T30" fmla="*/ 4128 w 16094"/>
              <a:gd name="T31" fmla="*/ 13119 h 16058"/>
              <a:gd name="T32" fmla="*/ 3522 w 16094"/>
              <a:gd name="T33" fmla="*/ 12349 h 16058"/>
              <a:gd name="T34" fmla="*/ 2735 w 16094"/>
              <a:gd name="T35" fmla="*/ 11832 h 16058"/>
              <a:gd name="T36" fmla="*/ 1857 w 16094"/>
              <a:gd name="T37" fmla="*/ 11600 h 16058"/>
              <a:gd name="T38" fmla="*/ 2349 w 16094"/>
              <a:gd name="T39" fmla="*/ 9539 h 16058"/>
              <a:gd name="T40" fmla="*/ 3383 w 16094"/>
              <a:gd name="T41" fmla="*/ 9051 h 16058"/>
              <a:gd name="T42" fmla="*/ 5065 w 16094"/>
              <a:gd name="T43" fmla="*/ 9305 h 16058"/>
              <a:gd name="T44" fmla="*/ 6529 w 16094"/>
              <a:gd name="T45" fmla="*/ 10574 h 16058"/>
              <a:gd name="T46" fmla="*/ 7057 w 16094"/>
              <a:gd name="T47" fmla="*/ 12341 h 16058"/>
              <a:gd name="T48" fmla="*/ 6481 w 16094"/>
              <a:gd name="T49" fmla="*/ 13816 h 16058"/>
              <a:gd name="T50" fmla="*/ 1899 w 16094"/>
              <a:gd name="T51" fmla="*/ 15034 h 16058"/>
              <a:gd name="T52" fmla="*/ 1430 w 16094"/>
              <a:gd name="T53" fmla="*/ 14978 h 16058"/>
              <a:gd name="T54" fmla="*/ 1080 w 16094"/>
              <a:gd name="T55" fmla="*/ 14626 h 16058"/>
              <a:gd name="T56" fmla="*/ 1037 w 16094"/>
              <a:gd name="T57" fmla="*/ 14110 h 16058"/>
              <a:gd name="T58" fmla="*/ 2133 w 16094"/>
              <a:gd name="T59" fmla="*/ 12161 h 16058"/>
              <a:gd name="T60" fmla="*/ 2879 w 16094"/>
              <a:gd name="T61" fmla="*/ 12483 h 16058"/>
              <a:gd name="T62" fmla="*/ 3517 w 16094"/>
              <a:gd name="T63" fmla="*/ 13089 h 16058"/>
              <a:gd name="T64" fmla="*/ 3887 w 16094"/>
              <a:gd name="T65" fmla="*/ 13837 h 16058"/>
              <a:gd name="T66" fmla="*/ 5275 w 16094"/>
              <a:gd name="T67" fmla="*/ 8311 h 16058"/>
              <a:gd name="T68" fmla="*/ 4471 w 16094"/>
              <a:gd name="T69" fmla="*/ 8075 h 16058"/>
              <a:gd name="T70" fmla="*/ 3832 w 16094"/>
              <a:gd name="T71" fmla="*/ 8011 h 16058"/>
              <a:gd name="T72" fmla="*/ 8544 w 16094"/>
              <a:gd name="T73" fmla="*/ 3613 h 16058"/>
              <a:gd name="T74" fmla="*/ 9615 w 16094"/>
              <a:gd name="T75" fmla="*/ 3512 h 16058"/>
              <a:gd name="T76" fmla="*/ 7177 w 16094"/>
              <a:gd name="T77" fmla="*/ 9768 h 16058"/>
              <a:gd name="T78" fmla="*/ 6475 w 16094"/>
              <a:gd name="T79" fmla="*/ 9029 h 16058"/>
              <a:gd name="T80" fmla="*/ 10683 w 16094"/>
              <a:gd name="T81" fmla="*/ 3831 h 16058"/>
              <a:gd name="T82" fmla="*/ 11597 w 16094"/>
              <a:gd name="T83" fmla="*/ 4487 h 16058"/>
              <a:gd name="T84" fmla="*/ 12178 w 16094"/>
              <a:gd name="T85" fmla="*/ 5258 h 16058"/>
              <a:gd name="T86" fmla="*/ 7882 w 16094"/>
              <a:gd name="T87" fmla="*/ 11105 h 16058"/>
              <a:gd name="T88" fmla="*/ 12576 w 16094"/>
              <a:gd name="T89" fmla="*/ 6482 h 16058"/>
              <a:gd name="T90" fmla="*/ 12439 w 16094"/>
              <a:gd name="T91" fmla="*/ 7635 h 16058"/>
              <a:gd name="T92" fmla="*/ 11948 w 16094"/>
              <a:gd name="T93" fmla="*/ 8406 h 16058"/>
              <a:gd name="T94" fmla="*/ 14463 w 16094"/>
              <a:gd name="T95" fmla="*/ 1003 h 16058"/>
              <a:gd name="T96" fmla="*/ 13190 w 16094"/>
              <a:gd name="T97" fmla="*/ 260 h 16058"/>
              <a:gd name="T98" fmla="*/ 11795 w 16094"/>
              <a:gd name="T99" fmla="*/ 0 h 16058"/>
              <a:gd name="T100" fmla="*/ 10660 w 16094"/>
              <a:gd name="T101" fmla="*/ 187 h 16058"/>
              <a:gd name="T102" fmla="*/ 9684 w 16094"/>
              <a:gd name="T103" fmla="*/ 727 h 16058"/>
              <a:gd name="T104" fmla="*/ 1704 w 16094"/>
              <a:gd name="T105" fmla="*/ 8728 h 16058"/>
              <a:gd name="T106" fmla="*/ 1279 w 16094"/>
              <a:gd name="T107" fmla="*/ 9454 h 16058"/>
              <a:gd name="T108" fmla="*/ 0 w 16094"/>
              <a:gd name="T109" fmla="*/ 14302 h 16058"/>
              <a:gd name="T110" fmla="*/ 402 w 16094"/>
              <a:gd name="T111" fmla="*/ 15419 h 16058"/>
              <a:gd name="T112" fmla="*/ 1407 w 16094"/>
              <a:gd name="T113" fmla="*/ 16022 h 16058"/>
              <a:gd name="T114" fmla="*/ 2275 w 16094"/>
              <a:gd name="T115" fmla="*/ 15980 h 16058"/>
              <a:gd name="T116" fmla="*/ 7227 w 16094"/>
              <a:gd name="T117" fmla="*/ 14541 h 16058"/>
              <a:gd name="T118" fmla="*/ 15901 w 16094"/>
              <a:gd name="T119" fmla="*/ 5421 h 16058"/>
              <a:gd name="T120" fmla="*/ 15857 w 16094"/>
              <a:gd name="T121" fmla="*/ 2953 h 160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6094" h="16058">
                <a:moveTo>
                  <a:pt x="14431" y="5907"/>
                </a:moveTo>
                <a:lnTo>
                  <a:pt x="13584" y="6759"/>
                </a:lnTo>
                <a:lnTo>
                  <a:pt x="13585" y="6717"/>
                </a:lnTo>
                <a:lnTo>
                  <a:pt x="13586" y="6675"/>
                </a:lnTo>
                <a:lnTo>
                  <a:pt x="13588" y="6633"/>
                </a:lnTo>
                <a:lnTo>
                  <a:pt x="13590" y="6591"/>
                </a:lnTo>
                <a:lnTo>
                  <a:pt x="13591" y="6549"/>
                </a:lnTo>
                <a:lnTo>
                  <a:pt x="13591" y="6507"/>
                </a:lnTo>
                <a:lnTo>
                  <a:pt x="13590" y="6464"/>
                </a:lnTo>
                <a:lnTo>
                  <a:pt x="13587" y="6420"/>
                </a:lnTo>
                <a:lnTo>
                  <a:pt x="13578" y="6330"/>
                </a:lnTo>
                <a:lnTo>
                  <a:pt x="13566" y="6240"/>
                </a:lnTo>
                <a:lnTo>
                  <a:pt x="13553" y="6148"/>
                </a:lnTo>
                <a:lnTo>
                  <a:pt x="13537" y="6059"/>
                </a:lnTo>
                <a:lnTo>
                  <a:pt x="13520" y="5969"/>
                </a:lnTo>
                <a:lnTo>
                  <a:pt x="13500" y="5879"/>
                </a:lnTo>
                <a:lnTo>
                  <a:pt x="13478" y="5790"/>
                </a:lnTo>
                <a:lnTo>
                  <a:pt x="13453" y="5702"/>
                </a:lnTo>
                <a:lnTo>
                  <a:pt x="13427" y="5613"/>
                </a:lnTo>
                <a:lnTo>
                  <a:pt x="13400" y="5525"/>
                </a:lnTo>
                <a:lnTo>
                  <a:pt x="13370" y="5439"/>
                </a:lnTo>
                <a:lnTo>
                  <a:pt x="13338" y="5351"/>
                </a:lnTo>
                <a:lnTo>
                  <a:pt x="13305" y="5265"/>
                </a:lnTo>
                <a:lnTo>
                  <a:pt x="13268" y="5180"/>
                </a:lnTo>
                <a:lnTo>
                  <a:pt x="13230" y="5094"/>
                </a:lnTo>
                <a:lnTo>
                  <a:pt x="13191" y="5010"/>
                </a:lnTo>
                <a:lnTo>
                  <a:pt x="13150" y="4927"/>
                </a:lnTo>
                <a:lnTo>
                  <a:pt x="13105" y="4843"/>
                </a:lnTo>
                <a:lnTo>
                  <a:pt x="13060" y="4761"/>
                </a:lnTo>
                <a:lnTo>
                  <a:pt x="13014" y="4680"/>
                </a:lnTo>
                <a:lnTo>
                  <a:pt x="12965" y="4600"/>
                </a:lnTo>
                <a:lnTo>
                  <a:pt x="12913" y="4520"/>
                </a:lnTo>
                <a:lnTo>
                  <a:pt x="12861" y="4441"/>
                </a:lnTo>
                <a:lnTo>
                  <a:pt x="12807" y="4364"/>
                </a:lnTo>
                <a:lnTo>
                  <a:pt x="12750" y="4286"/>
                </a:lnTo>
                <a:lnTo>
                  <a:pt x="12692" y="4210"/>
                </a:lnTo>
                <a:lnTo>
                  <a:pt x="12633" y="4136"/>
                </a:lnTo>
                <a:lnTo>
                  <a:pt x="12571" y="4062"/>
                </a:lnTo>
                <a:lnTo>
                  <a:pt x="12508" y="3989"/>
                </a:lnTo>
                <a:lnTo>
                  <a:pt x="12443" y="3917"/>
                </a:lnTo>
                <a:lnTo>
                  <a:pt x="12376" y="3847"/>
                </a:lnTo>
                <a:lnTo>
                  <a:pt x="12309" y="3778"/>
                </a:lnTo>
                <a:lnTo>
                  <a:pt x="12230" y="3701"/>
                </a:lnTo>
                <a:lnTo>
                  <a:pt x="12152" y="3628"/>
                </a:lnTo>
                <a:lnTo>
                  <a:pt x="12071" y="3557"/>
                </a:lnTo>
                <a:lnTo>
                  <a:pt x="11989" y="3487"/>
                </a:lnTo>
                <a:lnTo>
                  <a:pt x="11905" y="3419"/>
                </a:lnTo>
                <a:lnTo>
                  <a:pt x="11821" y="3354"/>
                </a:lnTo>
                <a:lnTo>
                  <a:pt x="11735" y="3292"/>
                </a:lnTo>
                <a:lnTo>
                  <a:pt x="11648" y="3231"/>
                </a:lnTo>
                <a:lnTo>
                  <a:pt x="11560" y="3172"/>
                </a:lnTo>
                <a:lnTo>
                  <a:pt x="11471" y="3116"/>
                </a:lnTo>
                <a:lnTo>
                  <a:pt x="11380" y="3062"/>
                </a:lnTo>
                <a:lnTo>
                  <a:pt x="11289" y="3010"/>
                </a:lnTo>
                <a:lnTo>
                  <a:pt x="11196" y="2961"/>
                </a:lnTo>
                <a:lnTo>
                  <a:pt x="11103" y="2914"/>
                </a:lnTo>
                <a:lnTo>
                  <a:pt x="11009" y="2868"/>
                </a:lnTo>
                <a:lnTo>
                  <a:pt x="10913" y="2826"/>
                </a:lnTo>
                <a:lnTo>
                  <a:pt x="10818" y="2786"/>
                </a:lnTo>
                <a:lnTo>
                  <a:pt x="10721" y="2749"/>
                </a:lnTo>
                <a:lnTo>
                  <a:pt x="10625" y="2714"/>
                </a:lnTo>
                <a:lnTo>
                  <a:pt x="10527" y="2681"/>
                </a:lnTo>
                <a:lnTo>
                  <a:pt x="10429" y="2651"/>
                </a:lnTo>
                <a:lnTo>
                  <a:pt x="10330" y="2622"/>
                </a:lnTo>
                <a:lnTo>
                  <a:pt x="10231" y="2597"/>
                </a:lnTo>
                <a:lnTo>
                  <a:pt x="10132" y="2574"/>
                </a:lnTo>
                <a:lnTo>
                  <a:pt x="10031" y="2554"/>
                </a:lnTo>
                <a:lnTo>
                  <a:pt x="9932" y="2537"/>
                </a:lnTo>
                <a:lnTo>
                  <a:pt x="9831" y="2522"/>
                </a:lnTo>
                <a:lnTo>
                  <a:pt x="9730" y="2510"/>
                </a:lnTo>
                <a:lnTo>
                  <a:pt x="9630" y="2500"/>
                </a:lnTo>
                <a:lnTo>
                  <a:pt x="9529" y="2493"/>
                </a:lnTo>
                <a:lnTo>
                  <a:pt x="9428" y="2489"/>
                </a:lnTo>
                <a:lnTo>
                  <a:pt x="9327" y="2487"/>
                </a:lnTo>
                <a:lnTo>
                  <a:pt x="10160" y="1649"/>
                </a:lnTo>
                <a:lnTo>
                  <a:pt x="10199" y="1611"/>
                </a:lnTo>
                <a:lnTo>
                  <a:pt x="10240" y="1574"/>
                </a:lnTo>
                <a:lnTo>
                  <a:pt x="10282" y="1538"/>
                </a:lnTo>
                <a:lnTo>
                  <a:pt x="10324" y="1502"/>
                </a:lnTo>
                <a:lnTo>
                  <a:pt x="10367" y="1468"/>
                </a:lnTo>
                <a:lnTo>
                  <a:pt x="10411" y="1435"/>
                </a:lnTo>
                <a:lnTo>
                  <a:pt x="10456" y="1404"/>
                </a:lnTo>
                <a:lnTo>
                  <a:pt x="10502" y="1373"/>
                </a:lnTo>
                <a:lnTo>
                  <a:pt x="10548" y="1344"/>
                </a:lnTo>
                <a:lnTo>
                  <a:pt x="10596" y="1316"/>
                </a:lnTo>
                <a:lnTo>
                  <a:pt x="10644" y="1289"/>
                </a:lnTo>
                <a:lnTo>
                  <a:pt x="10692" y="1263"/>
                </a:lnTo>
                <a:lnTo>
                  <a:pt x="10742" y="1237"/>
                </a:lnTo>
                <a:lnTo>
                  <a:pt x="10793" y="1214"/>
                </a:lnTo>
                <a:lnTo>
                  <a:pt x="10843" y="1192"/>
                </a:lnTo>
                <a:lnTo>
                  <a:pt x="10894" y="1171"/>
                </a:lnTo>
                <a:lnTo>
                  <a:pt x="10947" y="1151"/>
                </a:lnTo>
                <a:lnTo>
                  <a:pt x="11000" y="1132"/>
                </a:lnTo>
                <a:lnTo>
                  <a:pt x="11053" y="1115"/>
                </a:lnTo>
                <a:lnTo>
                  <a:pt x="11108" y="1099"/>
                </a:lnTo>
                <a:lnTo>
                  <a:pt x="11162" y="1084"/>
                </a:lnTo>
                <a:lnTo>
                  <a:pt x="11217" y="1070"/>
                </a:lnTo>
                <a:lnTo>
                  <a:pt x="11273" y="1058"/>
                </a:lnTo>
                <a:lnTo>
                  <a:pt x="11329" y="1046"/>
                </a:lnTo>
                <a:lnTo>
                  <a:pt x="11386" y="1037"/>
                </a:lnTo>
                <a:lnTo>
                  <a:pt x="11444" y="1028"/>
                </a:lnTo>
                <a:lnTo>
                  <a:pt x="11501" y="1021"/>
                </a:lnTo>
                <a:lnTo>
                  <a:pt x="11559" y="1015"/>
                </a:lnTo>
                <a:lnTo>
                  <a:pt x="11618" y="1010"/>
                </a:lnTo>
                <a:lnTo>
                  <a:pt x="11676" y="1007"/>
                </a:lnTo>
                <a:lnTo>
                  <a:pt x="11735" y="1005"/>
                </a:lnTo>
                <a:lnTo>
                  <a:pt x="11795" y="1004"/>
                </a:lnTo>
                <a:lnTo>
                  <a:pt x="11871" y="1005"/>
                </a:lnTo>
                <a:lnTo>
                  <a:pt x="11947" y="1008"/>
                </a:lnTo>
                <a:lnTo>
                  <a:pt x="12023" y="1014"/>
                </a:lnTo>
                <a:lnTo>
                  <a:pt x="12098" y="1021"/>
                </a:lnTo>
                <a:lnTo>
                  <a:pt x="12175" y="1030"/>
                </a:lnTo>
                <a:lnTo>
                  <a:pt x="12251" y="1042"/>
                </a:lnTo>
                <a:lnTo>
                  <a:pt x="12327" y="1055"/>
                </a:lnTo>
                <a:lnTo>
                  <a:pt x="12402" y="1071"/>
                </a:lnTo>
                <a:lnTo>
                  <a:pt x="12478" y="1088"/>
                </a:lnTo>
                <a:lnTo>
                  <a:pt x="12553" y="1108"/>
                </a:lnTo>
                <a:lnTo>
                  <a:pt x="12629" y="1129"/>
                </a:lnTo>
                <a:lnTo>
                  <a:pt x="12703" y="1153"/>
                </a:lnTo>
                <a:lnTo>
                  <a:pt x="12777" y="1178"/>
                </a:lnTo>
                <a:lnTo>
                  <a:pt x="12852" y="1205"/>
                </a:lnTo>
                <a:lnTo>
                  <a:pt x="12925" y="1234"/>
                </a:lnTo>
                <a:lnTo>
                  <a:pt x="12999" y="1266"/>
                </a:lnTo>
                <a:lnTo>
                  <a:pt x="13071" y="1299"/>
                </a:lnTo>
                <a:lnTo>
                  <a:pt x="13144" y="1334"/>
                </a:lnTo>
                <a:lnTo>
                  <a:pt x="13215" y="1370"/>
                </a:lnTo>
                <a:lnTo>
                  <a:pt x="13285" y="1408"/>
                </a:lnTo>
                <a:lnTo>
                  <a:pt x="13356" y="1448"/>
                </a:lnTo>
                <a:lnTo>
                  <a:pt x="13425" y="1490"/>
                </a:lnTo>
                <a:lnTo>
                  <a:pt x="13495" y="1535"/>
                </a:lnTo>
                <a:lnTo>
                  <a:pt x="13562" y="1580"/>
                </a:lnTo>
                <a:lnTo>
                  <a:pt x="13629" y="1627"/>
                </a:lnTo>
                <a:lnTo>
                  <a:pt x="13696" y="1676"/>
                </a:lnTo>
                <a:lnTo>
                  <a:pt x="13761" y="1727"/>
                </a:lnTo>
                <a:lnTo>
                  <a:pt x="13827" y="1779"/>
                </a:lnTo>
                <a:lnTo>
                  <a:pt x="13890" y="1834"/>
                </a:lnTo>
                <a:lnTo>
                  <a:pt x="13952" y="1889"/>
                </a:lnTo>
                <a:lnTo>
                  <a:pt x="14014" y="1946"/>
                </a:lnTo>
                <a:lnTo>
                  <a:pt x="14075" y="2005"/>
                </a:lnTo>
                <a:lnTo>
                  <a:pt x="14130" y="2061"/>
                </a:lnTo>
                <a:lnTo>
                  <a:pt x="14185" y="2119"/>
                </a:lnTo>
                <a:lnTo>
                  <a:pt x="14237" y="2177"/>
                </a:lnTo>
                <a:lnTo>
                  <a:pt x="14288" y="2235"/>
                </a:lnTo>
                <a:lnTo>
                  <a:pt x="14338" y="2295"/>
                </a:lnTo>
                <a:lnTo>
                  <a:pt x="14386" y="2356"/>
                </a:lnTo>
                <a:lnTo>
                  <a:pt x="14433" y="2417"/>
                </a:lnTo>
                <a:lnTo>
                  <a:pt x="14478" y="2478"/>
                </a:lnTo>
                <a:lnTo>
                  <a:pt x="14522" y="2540"/>
                </a:lnTo>
                <a:lnTo>
                  <a:pt x="14564" y="2603"/>
                </a:lnTo>
                <a:lnTo>
                  <a:pt x="14605" y="2667"/>
                </a:lnTo>
                <a:lnTo>
                  <a:pt x="14644" y="2731"/>
                </a:lnTo>
                <a:lnTo>
                  <a:pt x="14682" y="2796"/>
                </a:lnTo>
                <a:lnTo>
                  <a:pt x="14718" y="2861"/>
                </a:lnTo>
                <a:lnTo>
                  <a:pt x="14752" y="2927"/>
                </a:lnTo>
                <a:lnTo>
                  <a:pt x="14785" y="2993"/>
                </a:lnTo>
                <a:lnTo>
                  <a:pt x="14816" y="3060"/>
                </a:lnTo>
                <a:lnTo>
                  <a:pt x="14846" y="3126"/>
                </a:lnTo>
                <a:lnTo>
                  <a:pt x="14874" y="3195"/>
                </a:lnTo>
                <a:lnTo>
                  <a:pt x="14900" y="3262"/>
                </a:lnTo>
                <a:lnTo>
                  <a:pt x="14925" y="3330"/>
                </a:lnTo>
                <a:lnTo>
                  <a:pt x="14948" y="3398"/>
                </a:lnTo>
                <a:lnTo>
                  <a:pt x="14969" y="3468"/>
                </a:lnTo>
                <a:lnTo>
                  <a:pt x="14988" y="3537"/>
                </a:lnTo>
                <a:lnTo>
                  <a:pt x="15007" y="3606"/>
                </a:lnTo>
                <a:lnTo>
                  <a:pt x="15023" y="3675"/>
                </a:lnTo>
                <a:lnTo>
                  <a:pt x="15038" y="3746"/>
                </a:lnTo>
                <a:lnTo>
                  <a:pt x="15050" y="3816"/>
                </a:lnTo>
                <a:lnTo>
                  <a:pt x="15061" y="3885"/>
                </a:lnTo>
                <a:lnTo>
                  <a:pt x="15070" y="3955"/>
                </a:lnTo>
                <a:lnTo>
                  <a:pt x="15078" y="4026"/>
                </a:lnTo>
                <a:lnTo>
                  <a:pt x="15084" y="4097"/>
                </a:lnTo>
                <a:lnTo>
                  <a:pt x="15087" y="4162"/>
                </a:lnTo>
                <a:lnTo>
                  <a:pt x="15089" y="4227"/>
                </a:lnTo>
                <a:lnTo>
                  <a:pt x="15089" y="4292"/>
                </a:lnTo>
                <a:lnTo>
                  <a:pt x="15088" y="4357"/>
                </a:lnTo>
                <a:lnTo>
                  <a:pt x="15085" y="4420"/>
                </a:lnTo>
                <a:lnTo>
                  <a:pt x="15081" y="4484"/>
                </a:lnTo>
                <a:lnTo>
                  <a:pt x="15075" y="4546"/>
                </a:lnTo>
                <a:lnTo>
                  <a:pt x="15067" y="4610"/>
                </a:lnTo>
                <a:lnTo>
                  <a:pt x="15058" y="4672"/>
                </a:lnTo>
                <a:lnTo>
                  <a:pt x="15048" y="4733"/>
                </a:lnTo>
                <a:lnTo>
                  <a:pt x="15035" y="4794"/>
                </a:lnTo>
                <a:lnTo>
                  <a:pt x="15022" y="4855"/>
                </a:lnTo>
                <a:lnTo>
                  <a:pt x="15006" y="4914"/>
                </a:lnTo>
                <a:lnTo>
                  <a:pt x="14989" y="4973"/>
                </a:lnTo>
                <a:lnTo>
                  <a:pt x="14970" y="5032"/>
                </a:lnTo>
                <a:lnTo>
                  <a:pt x="14950" y="5089"/>
                </a:lnTo>
                <a:lnTo>
                  <a:pt x="14929" y="5147"/>
                </a:lnTo>
                <a:lnTo>
                  <a:pt x="14906" y="5203"/>
                </a:lnTo>
                <a:lnTo>
                  <a:pt x="14882" y="5259"/>
                </a:lnTo>
                <a:lnTo>
                  <a:pt x="14856" y="5314"/>
                </a:lnTo>
                <a:lnTo>
                  <a:pt x="14829" y="5368"/>
                </a:lnTo>
                <a:lnTo>
                  <a:pt x="14799" y="5422"/>
                </a:lnTo>
                <a:lnTo>
                  <a:pt x="14769" y="5474"/>
                </a:lnTo>
                <a:lnTo>
                  <a:pt x="14737" y="5526"/>
                </a:lnTo>
                <a:lnTo>
                  <a:pt x="14704" y="5577"/>
                </a:lnTo>
                <a:lnTo>
                  <a:pt x="14670" y="5627"/>
                </a:lnTo>
                <a:lnTo>
                  <a:pt x="14633" y="5675"/>
                </a:lnTo>
                <a:lnTo>
                  <a:pt x="14595" y="5724"/>
                </a:lnTo>
                <a:lnTo>
                  <a:pt x="14557" y="5772"/>
                </a:lnTo>
                <a:lnTo>
                  <a:pt x="14516" y="5818"/>
                </a:lnTo>
                <a:lnTo>
                  <a:pt x="14474" y="5863"/>
                </a:lnTo>
                <a:lnTo>
                  <a:pt x="14431" y="5907"/>
                </a:lnTo>
                <a:close/>
                <a:moveTo>
                  <a:pt x="4463" y="14370"/>
                </a:moveTo>
                <a:lnTo>
                  <a:pt x="4461" y="14307"/>
                </a:lnTo>
                <a:lnTo>
                  <a:pt x="4458" y="14243"/>
                </a:lnTo>
                <a:lnTo>
                  <a:pt x="4453" y="14180"/>
                </a:lnTo>
                <a:lnTo>
                  <a:pt x="4446" y="14117"/>
                </a:lnTo>
                <a:lnTo>
                  <a:pt x="4438" y="14053"/>
                </a:lnTo>
                <a:lnTo>
                  <a:pt x="4429" y="13990"/>
                </a:lnTo>
                <a:lnTo>
                  <a:pt x="4417" y="13926"/>
                </a:lnTo>
                <a:lnTo>
                  <a:pt x="4405" y="13863"/>
                </a:lnTo>
                <a:lnTo>
                  <a:pt x="4391" y="13800"/>
                </a:lnTo>
                <a:lnTo>
                  <a:pt x="4375" y="13737"/>
                </a:lnTo>
                <a:lnTo>
                  <a:pt x="4357" y="13673"/>
                </a:lnTo>
                <a:lnTo>
                  <a:pt x="4338" y="13610"/>
                </a:lnTo>
                <a:lnTo>
                  <a:pt x="4317" y="13548"/>
                </a:lnTo>
                <a:lnTo>
                  <a:pt x="4295" y="13486"/>
                </a:lnTo>
                <a:lnTo>
                  <a:pt x="4271" y="13423"/>
                </a:lnTo>
                <a:lnTo>
                  <a:pt x="4246" y="13362"/>
                </a:lnTo>
                <a:lnTo>
                  <a:pt x="4219" y="13300"/>
                </a:lnTo>
                <a:lnTo>
                  <a:pt x="4191" y="13240"/>
                </a:lnTo>
                <a:lnTo>
                  <a:pt x="4161" y="13179"/>
                </a:lnTo>
                <a:lnTo>
                  <a:pt x="4128" y="13119"/>
                </a:lnTo>
                <a:lnTo>
                  <a:pt x="4095" y="13059"/>
                </a:lnTo>
                <a:lnTo>
                  <a:pt x="4060" y="13000"/>
                </a:lnTo>
                <a:lnTo>
                  <a:pt x="4024" y="12942"/>
                </a:lnTo>
                <a:lnTo>
                  <a:pt x="3986" y="12884"/>
                </a:lnTo>
                <a:lnTo>
                  <a:pt x="3946" y="12826"/>
                </a:lnTo>
                <a:lnTo>
                  <a:pt x="3905" y="12769"/>
                </a:lnTo>
                <a:lnTo>
                  <a:pt x="3862" y="12714"/>
                </a:lnTo>
                <a:lnTo>
                  <a:pt x="3818" y="12658"/>
                </a:lnTo>
                <a:lnTo>
                  <a:pt x="3771" y="12604"/>
                </a:lnTo>
                <a:lnTo>
                  <a:pt x="3723" y="12549"/>
                </a:lnTo>
                <a:lnTo>
                  <a:pt x="3674" y="12497"/>
                </a:lnTo>
                <a:lnTo>
                  <a:pt x="3622" y="12445"/>
                </a:lnTo>
                <a:lnTo>
                  <a:pt x="3573" y="12396"/>
                </a:lnTo>
                <a:lnTo>
                  <a:pt x="3522" y="12349"/>
                </a:lnTo>
                <a:lnTo>
                  <a:pt x="3470" y="12303"/>
                </a:lnTo>
                <a:lnTo>
                  <a:pt x="3418" y="12258"/>
                </a:lnTo>
                <a:lnTo>
                  <a:pt x="3366" y="12215"/>
                </a:lnTo>
                <a:lnTo>
                  <a:pt x="3312" y="12174"/>
                </a:lnTo>
                <a:lnTo>
                  <a:pt x="3257" y="12133"/>
                </a:lnTo>
                <a:lnTo>
                  <a:pt x="3202" y="12094"/>
                </a:lnTo>
                <a:lnTo>
                  <a:pt x="3146" y="12057"/>
                </a:lnTo>
                <a:lnTo>
                  <a:pt x="3088" y="12020"/>
                </a:lnTo>
                <a:lnTo>
                  <a:pt x="3031" y="11985"/>
                </a:lnTo>
                <a:lnTo>
                  <a:pt x="2974" y="11952"/>
                </a:lnTo>
                <a:lnTo>
                  <a:pt x="2914" y="11920"/>
                </a:lnTo>
                <a:lnTo>
                  <a:pt x="2855" y="11889"/>
                </a:lnTo>
                <a:lnTo>
                  <a:pt x="2796" y="11860"/>
                </a:lnTo>
                <a:lnTo>
                  <a:pt x="2735" y="11832"/>
                </a:lnTo>
                <a:lnTo>
                  <a:pt x="2675" y="11806"/>
                </a:lnTo>
                <a:lnTo>
                  <a:pt x="2613" y="11781"/>
                </a:lnTo>
                <a:lnTo>
                  <a:pt x="2552" y="11757"/>
                </a:lnTo>
                <a:lnTo>
                  <a:pt x="2490" y="11735"/>
                </a:lnTo>
                <a:lnTo>
                  <a:pt x="2427" y="11715"/>
                </a:lnTo>
                <a:lnTo>
                  <a:pt x="2365" y="11696"/>
                </a:lnTo>
                <a:lnTo>
                  <a:pt x="2303" y="11679"/>
                </a:lnTo>
                <a:lnTo>
                  <a:pt x="2239" y="11663"/>
                </a:lnTo>
                <a:lnTo>
                  <a:pt x="2176" y="11648"/>
                </a:lnTo>
                <a:lnTo>
                  <a:pt x="2112" y="11636"/>
                </a:lnTo>
                <a:lnTo>
                  <a:pt x="2048" y="11625"/>
                </a:lnTo>
                <a:lnTo>
                  <a:pt x="1985" y="11615"/>
                </a:lnTo>
                <a:lnTo>
                  <a:pt x="1920" y="11607"/>
                </a:lnTo>
                <a:lnTo>
                  <a:pt x="1857" y="11600"/>
                </a:lnTo>
                <a:lnTo>
                  <a:pt x="1793" y="11595"/>
                </a:lnTo>
                <a:lnTo>
                  <a:pt x="1728" y="11592"/>
                </a:lnTo>
                <a:lnTo>
                  <a:pt x="2229" y="9781"/>
                </a:lnTo>
                <a:lnTo>
                  <a:pt x="2236" y="9759"/>
                </a:lnTo>
                <a:lnTo>
                  <a:pt x="2244" y="9736"/>
                </a:lnTo>
                <a:lnTo>
                  <a:pt x="2253" y="9714"/>
                </a:lnTo>
                <a:lnTo>
                  <a:pt x="2263" y="9692"/>
                </a:lnTo>
                <a:lnTo>
                  <a:pt x="2273" y="9670"/>
                </a:lnTo>
                <a:lnTo>
                  <a:pt x="2284" y="9648"/>
                </a:lnTo>
                <a:lnTo>
                  <a:pt x="2296" y="9626"/>
                </a:lnTo>
                <a:lnTo>
                  <a:pt x="2308" y="9604"/>
                </a:lnTo>
                <a:lnTo>
                  <a:pt x="2321" y="9583"/>
                </a:lnTo>
                <a:lnTo>
                  <a:pt x="2335" y="9561"/>
                </a:lnTo>
                <a:lnTo>
                  <a:pt x="2349" y="9539"/>
                </a:lnTo>
                <a:lnTo>
                  <a:pt x="2363" y="9518"/>
                </a:lnTo>
                <a:lnTo>
                  <a:pt x="2378" y="9498"/>
                </a:lnTo>
                <a:lnTo>
                  <a:pt x="2393" y="9478"/>
                </a:lnTo>
                <a:lnTo>
                  <a:pt x="2409" y="9458"/>
                </a:lnTo>
                <a:lnTo>
                  <a:pt x="2426" y="9438"/>
                </a:lnTo>
                <a:lnTo>
                  <a:pt x="2522" y="9374"/>
                </a:lnTo>
                <a:lnTo>
                  <a:pt x="2621" y="9314"/>
                </a:lnTo>
                <a:lnTo>
                  <a:pt x="2723" y="9260"/>
                </a:lnTo>
                <a:lnTo>
                  <a:pt x="2828" y="9211"/>
                </a:lnTo>
                <a:lnTo>
                  <a:pt x="2934" y="9169"/>
                </a:lnTo>
                <a:lnTo>
                  <a:pt x="3044" y="9131"/>
                </a:lnTo>
                <a:lnTo>
                  <a:pt x="3156" y="9099"/>
                </a:lnTo>
                <a:lnTo>
                  <a:pt x="3268" y="9072"/>
                </a:lnTo>
                <a:lnTo>
                  <a:pt x="3383" y="9051"/>
                </a:lnTo>
                <a:lnTo>
                  <a:pt x="3500" y="9034"/>
                </a:lnTo>
                <a:lnTo>
                  <a:pt x="3617" y="9024"/>
                </a:lnTo>
                <a:lnTo>
                  <a:pt x="3736" y="9018"/>
                </a:lnTo>
                <a:lnTo>
                  <a:pt x="3857" y="9018"/>
                </a:lnTo>
                <a:lnTo>
                  <a:pt x="3976" y="9023"/>
                </a:lnTo>
                <a:lnTo>
                  <a:pt x="4098" y="9033"/>
                </a:lnTo>
                <a:lnTo>
                  <a:pt x="4220" y="9049"/>
                </a:lnTo>
                <a:lnTo>
                  <a:pt x="4342" y="9070"/>
                </a:lnTo>
                <a:lnTo>
                  <a:pt x="4463" y="9096"/>
                </a:lnTo>
                <a:lnTo>
                  <a:pt x="4584" y="9127"/>
                </a:lnTo>
                <a:lnTo>
                  <a:pt x="4706" y="9164"/>
                </a:lnTo>
                <a:lnTo>
                  <a:pt x="4826" y="9206"/>
                </a:lnTo>
                <a:lnTo>
                  <a:pt x="4946" y="9252"/>
                </a:lnTo>
                <a:lnTo>
                  <a:pt x="5065" y="9305"/>
                </a:lnTo>
                <a:lnTo>
                  <a:pt x="5184" y="9363"/>
                </a:lnTo>
                <a:lnTo>
                  <a:pt x="5300" y="9425"/>
                </a:lnTo>
                <a:lnTo>
                  <a:pt x="5415" y="9493"/>
                </a:lnTo>
                <a:lnTo>
                  <a:pt x="5529" y="9566"/>
                </a:lnTo>
                <a:lnTo>
                  <a:pt x="5640" y="9644"/>
                </a:lnTo>
                <a:lnTo>
                  <a:pt x="5750" y="9727"/>
                </a:lnTo>
                <a:lnTo>
                  <a:pt x="5857" y="9815"/>
                </a:lnTo>
                <a:lnTo>
                  <a:pt x="5962" y="9909"/>
                </a:lnTo>
                <a:lnTo>
                  <a:pt x="6065" y="10007"/>
                </a:lnTo>
                <a:lnTo>
                  <a:pt x="6168" y="10115"/>
                </a:lnTo>
                <a:lnTo>
                  <a:pt x="6267" y="10226"/>
                </a:lnTo>
                <a:lnTo>
                  <a:pt x="6360" y="10339"/>
                </a:lnTo>
                <a:lnTo>
                  <a:pt x="6447" y="10456"/>
                </a:lnTo>
                <a:lnTo>
                  <a:pt x="6529" y="10574"/>
                </a:lnTo>
                <a:lnTo>
                  <a:pt x="6604" y="10695"/>
                </a:lnTo>
                <a:lnTo>
                  <a:pt x="6673" y="10816"/>
                </a:lnTo>
                <a:lnTo>
                  <a:pt x="6738" y="10941"/>
                </a:lnTo>
                <a:lnTo>
                  <a:pt x="6796" y="11065"/>
                </a:lnTo>
                <a:lnTo>
                  <a:pt x="6848" y="11191"/>
                </a:lnTo>
                <a:lnTo>
                  <a:pt x="6895" y="11318"/>
                </a:lnTo>
                <a:lnTo>
                  <a:pt x="6936" y="11446"/>
                </a:lnTo>
                <a:lnTo>
                  <a:pt x="6971" y="11574"/>
                </a:lnTo>
                <a:lnTo>
                  <a:pt x="7000" y="11702"/>
                </a:lnTo>
                <a:lnTo>
                  <a:pt x="7023" y="11831"/>
                </a:lnTo>
                <a:lnTo>
                  <a:pt x="7041" y="11959"/>
                </a:lnTo>
                <a:lnTo>
                  <a:pt x="7052" y="12087"/>
                </a:lnTo>
                <a:lnTo>
                  <a:pt x="7058" y="12214"/>
                </a:lnTo>
                <a:lnTo>
                  <a:pt x="7057" y="12341"/>
                </a:lnTo>
                <a:lnTo>
                  <a:pt x="7051" y="12466"/>
                </a:lnTo>
                <a:lnTo>
                  <a:pt x="7039" y="12589"/>
                </a:lnTo>
                <a:lnTo>
                  <a:pt x="7019" y="12712"/>
                </a:lnTo>
                <a:lnTo>
                  <a:pt x="6995" y="12832"/>
                </a:lnTo>
                <a:lnTo>
                  <a:pt x="6965" y="12952"/>
                </a:lnTo>
                <a:lnTo>
                  <a:pt x="6929" y="13068"/>
                </a:lnTo>
                <a:lnTo>
                  <a:pt x="6886" y="13183"/>
                </a:lnTo>
                <a:lnTo>
                  <a:pt x="6837" y="13294"/>
                </a:lnTo>
                <a:lnTo>
                  <a:pt x="6783" y="13402"/>
                </a:lnTo>
                <a:lnTo>
                  <a:pt x="6722" y="13508"/>
                </a:lnTo>
                <a:lnTo>
                  <a:pt x="6655" y="13610"/>
                </a:lnTo>
                <a:lnTo>
                  <a:pt x="6582" y="13710"/>
                </a:lnTo>
                <a:lnTo>
                  <a:pt x="6502" y="13805"/>
                </a:lnTo>
                <a:lnTo>
                  <a:pt x="6481" y="13816"/>
                </a:lnTo>
                <a:lnTo>
                  <a:pt x="6459" y="13827"/>
                </a:lnTo>
                <a:lnTo>
                  <a:pt x="6437" y="13838"/>
                </a:lnTo>
                <a:lnTo>
                  <a:pt x="6415" y="13848"/>
                </a:lnTo>
                <a:lnTo>
                  <a:pt x="6392" y="13858"/>
                </a:lnTo>
                <a:lnTo>
                  <a:pt x="6369" y="13867"/>
                </a:lnTo>
                <a:lnTo>
                  <a:pt x="6345" y="13876"/>
                </a:lnTo>
                <a:lnTo>
                  <a:pt x="6322" y="13884"/>
                </a:lnTo>
                <a:lnTo>
                  <a:pt x="4463" y="14370"/>
                </a:lnTo>
                <a:close/>
                <a:moveTo>
                  <a:pt x="2096" y="14991"/>
                </a:moveTo>
                <a:lnTo>
                  <a:pt x="2070" y="14997"/>
                </a:lnTo>
                <a:lnTo>
                  <a:pt x="2036" y="15005"/>
                </a:lnTo>
                <a:lnTo>
                  <a:pt x="1995" y="15014"/>
                </a:lnTo>
                <a:lnTo>
                  <a:pt x="1949" y="15024"/>
                </a:lnTo>
                <a:lnTo>
                  <a:pt x="1899" y="15034"/>
                </a:lnTo>
                <a:lnTo>
                  <a:pt x="1849" y="15043"/>
                </a:lnTo>
                <a:lnTo>
                  <a:pt x="1825" y="15046"/>
                </a:lnTo>
                <a:lnTo>
                  <a:pt x="1801" y="15050"/>
                </a:lnTo>
                <a:lnTo>
                  <a:pt x="1777" y="15052"/>
                </a:lnTo>
                <a:lnTo>
                  <a:pt x="1755" y="15054"/>
                </a:lnTo>
                <a:lnTo>
                  <a:pt x="1716" y="15053"/>
                </a:lnTo>
                <a:lnTo>
                  <a:pt x="1679" y="15049"/>
                </a:lnTo>
                <a:lnTo>
                  <a:pt x="1641" y="15044"/>
                </a:lnTo>
                <a:lnTo>
                  <a:pt x="1604" y="15037"/>
                </a:lnTo>
                <a:lnTo>
                  <a:pt x="1568" y="15029"/>
                </a:lnTo>
                <a:lnTo>
                  <a:pt x="1532" y="15018"/>
                </a:lnTo>
                <a:lnTo>
                  <a:pt x="1498" y="15006"/>
                </a:lnTo>
                <a:lnTo>
                  <a:pt x="1464" y="14993"/>
                </a:lnTo>
                <a:lnTo>
                  <a:pt x="1430" y="14978"/>
                </a:lnTo>
                <a:lnTo>
                  <a:pt x="1398" y="14961"/>
                </a:lnTo>
                <a:lnTo>
                  <a:pt x="1367" y="14943"/>
                </a:lnTo>
                <a:lnTo>
                  <a:pt x="1336" y="14923"/>
                </a:lnTo>
                <a:lnTo>
                  <a:pt x="1307" y="14902"/>
                </a:lnTo>
                <a:lnTo>
                  <a:pt x="1279" y="14880"/>
                </a:lnTo>
                <a:lnTo>
                  <a:pt x="1251" y="14856"/>
                </a:lnTo>
                <a:lnTo>
                  <a:pt x="1225" y="14832"/>
                </a:lnTo>
                <a:lnTo>
                  <a:pt x="1201" y="14804"/>
                </a:lnTo>
                <a:lnTo>
                  <a:pt x="1177" y="14777"/>
                </a:lnTo>
                <a:lnTo>
                  <a:pt x="1155" y="14749"/>
                </a:lnTo>
                <a:lnTo>
                  <a:pt x="1134" y="14720"/>
                </a:lnTo>
                <a:lnTo>
                  <a:pt x="1115" y="14689"/>
                </a:lnTo>
                <a:lnTo>
                  <a:pt x="1096" y="14658"/>
                </a:lnTo>
                <a:lnTo>
                  <a:pt x="1080" y="14626"/>
                </a:lnTo>
                <a:lnTo>
                  <a:pt x="1065" y="14593"/>
                </a:lnTo>
                <a:lnTo>
                  <a:pt x="1051" y="14559"/>
                </a:lnTo>
                <a:lnTo>
                  <a:pt x="1040" y="14524"/>
                </a:lnTo>
                <a:lnTo>
                  <a:pt x="1030" y="14488"/>
                </a:lnTo>
                <a:lnTo>
                  <a:pt x="1021" y="14452"/>
                </a:lnTo>
                <a:lnTo>
                  <a:pt x="1015" y="14415"/>
                </a:lnTo>
                <a:lnTo>
                  <a:pt x="1010" y="14378"/>
                </a:lnTo>
                <a:lnTo>
                  <a:pt x="1007" y="14340"/>
                </a:lnTo>
                <a:lnTo>
                  <a:pt x="1006" y="14302"/>
                </a:lnTo>
                <a:lnTo>
                  <a:pt x="1009" y="14268"/>
                </a:lnTo>
                <a:lnTo>
                  <a:pt x="1015" y="14229"/>
                </a:lnTo>
                <a:lnTo>
                  <a:pt x="1022" y="14189"/>
                </a:lnTo>
                <a:lnTo>
                  <a:pt x="1029" y="14149"/>
                </a:lnTo>
                <a:lnTo>
                  <a:pt x="1037" y="14110"/>
                </a:lnTo>
                <a:lnTo>
                  <a:pt x="1045" y="14074"/>
                </a:lnTo>
                <a:lnTo>
                  <a:pt x="1051" y="14043"/>
                </a:lnTo>
                <a:lnTo>
                  <a:pt x="1056" y="14020"/>
                </a:lnTo>
                <a:lnTo>
                  <a:pt x="1586" y="12106"/>
                </a:lnTo>
                <a:lnTo>
                  <a:pt x="1641" y="12105"/>
                </a:lnTo>
                <a:lnTo>
                  <a:pt x="1695" y="12105"/>
                </a:lnTo>
                <a:lnTo>
                  <a:pt x="1749" y="12107"/>
                </a:lnTo>
                <a:lnTo>
                  <a:pt x="1804" y="12111"/>
                </a:lnTo>
                <a:lnTo>
                  <a:pt x="1858" y="12116"/>
                </a:lnTo>
                <a:lnTo>
                  <a:pt x="1913" y="12122"/>
                </a:lnTo>
                <a:lnTo>
                  <a:pt x="1968" y="12130"/>
                </a:lnTo>
                <a:lnTo>
                  <a:pt x="2023" y="12139"/>
                </a:lnTo>
                <a:lnTo>
                  <a:pt x="2077" y="12149"/>
                </a:lnTo>
                <a:lnTo>
                  <a:pt x="2133" y="12161"/>
                </a:lnTo>
                <a:lnTo>
                  <a:pt x="2187" y="12175"/>
                </a:lnTo>
                <a:lnTo>
                  <a:pt x="2242" y="12190"/>
                </a:lnTo>
                <a:lnTo>
                  <a:pt x="2297" y="12206"/>
                </a:lnTo>
                <a:lnTo>
                  <a:pt x="2351" y="12224"/>
                </a:lnTo>
                <a:lnTo>
                  <a:pt x="2405" y="12243"/>
                </a:lnTo>
                <a:lnTo>
                  <a:pt x="2460" y="12264"/>
                </a:lnTo>
                <a:lnTo>
                  <a:pt x="2513" y="12286"/>
                </a:lnTo>
                <a:lnTo>
                  <a:pt x="2566" y="12309"/>
                </a:lnTo>
                <a:lnTo>
                  <a:pt x="2619" y="12335"/>
                </a:lnTo>
                <a:lnTo>
                  <a:pt x="2673" y="12362"/>
                </a:lnTo>
                <a:lnTo>
                  <a:pt x="2725" y="12390"/>
                </a:lnTo>
                <a:lnTo>
                  <a:pt x="2776" y="12420"/>
                </a:lnTo>
                <a:lnTo>
                  <a:pt x="2829" y="12451"/>
                </a:lnTo>
                <a:lnTo>
                  <a:pt x="2879" y="12483"/>
                </a:lnTo>
                <a:lnTo>
                  <a:pt x="2930" y="12517"/>
                </a:lnTo>
                <a:lnTo>
                  <a:pt x="2980" y="12553"/>
                </a:lnTo>
                <a:lnTo>
                  <a:pt x="3029" y="12590"/>
                </a:lnTo>
                <a:lnTo>
                  <a:pt x="3078" y="12629"/>
                </a:lnTo>
                <a:lnTo>
                  <a:pt x="3126" y="12669"/>
                </a:lnTo>
                <a:lnTo>
                  <a:pt x="3174" y="12711"/>
                </a:lnTo>
                <a:lnTo>
                  <a:pt x="3220" y="12754"/>
                </a:lnTo>
                <a:lnTo>
                  <a:pt x="3266" y="12799"/>
                </a:lnTo>
                <a:lnTo>
                  <a:pt x="3312" y="12845"/>
                </a:lnTo>
                <a:lnTo>
                  <a:pt x="3356" y="12893"/>
                </a:lnTo>
                <a:lnTo>
                  <a:pt x="3398" y="12941"/>
                </a:lnTo>
                <a:lnTo>
                  <a:pt x="3439" y="12990"/>
                </a:lnTo>
                <a:lnTo>
                  <a:pt x="3479" y="13039"/>
                </a:lnTo>
                <a:lnTo>
                  <a:pt x="3517" y="13089"/>
                </a:lnTo>
                <a:lnTo>
                  <a:pt x="3553" y="13139"/>
                </a:lnTo>
                <a:lnTo>
                  <a:pt x="3588" y="13191"/>
                </a:lnTo>
                <a:lnTo>
                  <a:pt x="3621" y="13243"/>
                </a:lnTo>
                <a:lnTo>
                  <a:pt x="3653" y="13295"/>
                </a:lnTo>
                <a:lnTo>
                  <a:pt x="3683" y="13348"/>
                </a:lnTo>
                <a:lnTo>
                  <a:pt x="3712" y="13401"/>
                </a:lnTo>
                <a:lnTo>
                  <a:pt x="3739" y="13455"/>
                </a:lnTo>
                <a:lnTo>
                  <a:pt x="3765" y="13509"/>
                </a:lnTo>
                <a:lnTo>
                  <a:pt x="3788" y="13563"/>
                </a:lnTo>
                <a:lnTo>
                  <a:pt x="3811" y="13617"/>
                </a:lnTo>
                <a:lnTo>
                  <a:pt x="3833" y="13671"/>
                </a:lnTo>
                <a:lnTo>
                  <a:pt x="3852" y="13727"/>
                </a:lnTo>
                <a:lnTo>
                  <a:pt x="3870" y="13782"/>
                </a:lnTo>
                <a:lnTo>
                  <a:pt x="3887" y="13837"/>
                </a:lnTo>
                <a:lnTo>
                  <a:pt x="3902" y="13892"/>
                </a:lnTo>
                <a:lnTo>
                  <a:pt x="3915" y="13948"/>
                </a:lnTo>
                <a:lnTo>
                  <a:pt x="3927" y="14004"/>
                </a:lnTo>
                <a:lnTo>
                  <a:pt x="3938" y="14060"/>
                </a:lnTo>
                <a:lnTo>
                  <a:pt x="3946" y="14115"/>
                </a:lnTo>
                <a:lnTo>
                  <a:pt x="3954" y="14170"/>
                </a:lnTo>
                <a:lnTo>
                  <a:pt x="3960" y="14225"/>
                </a:lnTo>
                <a:lnTo>
                  <a:pt x="3964" y="14282"/>
                </a:lnTo>
                <a:lnTo>
                  <a:pt x="3967" y="14337"/>
                </a:lnTo>
                <a:lnTo>
                  <a:pt x="3968" y="14391"/>
                </a:lnTo>
                <a:lnTo>
                  <a:pt x="3968" y="14446"/>
                </a:lnTo>
                <a:lnTo>
                  <a:pt x="3967" y="14500"/>
                </a:lnTo>
                <a:lnTo>
                  <a:pt x="2096" y="14991"/>
                </a:lnTo>
                <a:close/>
                <a:moveTo>
                  <a:pt x="5275" y="8311"/>
                </a:moveTo>
                <a:lnTo>
                  <a:pt x="5187" y="8277"/>
                </a:lnTo>
                <a:lnTo>
                  <a:pt x="5099" y="8245"/>
                </a:lnTo>
                <a:lnTo>
                  <a:pt x="5011" y="8215"/>
                </a:lnTo>
                <a:lnTo>
                  <a:pt x="4921" y="8186"/>
                </a:lnTo>
                <a:lnTo>
                  <a:pt x="4877" y="8173"/>
                </a:lnTo>
                <a:lnTo>
                  <a:pt x="4833" y="8159"/>
                </a:lnTo>
                <a:lnTo>
                  <a:pt x="4787" y="8147"/>
                </a:lnTo>
                <a:lnTo>
                  <a:pt x="4742" y="8135"/>
                </a:lnTo>
                <a:lnTo>
                  <a:pt x="4698" y="8124"/>
                </a:lnTo>
                <a:lnTo>
                  <a:pt x="4652" y="8113"/>
                </a:lnTo>
                <a:lnTo>
                  <a:pt x="4607" y="8103"/>
                </a:lnTo>
                <a:lnTo>
                  <a:pt x="4562" y="8093"/>
                </a:lnTo>
                <a:lnTo>
                  <a:pt x="4517" y="8084"/>
                </a:lnTo>
                <a:lnTo>
                  <a:pt x="4471" y="8075"/>
                </a:lnTo>
                <a:lnTo>
                  <a:pt x="4426" y="8067"/>
                </a:lnTo>
                <a:lnTo>
                  <a:pt x="4380" y="8059"/>
                </a:lnTo>
                <a:lnTo>
                  <a:pt x="4335" y="8052"/>
                </a:lnTo>
                <a:lnTo>
                  <a:pt x="4289" y="8045"/>
                </a:lnTo>
                <a:lnTo>
                  <a:pt x="4243" y="8039"/>
                </a:lnTo>
                <a:lnTo>
                  <a:pt x="4198" y="8034"/>
                </a:lnTo>
                <a:lnTo>
                  <a:pt x="4153" y="8029"/>
                </a:lnTo>
                <a:lnTo>
                  <a:pt x="4106" y="8025"/>
                </a:lnTo>
                <a:lnTo>
                  <a:pt x="4061" y="8021"/>
                </a:lnTo>
                <a:lnTo>
                  <a:pt x="4015" y="8018"/>
                </a:lnTo>
                <a:lnTo>
                  <a:pt x="3969" y="8015"/>
                </a:lnTo>
                <a:lnTo>
                  <a:pt x="3923" y="8013"/>
                </a:lnTo>
                <a:lnTo>
                  <a:pt x="3878" y="8011"/>
                </a:lnTo>
                <a:lnTo>
                  <a:pt x="3832" y="8011"/>
                </a:lnTo>
                <a:lnTo>
                  <a:pt x="7706" y="4116"/>
                </a:lnTo>
                <a:lnTo>
                  <a:pt x="7763" y="4063"/>
                </a:lnTo>
                <a:lnTo>
                  <a:pt x="7820" y="4012"/>
                </a:lnTo>
                <a:lnTo>
                  <a:pt x="7880" y="3964"/>
                </a:lnTo>
                <a:lnTo>
                  <a:pt x="7941" y="3918"/>
                </a:lnTo>
                <a:lnTo>
                  <a:pt x="8003" y="3875"/>
                </a:lnTo>
                <a:lnTo>
                  <a:pt x="8067" y="3834"/>
                </a:lnTo>
                <a:lnTo>
                  <a:pt x="8131" y="3796"/>
                </a:lnTo>
                <a:lnTo>
                  <a:pt x="8197" y="3760"/>
                </a:lnTo>
                <a:lnTo>
                  <a:pt x="8265" y="3725"/>
                </a:lnTo>
                <a:lnTo>
                  <a:pt x="8333" y="3694"/>
                </a:lnTo>
                <a:lnTo>
                  <a:pt x="8403" y="3665"/>
                </a:lnTo>
                <a:lnTo>
                  <a:pt x="8473" y="3638"/>
                </a:lnTo>
                <a:lnTo>
                  <a:pt x="8544" y="3613"/>
                </a:lnTo>
                <a:lnTo>
                  <a:pt x="8616" y="3591"/>
                </a:lnTo>
                <a:lnTo>
                  <a:pt x="8689" y="3571"/>
                </a:lnTo>
                <a:lnTo>
                  <a:pt x="8764" y="3554"/>
                </a:lnTo>
                <a:lnTo>
                  <a:pt x="8838" y="3539"/>
                </a:lnTo>
                <a:lnTo>
                  <a:pt x="8914" y="3526"/>
                </a:lnTo>
                <a:lnTo>
                  <a:pt x="8989" y="3515"/>
                </a:lnTo>
                <a:lnTo>
                  <a:pt x="9067" y="3507"/>
                </a:lnTo>
                <a:lnTo>
                  <a:pt x="9143" y="3501"/>
                </a:lnTo>
                <a:lnTo>
                  <a:pt x="9220" y="3497"/>
                </a:lnTo>
                <a:lnTo>
                  <a:pt x="9299" y="3496"/>
                </a:lnTo>
                <a:lnTo>
                  <a:pt x="9377" y="3497"/>
                </a:lnTo>
                <a:lnTo>
                  <a:pt x="9457" y="3500"/>
                </a:lnTo>
                <a:lnTo>
                  <a:pt x="9535" y="3505"/>
                </a:lnTo>
                <a:lnTo>
                  <a:pt x="9615" y="3512"/>
                </a:lnTo>
                <a:lnTo>
                  <a:pt x="9694" y="3522"/>
                </a:lnTo>
                <a:lnTo>
                  <a:pt x="9775" y="3534"/>
                </a:lnTo>
                <a:lnTo>
                  <a:pt x="9854" y="3548"/>
                </a:lnTo>
                <a:lnTo>
                  <a:pt x="9934" y="3565"/>
                </a:lnTo>
                <a:lnTo>
                  <a:pt x="10014" y="3583"/>
                </a:lnTo>
                <a:lnTo>
                  <a:pt x="5275" y="8311"/>
                </a:lnTo>
                <a:close/>
                <a:moveTo>
                  <a:pt x="7441" y="10165"/>
                </a:moveTo>
                <a:lnTo>
                  <a:pt x="7406" y="10107"/>
                </a:lnTo>
                <a:lnTo>
                  <a:pt x="7369" y="10049"/>
                </a:lnTo>
                <a:lnTo>
                  <a:pt x="7332" y="9992"/>
                </a:lnTo>
                <a:lnTo>
                  <a:pt x="7295" y="9936"/>
                </a:lnTo>
                <a:lnTo>
                  <a:pt x="7257" y="9880"/>
                </a:lnTo>
                <a:lnTo>
                  <a:pt x="7218" y="9824"/>
                </a:lnTo>
                <a:lnTo>
                  <a:pt x="7177" y="9768"/>
                </a:lnTo>
                <a:lnTo>
                  <a:pt x="7137" y="9714"/>
                </a:lnTo>
                <a:lnTo>
                  <a:pt x="7096" y="9660"/>
                </a:lnTo>
                <a:lnTo>
                  <a:pt x="7053" y="9606"/>
                </a:lnTo>
                <a:lnTo>
                  <a:pt x="7009" y="9553"/>
                </a:lnTo>
                <a:lnTo>
                  <a:pt x="6965" y="9500"/>
                </a:lnTo>
                <a:lnTo>
                  <a:pt x="6919" y="9448"/>
                </a:lnTo>
                <a:lnTo>
                  <a:pt x="6873" y="9397"/>
                </a:lnTo>
                <a:lnTo>
                  <a:pt x="6824" y="9347"/>
                </a:lnTo>
                <a:lnTo>
                  <a:pt x="6776" y="9297"/>
                </a:lnTo>
                <a:lnTo>
                  <a:pt x="6718" y="9240"/>
                </a:lnTo>
                <a:lnTo>
                  <a:pt x="6658" y="9185"/>
                </a:lnTo>
                <a:lnTo>
                  <a:pt x="6598" y="9131"/>
                </a:lnTo>
                <a:lnTo>
                  <a:pt x="6538" y="9079"/>
                </a:lnTo>
                <a:lnTo>
                  <a:pt x="6475" y="9029"/>
                </a:lnTo>
                <a:lnTo>
                  <a:pt x="6412" y="8978"/>
                </a:lnTo>
                <a:lnTo>
                  <a:pt x="6348" y="8930"/>
                </a:lnTo>
                <a:lnTo>
                  <a:pt x="6284" y="8884"/>
                </a:lnTo>
                <a:lnTo>
                  <a:pt x="6220" y="8838"/>
                </a:lnTo>
                <a:lnTo>
                  <a:pt x="6153" y="8794"/>
                </a:lnTo>
                <a:lnTo>
                  <a:pt x="6087" y="8750"/>
                </a:lnTo>
                <a:lnTo>
                  <a:pt x="6021" y="8707"/>
                </a:lnTo>
                <a:lnTo>
                  <a:pt x="5953" y="8666"/>
                </a:lnTo>
                <a:lnTo>
                  <a:pt x="5885" y="8626"/>
                </a:lnTo>
                <a:lnTo>
                  <a:pt x="5816" y="8587"/>
                </a:lnTo>
                <a:lnTo>
                  <a:pt x="5748" y="8549"/>
                </a:lnTo>
                <a:lnTo>
                  <a:pt x="10542" y="3766"/>
                </a:lnTo>
                <a:lnTo>
                  <a:pt x="10613" y="3798"/>
                </a:lnTo>
                <a:lnTo>
                  <a:pt x="10683" y="3831"/>
                </a:lnTo>
                <a:lnTo>
                  <a:pt x="10752" y="3866"/>
                </a:lnTo>
                <a:lnTo>
                  <a:pt x="10821" y="3903"/>
                </a:lnTo>
                <a:lnTo>
                  <a:pt x="10889" y="3942"/>
                </a:lnTo>
                <a:lnTo>
                  <a:pt x="10958" y="3983"/>
                </a:lnTo>
                <a:lnTo>
                  <a:pt x="11025" y="4026"/>
                </a:lnTo>
                <a:lnTo>
                  <a:pt x="11091" y="4070"/>
                </a:lnTo>
                <a:lnTo>
                  <a:pt x="11157" y="4115"/>
                </a:lnTo>
                <a:lnTo>
                  <a:pt x="11222" y="4163"/>
                </a:lnTo>
                <a:lnTo>
                  <a:pt x="11287" y="4212"/>
                </a:lnTo>
                <a:lnTo>
                  <a:pt x="11351" y="4263"/>
                </a:lnTo>
                <a:lnTo>
                  <a:pt x="11413" y="4317"/>
                </a:lnTo>
                <a:lnTo>
                  <a:pt x="11476" y="4372"/>
                </a:lnTo>
                <a:lnTo>
                  <a:pt x="11537" y="4428"/>
                </a:lnTo>
                <a:lnTo>
                  <a:pt x="11597" y="4487"/>
                </a:lnTo>
                <a:lnTo>
                  <a:pt x="11648" y="4537"/>
                </a:lnTo>
                <a:lnTo>
                  <a:pt x="11696" y="4590"/>
                </a:lnTo>
                <a:lnTo>
                  <a:pt x="11743" y="4642"/>
                </a:lnTo>
                <a:lnTo>
                  <a:pt x="11790" y="4696"/>
                </a:lnTo>
                <a:lnTo>
                  <a:pt x="11835" y="4749"/>
                </a:lnTo>
                <a:lnTo>
                  <a:pt x="11878" y="4803"/>
                </a:lnTo>
                <a:lnTo>
                  <a:pt x="11919" y="4859"/>
                </a:lnTo>
                <a:lnTo>
                  <a:pt x="11961" y="4915"/>
                </a:lnTo>
                <a:lnTo>
                  <a:pt x="12000" y="4970"/>
                </a:lnTo>
                <a:lnTo>
                  <a:pt x="12038" y="5027"/>
                </a:lnTo>
                <a:lnTo>
                  <a:pt x="12075" y="5084"/>
                </a:lnTo>
                <a:lnTo>
                  <a:pt x="12110" y="5142"/>
                </a:lnTo>
                <a:lnTo>
                  <a:pt x="12145" y="5200"/>
                </a:lnTo>
                <a:lnTo>
                  <a:pt x="12178" y="5258"/>
                </a:lnTo>
                <a:lnTo>
                  <a:pt x="12210" y="5316"/>
                </a:lnTo>
                <a:lnTo>
                  <a:pt x="12241" y="5375"/>
                </a:lnTo>
                <a:lnTo>
                  <a:pt x="7441" y="10165"/>
                </a:lnTo>
                <a:close/>
                <a:moveTo>
                  <a:pt x="8055" y="11941"/>
                </a:moveTo>
                <a:lnTo>
                  <a:pt x="8045" y="11856"/>
                </a:lnTo>
                <a:lnTo>
                  <a:pt x="8035" y="11772"/>
                </a:lnTo>
                <a:lnTo>
                  <a:pt x="8022" y="11687"/>
                </a:lnTo>
                <a:lnTo>
                  <a:pt x="8008" y="11603"/>
                </a:lnTo>
                <a:lnTo>
                  <a:pt x="7991" y="11519"/>
                </a:lnTo>
                <a:lnTo>
                  <a:pt x="7973" y="11435"/>
                </a:lnTo>
                <a:lnTo>
                  <a:pt x="7953" y="11352"/>
                </a:lnTo>
                <a:lnTo>
                  <a:pt x="7931" y="11270"/>
                </a:lnTo>
                <a:lnTo>
                  <a:pt x="7907" y="11187"/>
                </a:lnTo>
                <a:lnTo>
                  <a:pt x="7882" y="11105"/>
                </a:lnTo>
                <a:lnTo>
                  <a:pt x="7854" y="11024"/>
                </a:lnTo>
                <a:lnTo>
                  <a:pt x="7825" y="10943"/>
                </a:lnTo>
                <a:lnTo>
                  <a:pt x="7795" y="10861"/>
                </a:lnTo>
                <a:lnTo>
                  <a:pt x="7763" y="10781"/>
                </a:lnTo>
                <a:lnTo>
                  <a:pt x="7729" y="10702"/>
                </a:lnTo>
                <a:lnTo>
                  <a:pt x="7693" y="10622"/>
                </a:lnTo>
                <a:lnTo>
                  <a:pt x="12448" y="5878"/>
                </a:lnTo>
                <a:lnTo>
                  <a:pt x="12475" y="5965"/>
                </a:lnTo>
                <a:lnTo>
                  <a:pt x="12499" y="6051"/>
                </a:lnTo>
                <a:lnTo>
                  <a:pt x="12519" y="6137"/>
                </a:lnTo>
                <a:lnTo>
                  <a:pt x="12537" y="6223"/>
                </a:lnTo>
                <a:lnTo>
                  <a:pt x="12553" y="6310"/>
                </a:lnTo>
                <a:lnTo>
                  <a:pt x="12566" y="6396"/>
                </a:lnTo>
                <a:lnTo>
                  <a:pt x="12576" y="6482"/>
                </a:lnTo>
                <a:lnTo>
                  <a:pt x="12583" y="6568"/>
                </a:lnTo>
                <a:lnTo>
                  <a:pt x="12588" y="6654"/>
                </a:lnTo>
                <a:lnTo>
                  <a:pt x="12591" y="6739"/>
                </a:lnTo>
                <a:lnTo>
                  <a:pt x="12591" y="6824"/>
                </a:lnTo>
                <a:lnTo>
                  <a:pt x="12588" y="6908"/>
                </a:lnTo>
                <a:lnTo>
                  <a:pt x="12582" y="6992"/>
                </a:lnTo>
                <a:lnTo>
                  <a:pt x="12574" y="7075"/>
                </a:lnTo>
                <a:lnTo>
                  <a:pt x="12563" y="7158"/>
                </a:lnTo>
                <a:lnTo>
                  <a:pt x="12549" y="7239"/>
                </a:lnTo>
                <a:lnTo>
                  <a:pt x="12533" y="7320"/>
                </a:lnTo>
                <a:lnTo>
                  <a:pt x="12513" y="7400"/>
                </a:lnTo>
                <a:lnTo>
                  <a:pt x="12492" y="7479"/>
                </a:lnTo>
                <a:lnTo>
                  <a:pt x="12467" y="7557"/>
                </a:lnTo>
                <a:lnTo>
                  <a:pt x="12439" y="7635"/>
                </a:lnTo>
                <a:lnTo>
                  <a:pt x="12409" y="7710"/>
                </a:lnTo>
                <a:lnTo>
                  <a:pt x="12376" y="7784"/>
                </a:lnTo>
                <a:lnTo>
                  <a:pt x="12340" y="7857"/>
                </a:lnTo>
                <a:lnTo>
                  <a:pt x="12302" y="7930"/>
                </a:lnTo>
                <a:lnTo>
                  <a:pt x="12260" y="8000"/>
                </a:lnTo>
                <a:lnTo>
                  <a:pt x="12216" y="8069"/>
                </a:lnTo>
                <a:lnTo>
                  <a:pt x="12169" y="8136"/>
                </a:lnTo>
                <a:lnTo>
                  <a:pt x="12120" y="8203"/>
                </a:lnTo>
                <a:lnTo>
                  <a:pt x="12066" y="8267"/>
                </a:lnTo>
                <a:lnTo>
                  <a:pt x="12011" y="8329"/>
                </a:lnTo>
                <a:lnTo>
                  <a:pt x="11953" y="8389"/>
                </a:lnTo>
                <a:lnTo>
                  <a:pt x="11947" y="8394"/>
                </a:lnTo>
                <a:lnTo>
                  <a:pt x="11940" y="8400"/>
                </a:lnTo>
                <a:lnTo>
                  <a:pt x="11948" y="8406"/>
                </a:lnTo>
                <a:lnTo>
                  <a:pt x="8060" y="12314"/>
                </a:lnTo>
                <a:lnTo>
                  <a:pt x="8061" y="12268"/>
                </a:lnTo>
                <a:lnTo>
                  <a:pt x="8061" y="12222"/>
                </a:lnTo>
                <a:lnTo>
                  <a:pt x="8062" y="12175"/>
                </a:lnTo>
                <a:lnTo>
                  <a:pt x="8062" y="12129"/>
                </a:lnTo>
                <a:lnTo>
                  <a:pt x="8062" y="12082"/>
                </a:lnTo>
                <a:lnTo>
                  <a:pt x="8061" y="12035"/>
                </a:lnTo>
                <a:lnTo>
                  <a:pt x="8059" y="11988"/>
                </a:lnTo>
                <a:lnTo>
                  <a:pt x="8055" y="11941"/>
                </a:lnTo>
                <a:close/>
                <a:moveTo>
                  <a:pt x="14785" y="1295"/>
                </a:moveTo>
                <a:lnTo>
                  <a:pt x="14707" y="1218"/>
                </a:lnTo>
                <a:lnTo>
                  <a:pt x="14626" y="1144"/>
                </a:lnTo>
                <a:lnTo>
                  <a:pt x="14546" y="1072"/>
                </a:lnTo>
                <a:lnTo>
                  <a:pt x="14463" y="1003"/>
                </a:lnTo>
                <a:lnTo>
                  <a:pt x="14379" y="934"/>
                </a:lnTo>
                <a:lnTo>
                  <a:pt x="14294" y="869"/>
                </a:lnTo>
                <a:lnTo>
                  <a:pt x="14208" y="806"/>
                </a:lnTo>
                <a:lnTo>
                  <a:pt x="14119" y="745"/>
                </a:lnTo>
                <a:lnTo>
                  <a:pt x="14031" y="685"/>
                </a:lnTo>
                <a:lnTo>
                  <a:pt x="13941" y="629"/>
                </a:lnTo>
                <a:lnTo>
                  <a:pt x="13851" y="575"/>
                </a:lnTo>
                <a:lnTo>
                  <a:pt x="13758" y="523"/>
                </a:lnTo>
                <a:lnTo>
                  <a:pt x="13666" y="473"/>
                </a:lnTo>
                <a:lnTo>
                  <a:pt x="13572" y="426"/>
                </a:lnTo>
                <a:lnTo>
                  <a:pt x="13478" y="380"/>
                </a:lnTo>
                <a:lnTo>
                  <a:pt x="13382" y="338"/>
                </a:lnTo>
                <a:lnTo>
                  <a:pt x="13286" y="298"/>
                </a:lnTo>
                <a:lnTo>
                  <a:pt x="13190" y="260"/>
                </a:lnTo>
                <a:lnTo>
                  <a:pt x="13092" y="225"/>
                </a:lnTo>
                <a:lnTo>
                  <a:pt x="12995" y="193"/>
                </a:lnTo>
                <a:lnTo>
                  <a:pt x="12896" y="162"/>
                </a:lnTo>
                <a:lnTo>
                  <a:pt x="12798" y="134"/>
                </a:lnTo>
                <a:lnTo>
                  <a:pt x="12698" y="109"/>
                </a:lnTo>
                <a:lnTo>
                  <a:pt x="12598" y="86"/>
                </a:lnTo>
                <a:lnTo>
                  <a:pt x="12499" y="66"/>
                </a:lnTo>
                <a:lnTo>
                  <a:pt x="12398" y="49"/>
                </a:lnTo>
                <a:lnTo>
                  <a:pt x="12299" y="34"/>
                </a:lnTo>
                <a:lnTo>
                  <a:pt x="12198" y="22"/>
                </a:lnTo>
                <a:lnTo>
                  <a:pt x="12097" y="12"/>
                </a:lnTo>
                <a:lnTo>
                  <a:pt x="11996" y="5"/>
                </a:lnTo>
                <a:lnTo>
                  <a:pt x="11895" y="1"/>
                </a:lnTo>
                <a:lnTo>
                  <a:pt x="11795" y="0"/>
                </a:lnTo>
                <a:lnTo>
                  <a:pt x="11710" y="1"/>
                </a:lnTo>
                <a:lnTo>
                  <a:pt x="11626" y="4"/>
                </a:lnTo>
                <a:lnTo>
                  <a:pt x="11542" y="9"/>
                </a:lnTo>
                <a:lnTo>
                  <a:pt x="11459" y="16"/>
                </a:lnTo>
                <a:lnTo>
                  <a:pt x="11376" y="24"/>
                </a:lnTo>
                <a:lnTo>
                  <a:pt x="11294" y="35"/>
                </a:lnTo>
                <a:lnTo>
                  <a:pt x="11212" y="47"/>
                </a:lnTo>
                <a:lnTo>
                  <a:pt x="11131" y="62"/>
                </a:lnTo>
                <a:lnTo>
                  <a:pt x="11051" y="78"/>
                </a:lnTo>
                <a:lnTo>
                  <a:pt x="10971" y="96"/>
                </a:lnTo>
                <a:lnTo>
                  <a:pt x="10892" y="116"/>
                </a:lnTo>
                <a:lnTo>
                  <a:pt x="10814" y="139"/>
                </a:lnTo>
                <a:lnTo>
                  <a:pt x="10736" y="162"/>
                </a:lnTo>
                <a:lnTo>
                  <a:pt x="10660" y="187"/>
                </a:lnTo>
                <a:lnTo>
                  <a:pt x="10584" y="215"/>
                </a:lnTo>
                <a:lnTo>
                  <a:pt x="10509" y="243"/>
                </a:lnTo>
                <a:lnTo>
                  <a:pt x="10435" y="274"/>
                </a:lnTo>
                <a:lnTo>
                  <a:pt x="10361" y="307"/>
                </a:lnTo>
                <a:lnTo>
                  <a:pt x="10289" y="341"/>
                </a:lnTo>
                <a:lnTo>
                  <a:pt x="10217" y="377"/>
                </a:lnTo>
                <a:lnTo>
                  <a:pt x="10147" y="416"/>
                </a:lnTo>
                <a:lnTo>
                  <a:pt x="10078" y="455"/>
                </a:lnTo>
                <a:lnTo>
                  <a:pt x="10010" y="496"/>
                </a:lnTo>
                <a:lnTo>
                  <a:pt x="9943" y="539"/>
                </a:lnTo>
                <a:lnTo>
                  <a:pt x="9876" y="583"/>
                </a:lnTo>
                <a:lnTo>
                  <a:pt x="9811" y="629"/>
                </a:lnTo>
                <a:lnTo>
                  <a:pt x="9748" y="677"/>
                </a:lnTo>
                <a:lnTo>
                  <a:pt x="9684" y="727"/>
                </a:lnTo>
                <a:lnTo>
                  <a:pt x="9623" y="778"/>
                </a:lnTo>
                <a:lnTo>
                  <a:pt x="9562" y="831"/>
                </a:lnTo>
                <a:lnTo>
                  <a:pt x="9503" y="885"/>
                </a:lnTo>
                <a:lnTo>
                  <a:pt x="9446" y="941"/>
                </a:lnTo>
                <a:lnTo>
                  <a:pt x="6997" y="3403"/>
                </a:lnTo>
                <a:lnTo>
                  <a:pt x="6986" y="3412"/>
                </a:lnTo>
                <a:lnTo>
                  <a:pt x="6974" y="3422"/>
                </a:lnTo>
                <a:lnTo>
                  <a:pt x="6969" y="3428"/>
                </a:lnTo>
                <a:lnTo>
                  <a:pt x="6964" y="3435"/>
                </a:lnTo>
                <a:lnTo>
                  <a:pt x="6965" y="3436"/>
                </a:lnTo>
                <a:lnTo>
                  <a:pt x="1769" y="8659"/>
                </a:lnTo>
                <a:lnTo>
                  <a:pt x="1747" y="8681"/>
                </a:lnTo>
                <a:lnTo>
                  <a:pt x="1725" y="8704"/>
                </a:lnTo>
                <a:lnTo>
                  <a:pt x="1704" y="8728"/>
                </a:lnTo>
                <a:lnTo>
                  <a:pt x="1683" y="8751"/>
                </a:lnTo>
                <a:lnTo>
                  <a:pt x="1642" y="8799"/>
                </a:lnTo>
                <a:lnTo>
                  <a:pt x="1602" y="8847"/>
                </a:lnTo>
                <a:lnTo>
                  <a:pt x="1564" y="8897"/>
                </a:lnTo>
                <a:lnTo>
                  <a:pt x="1528" y="8949"/>
                </a:lnTo>
                <a:lnTo>
                  <a:pt x="1494" y="9002"/>
                </a:lnTo>
                <a:lnTo>
                  <a:pt x="1461" y="9055"/>
                </a:lnTo>
                <a:lnTo>
                  <a:pt x="1429" y="9109"/>
                </a:lnTo>
                <a:lnTo>
                  <a:pt x="1400" y="9165"/>
                </a:lnTo>
                <a:lnTo>
                  <a:pt x="1372" y="9221"/>
                </a:lnTo>
                <a:lnTo>
                  <a:pt x="1347" y="9279"/>
                </a:lnTo>
                <a:lnTo>
                  <a:pt x="1322" y="9336"/>
                </a:lnTo>
                <a:lnTo>
                  <a:pt x="1300" y="9395"/>
                </a:lnTo>
                <a:lnTo>
                  <a:pt x="1279" y="9454"/>
                </a:lnTo>
                <a:lnTo>
                  <a:pt x="1260" y="9514"/>
                </a:lnTo>
                <a:lnTo>
                  <a:pt x="78" y="13784"/>
                </a:lnTo>
                <a:lnTo>
                  <a:pt x="74" y="13803"/>
                </a:lnTo>
                <a:lnTo>
                  <a:pt x="65" y="13846"/>
                </a:lnTo>
                <a:lnTo>
                  <a:pt x="53" y="13908"/>
                </a:lnTo>
                <a:lnTo>
                  <a:pt x="38" y="13984"/>
                </a:lnTo>
                <a:lnTo>
                  <a:pt x="31" y="14025"/>
                </a:lnTo>
                <a:lnTo>
                  <a:pt x="24" y="14066"/>
                </a:lnTo>
                <a:lnTo>
                  <a:pt x="18" y="14109"/>
                </a:lnTo>
                <a:lnTo>
                  <a:pt x="12" y="14151"/>
                </a:lnTo>
                <a:lnTo>
                  <a:pt x="7" y="14192"/>
                </a:lnTo>
                <a:lnTo>
                  <a:pt x="3" y="14231"/>
                </a:lnTo>
                <a:lnTo>
                  <a:pt x="1" y="14268"/>
                </a:lnTo>
                <a:lnTo>
                  <a:pt x="0" y="14302"/>
                </a:lnTo>
                <a:lnTo>
                  <a:pt x="2" y="14392"/>
                </a:lnTo>
                <a:lnTo>
                  <a:pt x="9" y="14481"/>
                </a:lnTo>
                <a:lnTo>
                  <a:pt x="20" y="14569"/>
                </a:lnTo>
                <a:lnTo>
                  <a:pt x="36" y="14656"/>
                </a:lnTo>
                <a:lnTo>
                  <a:pt x="55" y="14740"/>
                </a:lnTo>
                <a:lnTo>
                  <a:pt x="79" y="14824"/>
                </a:lnTo>
                <a:lnTo>
                  <a:pt x="107" y="14906"/>
                </a:lnTo>
                <a:lnTo>
                  <a:pt x="139" y="14985"/>
                </a:lnTo>
                <a:lnTo>
                  <a:pt x="174" y="15063"/>
                </a:lnTo>
                <a:lnTo>
                  <a:pt x="212" y="15139"/>
                </a:lnTo>
                <a:lnTo>
                  <a:pt x="256" y="15212"/>
                </a:lnTo>
                <a:lnTo>
                  <a:pt x="301" y="15283"/>
                </a:lnTo>
                <a:lnTo>
                  <a:pt x="350" y="15352"/>
                </a:lnTo>
                <a:lnTo>
                  <a:pt x="402" y="15419"/>
                </a:lnTo>
                <a:lnTo>
                  <a:pt x="458" y="15483"/>
                </a:lnTo>
                <a:lnTo>
                  <a:pt x="516" y="15543"/>
                </a:lnTo>
                <a:lnTo>
                  <a:pt x="577" y="15601"/>
                </a:lnTo>
                <a:lnTo>
                  <a:pt x="642" y="15657"/>
                </a:lnTo>
                <a:lnTo>
                  <a:pt x="708" y="15709"/>
                </a:lnTo>
                <a:lnTo>
                  <a:pt x="778" y="15758"/>
                </a:lnTo>
                <a:lnTo>
                  <a:pt x="849" y="15804"/>
                </a:lnTo>
                <a:lnTo>
                  <a:pt x="922" y="15846"/>
                </a:lnTo>
                <a:lnTo>
                  <a:pt x="999" y="15884"/>
                </a:lnTo>
                <a:lnTo>
                  <a:pt x="1076" y="15919"/>
                </a:lnTo>
                <a:lnTo>
                  <a:pt x="1157" y="15952"/>
                </a:lnTo>
                <a:lnTo>
                  <a:pt x="1238" y="15979"/>
                </a:lnTo>
                <a:lnTo>
                  <a:pt x="1323" y="16003"/>
                </a:lnTo>
                <a:lnTo>
                  <a:pt x="1407" y="16022"/>
                </a:lnTo>
                <a:lnTo>
                  <a:pt x="1495" y="16038"/>
                </a:lnTo>
                <a:lnTo>
                  <a:pt x="1582" y="16049"/>
                </a:lnTo>
                <a:lnTo>
                  <a:pt x="1672" y="16056"/>
                </a:lnTo>
                <a:lnTo>
                  <a:pt x="1763" y="16058"/>
                </a:lnTo>
                <a:lnTo>
                  <a:pt x="1801" y="16057"/>
                </a:lnTo>
                <a:lnTo>
                  <a:pt x="1843" y="16054"/>
                </a:lnTo>
                <a:lnTo>
                  <a:pt x="1887" y="16049"/>
                </a:lnTo>
                <a:lnTo>
                  <a:pt x="1933" y="16044"/>
                </a:lnTo>
                <a:lnTo>
                  <a:pt x="1981" y="16037"/>
                </a:lnTo>
                <a:lnTo>
                  <a:pt x="2028" y="16029"/>
                </a:lnTo>
                <a:lnTo>
                  <a:pt x="2075" y="16020"/>
                </a:lnTo>
                <a:lnTo>
                  <a:pt x="2122" y="16012"/>
                </a:lnTo>
                <a:lnTo>
                  <a:pt x="2205" y="15995"/>
                </a:lnTo>
                <a:lnTo>
                  <a:pt x="2275" y="15980"/>
                </a:lnTo>
                <a:lnTo>
                  <a:pt x="2324" y="15969"/>
                </a:lnTo>
                <a:lnTo>
                  <a:pt x="2345" y="15964"/>
                </a:lnTo>
                <a:lnTo>
                  <a:pt x="6609" y="14846"/>
                </a:lnTo>
                <a:lnTo>
                  <a:pt x="6669" y="14827"/>
                </a:lnTo>
                <a:lnTo>
                  <a:pt x="6729" y="14805"/>
                </a:lnTo>
                <a:lnTo>
                  <a:pt x="6788" y="14783"/>
                </a:lnTo>
                <a:lnTo>
                  <a:pt x="6845" y="14759"/>
                </a:lnTo>
                <a:lnTo>
                  <a:pt x="6903" y="14733"/>
                </a:lnTo>
                <a:lnTo>
                  <a:pt x="6960" y="14705"/>
                </a:lnTo>
                <a:lnTo>
                  <a:pt x="7015" y="14675"/>
                </a:lnTo>
                <a:lnTo>
                  <a:pt x="7070" y="14644"/>
                </a:lnTo>
                <a:lnTo>
                  <a:pt x="7123" y="14612"/>
                </a:lnTo>
                <a:lnTo>
                  <a:pt x="7175" y="14577"/>
                </a:lnTo>
                <a:lnTo>
                  <a:pt x="7227" y="14541"/>
                </a:lnTo>
                <a:lnTo>
                  <a:pt x="7277" y="14502"/>
                </a:lnTo>
                <a:lnTo>
                  <a:pt x="7326" y="14463"/>
                </a:lnTo>
                <a:lnTo>
                  <a:pt x="7375" y="14422"/>
                </a:lnTo>
                <a:lnTo>
                  <a:pt x="7421" y="14380"/>
                </a:lnTo>
                <a:lnTo>
                  <a:pt x="7466" y="14336"/>
                </a:lnTo>
                <a:lnTo>
                  <a:pt x="15143" y="6617"/>
                </a:lnTo>
                <a:lnTo>
                  <a:pt x="15270" y="6483"/>
                </a:lnTo>
                <a:lnTo>
                  <a:pt x="15387" y="6344"/>
                </a:lnTo>
                <a:lnTo>
                  <a:pt x="15495" y="6200"/>
                </a:lnTo>
                <a:lnTo>
                  <a:pt x="15594" y="6053"/>
                </a:lnTo>
                <a:lnTo>
                  <a:pt x="15685" y="5900"/>
                </a:lnTo>
                <a:lnTo>
                  <a:pt x="15766" y="5744"/>
                </a:lnTo>
                <a:lnTo>
                  <a:pt x="15837" y="5584"/>
                </a:lnTo>
                <a:lnTo>
                  <a:pt x="15901" y="5421"/>
                </a:lnTo>
                <a:lnTo>
                  <a:pt x="15955" y="5254"/>
                </a:lnTo>
                <a:lnTo>
                  <a:pt x="16000" y="5084"/>
                </a:lnTo>
                <a:lnTo>
                  <a:pt x="16037" y="4913"/>
                </a:lnTo>
                <a:lnTo>
                  <a:pt x="16065" y="4739"/>
                </a:lnTo>
                <a:lnTo>
                  <a:pt x="16083" y="4563"/>
                </a:lnTo>
                <a:lnTo>
                  <a:pt x="16093" y="4387"/>
                </a:lnTo>
                <a:lnTo>
                  <a:pt x="16094" y="4208"/>
                </a:lnTo>
                <a:lnTo>
                  <a:pt x="16087" y="4030"/>
                </a:lnTo>
                <a:lnTo>
                  <a:pt x="16070" y="3850"/>
                </a:lnTo>
                <a:lnTo>
                  <a:pt x="16045" y="3669"/>
                </a:lnTo>
                <a:lnTo>
                  <a:pt x="16011" y="3490"/>
                </a:lnTo>
                <a:lnTo>
                  <a:pt x="15968" y="3310"/>
                </a:lnTo>
                <a:lnTo>
                  <a:pt x="15917" y="3131"/>
                </a:lnTo>
                <a:lnTo>
                  <a:pt x="15857" y="2953"/>
                </a:lnTo>
                <a:lnTo>
                  <a:pt x="15788" y="2776"/>
                </a:lnTo>
                <a:lnTo>
                  <a:pt x="15711" y="2601"/>
                </a:lnTo>
                <a:lnTo>
                  <a:pt x="15625" y="2428"/>
                </a:lnTo>
                <a:lnTo>
                  <a:pt x="15531" y="2257"/>
                </a:lnTo>
                <a:lnTo>
                  <a:pt x="15428" y="2089"/>
                </a:lnTo>
                <a:lnTo>
                  <a:pt x="15316" y="1923"/>
                </a:lnTo>
                <a:lnTo>
                  <a:pt x="15196" y="1760"/>
                </a:lnTo>
                <a:lnTo>
                  <a:pt x="15067" y="1602"/>
                </a:lnTo>
                <a:lnTo>
                  <a:pt x="14930" y="1446"/>
                </a:lnTo>
                <a:lnTo>
                  <a:pt x="14785" y="12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09" name="Oval 104">
            <a:extLst>
              <a:ext uri="{FF2B5EF4-FFF2-40B4-BE49-F238E27FC236}">
                <a16:creationId xmlns:a16="http://schemas.microsoft.com/office/drawing/2014/main" id="{2AC1B0C5-00A4-419A-8BAE-56E78D1E87A3}"/>
              </a:ext>
            </a:extLst>
          </p:cNvPr>
          <p:cNvSpPr/>
          <p:nvPr/>
        </p:nvSpPr>
        <p:spPr>
          <a:xfrm>
            <a:off x="9145851" y="1475651"/>
            <a:ext cx="736265" cy="736265"/>
          </a:xfrm>
          <a:prstGeom prst="ellipse">
            <a:avLst/>
          </a:prstGeom>
          <a:solidFill>
            <a:schemeClr val="accent4">
              <a:lumMod val="10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110" name="Freeform: Shape 105">
            <a:extLst>
              <a:ext uri="{FF2B5EF4-FFF2-40B4-BE49-F238E27FC236}">
                <a16:creationId xmlns:a16="http://schemas.microsoft.com/office/drawing/2014/main" id="{0662A1AA-3D1F-4FFB-9B4A-53115CDDBA01}"/>
              </a:ext>
            </a:extLst>
          </p:cNvPr>
          <p:cNvSpPr>
            <a:spLocks/>
          </p:cNvSpPr>
          <p:nvPr/>
        </p:nvSpPr>
        <p:spPr bwMode="auto">
          <a:xfrm>
            <a:off x="9292696" y="1662033"/>
            <a:ext cx="367439" cy="367440"/>
          </a:xfrm>
          <a:custGeom>
            <a:avLst/>
            <a:gdLst>
              <a:gd name="T0" fmla="*/ 8330 w 16095"/>
              <a:gd name="T1" fmla="*/ 13155 h 16095"/>
              <a:gd name="T2" fmla="*/ 8153 w 16095"/>
              <a:gd name="T3" fmla="*/ 13120 h 16095"/>
              <a:gd name="T4" fmla="*/ 5125 w 16095"/>
              <a:gd name="T5" fmla="*/ 12104 h 16095"/>
              <a:gd name="T6" fmla="*/ 5125 w 16095"/>
              <a:gd name="T7" fmla="*/ 12104 h 16095"/>
              <a:gd name="T8" fmla="*/ 4694 w 16095"/>
              <a:gd name="T9" fmla="*/ 11707 h 16095"/>
              <a:gd name="T10" fmla="*/ 1577 w 16095"/>
              <a:gd name="T11" fmla="*/ 10451 h 16095"/>
              <a:gd name="T12" fmla="*/ 15800 w 16095"/>
              <a:gd name="T13" fmla="*/ 45 h 16095"/>
              <a:gd name="T14" fmla="*/ 15716 w 16095"/>
              <a:gd name="T15" fmla="*/ 15 h 16095"/>
              <a:gd name="T16" fmla="*/ 15627 w 16095"/>
              <a:gd name="T17" fmla="*/ 1 h 16095"/>
              <a:gd name="T18" fmla="*/ 15537 w 16095"/>
              <a:gd name="T19" fmla="*/ 3 h 16095"/>
              <a:gd name="T20" fmla="*/ 15448 w 16095"/>
              <a:gd name="T21" fmla="*/ 21 h 16095"/>
              <a:gd name="T22" fmla="*/ 15362 w 16095"/>
              <a:gd name="T23" fmla="*/ 55 h 16095"/>
              <a:gd name="T24" fmla="*/ 210 w 16095"/>
              <a:gd name="T25" fmla="*/ 10154 h 16095"/>
              <a:gd name="T26" fmla="*/ 145 w 16095"/>
              <a:gd name="T27" fmla="*/ 10209 h 16095"/>
              <a:gd name="T28" fmla="*/ 91 w 16095"/>
              <a:gd name="T29" fmla="*/ 10275 h 16095"/>
              <a:gd name="T30" fmla="*/ 48 w 16095"/>
              <a:gd name="T31" fmla="*/ 10348 h 16095"/>
              <a:gd name="T32" fmla="*/ 18 w 16095"/>
              <a:gd name="T33" fmla="*/ 10428 h 16095"/>
              <a:gd name="T34" fmla="*/ 3 w 16095"/>
              <a:gd name="T35" fmla="*/ 10511 h 16095"/>
              <a:gd name="T36" fmla="*/ 1 w 16095"/>
              <a:gd name="T37" fmla="*/ 10597 h 16095"/>
              <a:gd name="T38" fmla="*/ 15 w 16095"/>
              <a:gd name="T39" fmla="*/ 10682 h 16095"/>
              <a:gd name="T40" fmla="*/ 42 w 16095"/>
              <a:gd name="T41" fmla="*/ 10764 h 16095"/>
              <a:gd name="T42" fmla="*/ 82 w 16095"/>
              <a:gd name="T43" fmla="*/ 10838 h 16095"/>
              <a:gd name="T44" fmla="*/ 134 w 16095"/>
              <a:gd name="T45" fmla="*/ 10904 h 16095"/>
              <a:gd name="T46" fmla="*/ 197 w 16095"/>
              <a:gd name="T47" fmla="*/ 10961 h 16095"/>
              <a:gd name="T48" fmla="*/ 269 w 16095"/>
              <a:gd name="T49" fmla="*/ 11007 h 16095"/>
              <a:gd name="T50" fmla="*/ 6102 w 16095"/>
              <a:gd name="T51" fmla="*/ 15842 h 16095"/>
              <a:gd name="T52" fmla="*/ 6148 w 16095"/>
              <a:gd name="T53" fmla="*/ 15910 h 16095"/>
              <a:gd name="T54" fmla="*/ 6206 w 16095"/>
              <a:gd name="T55" fmla="*/ 15968 h 16095"/>
              <a:gd name="T56" fmla="*/ 6270 w 16095"/>
              <a:gd name="T57" fmla="*/ 16018 h 16095"/>
              <a:gd name="T58" fmla="*/ 6341 w 16095"/>
              <a:gd name="T59" fmla="*/ 16055 h 16095"/>
              <a:gd name="T60" fmla="*/ 6419 w 16095"/>
              <a:gd name="T61" fmla="*/ 16081 h 16095"/>
              <a:gd name="T62" fmla="*/ 6499 w 16095"/>
              <a:gd name="T63" fmla="*/ 16093 h 16095"/>
              <a:gd name="T64" fmla="*/ 6572 w 16095"/>
              <a:gd name="T65" fmla="*/ 16094 h 16095"/>
              <a:gd name="T66" fmla="*/ 6652 w 16095"/>
              <a:gd name="T67" fmla="*/ 16082 h 16095"/>
              <a:gd name="T68" fmla="*/ 6729 w 16095"/>
              <a:gd name="T69" fmla="*/ 16058 h 16095"/>
              <a:gd name="T70" fmla="*/ 6800 w 16095"/>
              <a:gd name="T71" fmla="*/ 16022 h 16095"/>
              <a:gd name="T72" fmla="*/ 6866 w 16095"/>
              <a:gd name="T73" fmla="*/ 15974 h 16095"/>
              <a:gd name="T74" fmla="*/ 6922 w 16095"/>
              <a:gd name="T75" fmla="*/ 15917 h 16095"/>
              <a:gd name="T76" fmla="*/ 6970 w 16095"/>
              <a:gd name="T77" fmla="*/ 15851 h 16095"/>
              <a:gd name="T78" fmla="*/ 12958 w 16095"/>
              <a:gd name="T79" fmla="*/ 16081 h 16095"/>
              <a:gd name="T80" fmla="*/ 13077 w 16095"/>
              <a:gd name="T81" fmla="*/ 16095 h 16095"/>
              <a:gd name="T82" fmla="*/ 13157 w 16095"/>
              <a:gd name="T83" fmla="*/ 16089 h 16095"/>
              <a:gd name="T84" fmla="*/ 13234 w 16095"/>
              <a:gd name="T85" fmla="*/ 16070 h 16095"/>
              <a:gd name="T86" fmla="*/ 13309 w 16095"/>
              <a:gd name="T87" fmla="*/ 16038 h 16095"/>
              <a:gd name="T88" fmla="*/ 13415 w 16095"/>
              <a:gd name="T89" fmla="*/ 15964 h 16095"/>
              <a:gd name="T90" fmla="*/ 13504 w 16095"/>
              <a:gd name="T91" fmla="*/ 15858 h 16095"/>
              <a:gd name="T92" fmla="*/ 13561 w 16095"/>
              <a:gd name="T93" fmla="*/ 15730 h 16095"/>
              <a:gd name="T94" fmla="*/ 16093 w 16095"/>
              <a:gd name="T95" fmla="*/ 548 h 16095"/>
              <a:gd name="T96" fmla="*/ 16093 w 16095"/>
              <a:gd name="T97" fmla="*/ 457 h 16095"/>
              <a:gd name="T98" fmla="*/ 16076 w 16095"/>
              <a:gd name="T99" fmla="*/ 367 h 16095"/>
              <a:gd name="T100" fmla="*/ 16045 w 16095"/>
              <a:gd name="T101" fmla="*/ 284 h 16095"/>
              <a:gd name="T102" fmla="*/ 15997 w 16095"/>
              <a:gd name="T103" fmla="*/ 206 h 16095"/>
              <a:gd name="T104" fmla="*/ 15938 w 16095"/>
              <a:gd name="T105" fmla="*/ 138 h 16095"/>
              <a:gd name="T106" fmla="*/ 15865 w 16095"/>
              <a:gd name="T107" fmla="*/ 80 h 160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6095" h="16095">
                <a:moveTo>
                  <a:pt x="12684" y="14892"/>
                </a:moveTo>
                <a:lnTo>
                  <a:pt x="8388" y="13174"/>
                </a:lnTo>
                <a:lnTo>
                  <a:pt x="8368" y="13167"/>
                </a:lnTo>
                <a:lnTo>
                  <a:pt x="8349" y="13161"/>
                </a:lnTo>
                <a:lnTo>
                  <a:pt x="8330" y="13155"/>
                </a:lnTo>
                <a:lnTo>
                  <a:pt x="8310" y="13149"/>
                </a:lnTo>
                <a:lnTo>
                  <a:pt x="8271" y="13140"/>
                </a:lnTo>
                <a:lnTo>
                  <a:pt x="8232" y="13132"/>
                </a:lnTo>
                <a:lnTo>
                  <a:pt x="8192" y="13125"/>
                </a:lnTo>
                <a:lnTo>
                  <a:pt x="8153" y="13120"/>
                </a:lnTo>
                <a:lnTo>
                  <a:pt x="8114" y="13117"/>
                </a:lnTo>
                <a:lnTo>
                  <a:pt x="8074" y="13114"/>
                </a:lnTo>
                <a:lnTo>
                  <a:pt x="14689" y="2860"/>
                </a:lnTo>
                <a:lnTo>
                  <a:pt x="12684" y="14892"/>
                </a:lnTo>
                <a:close/>
                <a:moveTo>
                  <a:pt x="5125" y="12104"/>
                </a:moveTo>
                <a:lnTo>
                  <a:pt x="5123" y="12102"/>
                </a:lnTo>
                <a:lnTo>
                  <a:pt x="5121" y="12099"/>
                </a:lnTo>
                <a:lnTo>
                  <a:pt x="14648" y="1902"/>
                </a:lnTo>
                <a:lnTo>
                  <a:pt x="6527" y="14558"/>
                </a:lnTo>
                <a:lnTo>
                  <a:pt x="5125" y="12104"/>
                </a:lnTo>
                <a:close/>
                <a:moveTo>
                  <a:pt x="1577" y="10451"/>
                </a:moveTo>
                <a:lnTo>
                  <a:pt x="13234" y="2679"/>
                </a:lnTo>
                <a:lnTo>
                  <a:pt x="4759" y="11751"/>
                </a:lnTo>
                <a:lnTo>
                  <a:pt x="4726" y="11729"/>
                </a:lnTo>
                <a:lnTo>
                  <a:pt x="4694" y="11707"/>
                </a:lnTo>
                <a:lnTo>
                  <a:pt x="4678" y="11697"/>
                </a:lnTo>
                <a:lnTo>
                  <a:pt x="4661" y="11687"/>
                </a:lnTo>
                <a:lnTo>
                  <a:pt x="4643" y="11677"/>
                </a:lnTo>
                <a:lnTo>
                  <a:pt x="4625" y="11669"/>
                </a:lnTo>
                <a:lnTo>
                  <a:pt x="1577" y="10451"/>
                </a:lnTo>
                <a:close/>
                <a:moveTo>
                  <a:pt x="15865" y="80"/>
                </a:moveTo>
                <a:lnTo>
                  <a:pt x="15850" y="70"/>
                </a:lnTo>
                <a:lnTo>
                  <a:pt x="15833" y="61"/>
                </a:lnTo>
                <a:lnTo>
                  <a:pt x="15817" y="53"/>
                </a:lnTo>
                <a:lnTo>
                  <a:pt x="15800" y="45"/>
                </a:lnTo>
                <a:lnTo>
                  <a:pt x="15784" y="38"/>
                </a:lnTo>
                <a:lnTo>
                  <a:pt x="15767" y="31"/>
                </a:lnTo>
                <a:lnTo>
                  <a:pt x="15750" y="25"/>
                </a:lnTo>
                <a:lnTo>
                  <a:pt x="15733" y="20"/>
                </a:lnTo>
                <a:lnTo>
                  <a:pt x="15716" y="15"/>
                </a:lnTo>
                <a:lnTo>
                  <a:pt x="15698" y="11"/>
                </a:lnTo>
                <a:lnTo>
                  <a:pt x="15681" y="8"/>
                </a:lnTo>
                <a:lnTo>
                  <a:pt x="15662" y="5"/>
                </a:lnTo>
                <a:lnTo>
                  <a:pt x="15645" y="3"/>
                </a:lnTo>
                <a:lnTo>
                  <a:pt x="15627" y="1"/>
                </a:lnTo>
                <a:lnTo>
                  <a:pt x="15609" y="0"/>
                </a:lnTo>
                <a:lnTo>
                  <a:pt x="15592" y="0"/>
                </a:lnTo>
                <a:lnTo>
                  <a:pt x="15574" y="0"/>
                </a:lnTo>
                <a:lnTo>
                  <a:pt x="15556" y="1"/>
                </a:lnTo>
                <a:lnTo>
                  <a:pt x="15537" y="3"/>
                </a:lnTo>
                <a:lnTo>
                  <a:pt x="15520" y="5"/>
                </a:lnTo>
                <a:lnTo>
                  <a:pt x="15501" y="8"/>
                </a:lnTo>
                <a:lnTo>
                  <a:pt x="15483" y="12"/>
                </a:lnTo>
                <a:lnTo>
                  <a:pt x="15465" y="16"/>
                </a:lnTo>
                <a:lnTo>
                  <a:pt x="15448" y="21"/>
                </a:lnTo>
                <a:lnTo>
                  <a:pt x="15430" y="26"/>
                </a:lnTo>
                <a:lnTo>
                  <a:pt x="15413" y="32"/>
                </a:lnTo>
                <a:lnTo>
                  <a:pt x="15396" y="39"/>
                </a:lnTo>
                <a:lnTo>
                  <a:pt x="15379" y="47"/>
                </a:lnTo>
                <a:lnTo>
                  <a:pt x="15362" y="55"/>
                </a:lnTo>
                <a:lnTo>
                  <a:pt x="15346" y="64"/>
                </a:lnTo>
                <a:lnTo>
                  <a:pt x="15329" y="74"/>
                </a:lnTo>
                <a:lnTo>
                  <a:pt x="15313" y="84"/>
                </a:lnTo>
                <a:lnTo>
                  <a:pt x="224" y="10144"/>
                </a:lnTo>
                <a:lnTo>
                  <a:pt x="210" y="10154"/>
                </a:lnTo>
                <a:lnTo>
                  <a:pt x="196" y="10164"/>
                </a:lnTo>
                <a:lnTo>
                  <a:pt x="182" y="10175"/>
                </a:lnTo>
                <a:lnTo>
                  <a:pt x="169" y="10186"/>
                </a:lnTo>
                <a:lnTo>
                  <a:pt x="157" y="10197"/>
                </a:lnTo>
                <a:lnTo>
                  <a:pt x="145" y="10209"/>
                </a:lnTo>
                <a:lnTo>
                  <a:pt x="133" y="10222"/>
                </a:lnTo>
                <a:lnTo>
                  <a:pt x="122" y="10234"/>
                </a:lnTo>
                <a:lnTo>
                  <a:pt x="111" y="10247"/>
                </a:lnTo>
                <a:lnTo>
                  <a:pt x="100" y="10262"/>
                </a:lnTo>
                <a:lnTo>
                  <a:pt x="91" y="10275"/>
                </a:lnTo>
                <a:lnTo>
                  <a:pt x="80" y="10289"/>
                </a:lnTo>
                <a:lnTo>
                  <a:pt x="71" y="10304"/>
                </a:lnTo>
                <a:lnTo>
                  <a:pt x="63" y="10318"/>
                </a:lnTo>
                <a:lnTo>
                  <a:pt x="55" y="10333"/>
                </a:lnTo>
                <a:lnTo>
                  <a:pt x="48" y="10348"/>
                </a:lnTo>
                <a:lnTo>
                  <a:pt x="41" y="10363"/>
                </a:lnTo>
                <a:lnTo>
                  <a:pt x="34" y="10379"/>
                </a:lnTo>
                <a:lnTo>
                  <a:pt x="29" y="10395"/>
                </a:lnTo>
                <a:lnTo>
                  <a:pt x="23" y="10411"/>
                </a:lnTo>
                <a:lnTo>
                  <a:pt x="18" y="10428"/>
                </a:lnTo>
                <a:lnTo>
                  <a:pt x="14" y="10444"/>
                </a:lnTo>
                <a:lnTo>
                  <a:pt x="10" y="10460"/>
                </a:lnTo>
                <a:lnTo>
                  <a:pt x="7" y="10477"/>
                </a:lnTo>
                <a:lnTo>
                  <a:pt x="5" y="10494"/>
                </a:lnTo>
                <a:lnTo>
                  <a:pt x="3" y="10511"/>
                </a:lnTo>
                <a:lnTo>
                  <a:pt x="1" y="10528"/>
                </a:lnTo>
                <a:lnTo>
                  <a:pt x="0" y="10545"/>
                </a:lnTo>
                <a:lnTo>
                  <a:pt x="0" y="10562"/>
                </a:lnTo>
                <a:lnTo>
                  <a:pt x="0" y="10579"/>
                </a:lnTo>
                <a:lnTo>
                  <a:pt x="1" y="10597"/>
                </a:lnTo>
                <a:lnTo>
                  <a:pt x="3" y="10614"/>
                </a:lnTo>
                <a:lnTo>
                  <a:pt x="5" y="10632"/>
                </a:lnTo>
                <a:lnTo>
                  <a:pt x="8" y="10649"/>
                </a:lnTo>
                <a:lnTo>
                  <a:pt x="11" y="10666"/>
                </a:lnTo>
                <a:lnTo>
                  <a:pt x="15" y="10682"/>
                </a:lnTo>
                <a:lnTo>
                  <a:pt x="19" y="10699"/>
                </a:lnTo>
                <a:lnTo>
                  <a:pt x="24" y="10715"/>
                </a:lnTo>
                <a:lnTo>
                  <a:pt x="29" y="10731"/>
                </a:lnTo>
                <a:lnTo>
                  <a:pt x="35" y="10747"/>
                </a:lnTo>
                <a:lnTo>
                  <a:pt x="42" y="10764"/>
                </a:lnTo>
                <a:lnTo>
                  <a:pt x="49" y="10779"/>
                </a:lnTo>
                <a:lnTo>
                  <a:pt x="56" y="10794"/>
                </a:lnTo>
                <a:lnTo>
                  <a:pt x="64" y="10809"/>
                </a:lnTo>
                <a:lnTo>
                  <a:pt x="73" y="10824"/>
                </a:lnTo>
                <a:lnTo>
                  <a:pt x="82" y="10838"/>
                </a:lnTo>
                <a:lnTo>
                  <a:pt x="92" y="10852"/>
                </a:lnTo>
                <a:lnTo>
                  <a:pt x="102" y="10865"/>
                </a:lnTo>
                <a:lnTo>
                  <a:pt x="112" y="10878"/>
                </a:lnTo>
                <a:lnTo>
                  <a:pt x="123" y="10891"/>
                </a:lnTo>
                <a:lnTo>
                  <a:pt x="134" y="10904"/>
                </a:lnTo>
                <a:lnTo>
                  <a:pt x="146" y="10916"/>
                </a:lnTo>
                <a:lnTo>
                  <a:pt x="158" y="10929"/>
                </a:lnTo>
                <a:lnTo>
                  <a:pt x="171" y="10940"/>
                </a:lnTo>
                <a:lnTo>
                  <a:pt x="183" y="10951"/>
                </a:lnTo>
                <a:lnTo>
                  <a:pt x="197" y="10961"/>
                </a:lnTo>
                <a:lnTo>
                  <a:pt x="210" y="10972"/>
                </a:lnTo>
                <a:lnTo>
                  <a:pt x="224" y="10981"/>
                </a:lnTo>
                <a:lnTo>
                  <a:pt x="239" y="10990"/>
                </a:lnTo>
                <a:lnTo>
                  <a:pt x="253" y="10999"/>
                </a:lnTo>
                <a:lnTo>
                  <a:pt x="269" y="11007"/>
                </a:lnTo>
                <a:lnTo>
                  <a:pt x="285" y="11015"/>
                </a:lnTo>
                <a:lnTo>
                  <a:pt x="300" y="11022"/>
                </a:lnTo>
                <a:lnTo>
                  <a:pt x="316" y="11029"/>
                </a:lnTo>
                <a:lnTo>
                  <a:pt x="4251" y="12603"/>
                </a:lnTo>
                <a:lnTo>
                  <a:pt x="6102" y="15842"/>
                </a:lnTo>
                <a:lnTo>
                  <a:pt x="6110" y="15856"/>
                </a:lnTo>
                <a:lnTo>
                  <a:pt x="6119" y="15870"/>
                </a:lnTo>
                <a:lnTo>
                  <a:pt x="6128" y="15884"/>
                </a:lnTo>
                <a:lnTo>
                  <a:pt x="6138" y="15897"/>
                </a:lnTo>
                <a:lnTo>
                  <a:pt x="6148" y="15910"/>
                </a:lnTo>
                <a:lnTo>
                  <a:pt x="6159" y="15922"/>
                </a:lnTo>
                <a:lnTo>
                  <a:pt x="6170" y="15934"/>
                </a:lnTo>
                <a:lnTo>
                  <a:pt x="6181" y="15946"/>
                </a:lnTo>
                <a:lnTo>
                  <a:pt x="6194" y="15957"/>
                </a:lnTo>
                <a:lnTo>
                  <a:pt x="6206" y="15968"/>
                </a:lnTo>
                <a:lnTo>
                  <a:pt x="6218" y="15979"/>
                </a:lnTo>
                <a:lnTo>
                  <a:pt x="6230" y="15989"/>
                </a:lnTo>
                <a:lnTo>
                  <a:pt x="6243" y="15999"/>
                </a:lnTo>
                <a:lnTo>
                  <a:pt x="6257" y="16008"/>
                </a:lnTo>
                <a:lnTo>
                  <a:pt x="6270" y="16018"/>
                </a:lnTo>
                <a:lnTo>
                  <a:pt x="6284" y="16026"/>
                </a:lnTo>
                <a:lnTo>
                  <a:pt x="6298" y="16034"/>
                </a:lnTo>
                <a:lnTo>
                  <a:pt x="6312" y="16041"/>
                </a:lnTo>
                <a:lnTo>
                  <a:pt x="6326" y="16048"/>
                </a:lnTo>
                <a:lnTo>
                  <a:pt x="6341" y="16055"/>
                </a:lnTo>
                <a:lnTo>
                  <a:pt x="6357" y="16061"/>
                </a:lnTo>
                <a:lnTo>
                  <a:pt x="6372" y="16067"/>
                </a:lnTo>
                <a:lnTo>
                  <a:pt x="6388" y="16072"/>
                </a:lnTo>
                <a:lnTo>
                  <a:pt x="6403" y="16076"/>
                </a:lnTo>
                <a:lnTo>
                  <a:pt x="6419" y="16081"/>
                </a:lnTo>
                <a:lnTo>
                  <a:pt x="6435" y="16084"/>
                </a:lnTo>
                <a:lnTo>
                  <a:pt x="6451" y="16087"/>
                </a:lnTo>
                <a:lnTo>
                  <a:pt x="6467" y="16090"/>
                </a:lnTo>
                <a:lnTo>
                  <a:pt x="6483" y="16092"/>
                </a:lnTo>
                <a:lnTo>
                  <a:pt x="6499" y="16093"/>
                </a:lnTo>
                <a:lnTo>
                  <a:pt x="6516" y="16094"/>
                </a:lnTo>
                <a:lnTo>
                  <a:pt x="6533" y="16095"/>
                </a:lnTo>
                <a:lnTo>
                  <a:pt x="6539" y="16095"/>
                </a:lnTo>
                <a:lnTo>
                  <a:pt x="6555" y="16095"/>
                </a:lnTo>
                <a:lnTo>
                  <a:pt x="6572" y="16094"/>
                </a:lnTo>
                <a:lnTo>
                  <a:pt x="6588" y="16093"/>
                </a:lnTo>
                <a:lnTo>
                  <a:pt x="6604" y="16091"/>
                </a:lnTo>
                <a:lnTo>
                  <a:pt x="6620" y="16088"/>
                </a:lnTo>
                <a:lnTo>
                  <a:pt x="6636" y="16085"/>
                </a:lnTo>
                <a:lnTo>
                  <a:pt x="6652" y="16082"/>
                </a:lnTo>
                <a:lnTo>
                  <a:pt x="6667" y="16078"/>
                </a:lnTo>
                <a:lnTo>
                  <a:pt x="6683" y="16074"/>
                </a:lnTo>
                <a:lnTo>
                  <a:pt x="6699" y="16069"/>
                </a:lnTo>
                <a:lnTo>
                  <a:pt x="6714" y="16063"/>
                </a:lnTo>
                <a:lnTo>
                  <a:pt x="6729" y="16058"/>
                </a:lnTo>
                <a:lnTo>
                  <a:pt x="6743" y="16051"/>
                </a:lnTo>
                <a:lnTo>
                  <a:pt x="6758" y="16045"/>
                </a:lnTo>
                <a:lnTo>
                  <a:pt x="6772" y="16037"/>
                </a:lnTo>
                <a:lnTo>
                  <a:pt x="6786" y="16030"/>
                </a:lnTo>
                <a:lnTo>
                  <a:pt x="6800" y="16022"/>
                </a:lnTo>
                <a:lnTo>
                  <a:pt x="6813" y="16013"/>
                </a:lnTo>
                <a:lnTo>
                  <a:pt x="6827" y="16003"/>
                </a:lnTo>
                <a:lnTo>
                  <a:pt x="6840" y="15994"/>
                </a:lnTo>
                <a:lnTo>
                  <a:pt x="6852" y="15984"/>
                </a:lnTo>
                <a:lnTo>
                  <a:pt x="6866" y="15974"/>
                </a:lnTo>
                <a:lnTo>
                  <a:pt x="6878" y="15963"/>
                </a:lnTo>
                <a:lnTo>
                  <a:pt x="6889" y="15952"/>
                </a:lnTo>
                <a:lnTo>
                  <a:pt x="6901" y="15941"/>
                </a:lnTo>
                <a:lnTo>
                  <a:pt x="6912" y="15929"/>
                </a:lnTo>
                <a:lnTo>
                  <a:pt x="6922" y="15917"/>
                </a:lnTo>
                <a:lnTo>
                  <a:pt x="6933" y="15904"/>
                </a:lnTo>
                <a:lnTo>
                  <a:pt x="6943" y="15891"/>
                </a:lnTo>
                <a:lnTo>
                  <a:pt x="6952" y="15878"/>
                </a:lnTo>
                <a:lnTo>
                  <a:pt x="6961" y="15864"/>
                </a:lnTo>
                <a:lnTo>
                  <a:pt x="6970" y="15851"/>
                </a:lnTo>
                <a:lnTo>
                  <a:pt x="8014" y="14108"/>
                </a:lnTo>
                <a:lnTo>
                  <a:pt x="12890" y="16059"/>
                </a:lnTo>
                <a:lnTo>
                  <a:pt x="12913" y="16067"/>
                </a:lnTo>
                <a:lnTo>
                  <a:pt x="12936" y="16074"/>
                </a:lnTo>
                <a:lnTo>
                  <a:pt x="12958" y="16081"/>
                </a:lnTo>
                <a:lnTo>
                  <a:pt x="12983" y="16086"/>
                </a:lnTo>
                <a:lnTo>
                  <a:pt x="13006" y="16090"/>
                </a:lnTo>
                <a:lnTo>
                  <a:pt x="13030" y="16093"/>
                </a:lnTo>
                <a:lnTo>
                  <a:pt x="13053" y="16094"/>
                </a:lnTo>
                <a:lnTo>
                  <a:pt x="13077" y="16095"/>
                </a:lnTo>
                <a:lnTo>
                  <a:pt x="13093" y="16095"/>
                </a:lnTo>
                <a:lnTo>
                  <a:pt x="13109" y="16094"/>
                </a:lnTo>
                <a:lnTo>
                  <a:pt x="13124" y="16093"/>
                </a:lnTo>
                <a:lnTo>
                  <a:pt x="13141" y="16091"/>
                </a:lnTo>
                <a:lnTo>
                  <a:pt x="13157" y="16089"/>
                </a:lnTo>
                <a:lnTo>
                  <a:pt x="13173" y="16086"/>
                </a:lnTo>
                <a:lnTo>
                  <a:pt x="13188" y="16083"/>
                </a:lnTo>
                <a:lnTo>
                  <a:pt x="13204" y="16079"/>
                </a:lnTo>
                <a:lnTo>
                  <a:pt x="13219" y="16075"/>
                </a:lnTo>
                <a:lnTo>
                  <a:pt x="13234" y="16070"/>
                </a:lnTo>
                <a:lnTo>
                  <a:pt x="13250" y="16064"/>
                </a:lnTo>
                <a:lnTo>
                  <a:pt x="13265" y="16059"/>
                </a:lnTo>
                <a:lnTo>
                  <a:pt x="13279" y="16052"/>
                </a:lnTo>
                <a:lnTo>
                  <a:pt x="13294" y="16046"/>
                </a:lnTo>
                <a:lnTo>
                  <a:pt x="13309" y="16038"/>
                </a:lnTo>
                <a:lnTo>
                  <a:pt x="13324" y="16031"/>
                </a:lnTo>
                <a:lnTo>
                  <a:pt x="13348" y="16016"/>
                </a:lnTo>
                <a:lnTo>
                  <a:pt x="13371" y="15999"/>
                </a:lnTo>
                <a:lnTo>
                  <a:pt x="13394" y="15982"/>
                </a:lnTo>
                <a:lnTo>
                  <a:pt x="13415" y="15964"/>
                </a:lnTo>
                <a:lnTo>
                  <a:pt x="13435" y="15945"/>
                </a:lnTo>
                <a:lnTo>
                  <a:pt x="13454" y="15924"/>
                </a:lnTo>
                <a:lnTo>
                  <a:pt x="13473" y="15903"/>
                </a:lnTo>
                <a:lnTo>
                  <a:pt x="13489" y="15881"/>
                </a:lnTo>
                <a:lnTo>
                  <a:pt x="13504" y="15858"/>
                </a:lnTo>
                <a:lnTo>
                  <a:pt x="13518" y="15833"/>
                </a:lnTo>
                <a:lnTo>
                  <a:pt x="13531" y="15808"/>
                </a:lnTo>
                <a:lnTo>
                  <a:pt x="13542" y="15783"/>
                </a:lnTo>
                <a:lnTo>
                  <a:pt x="13552" y="15757"/>
                </a:lnTo>
                <a:lnTo>
                  <a:pt x="13561" y="15730"/>
                </a:lnTo>
                <a:lnTo>
                  <a:pt x="13568" y="15703"/>
                </a:lnTo>
                <a:lnTo>
                  <a:pt x="13573" y="15675"/>
                </a:lnTo>
                <a:lnTo>
                  <a:pt x="16088" y="585"/>
                </a:lnTo>
                <a:lnTo>
                  <a:pt x="16091" y="567"/>
                </a:lnTo>
                <a:lnTo>
                  <a:pt x="16093" y="548"/>
                </a:lnTo>
                <a:lnTo>
                  <a:pt x="16094" y="530"/>
                </a:lnTo>
                <a:lnTo>
                  <a:pt x="16095" y="512"/>
                </a:lnTo>
                <a:lnTo>
                  <a:pt x="16095" y="493"/>
                </a:lnTo>
                <a:lnTo>
                  <a:pt x="16094" y="475"/>
                </a:lnTo>
                <a:lnTo>
                  <a:pt x="16093" y="457"/>
                </a:lnTo>
                <a:lnTo>
                  <a:pt x="16091" y="439"/>
                </a:lnTo>
                <a:lnTo>
                  <a:pt x="16088" y="420"/>
                </a:lnTo>
                <a:lnTo>
                  <a:pt x="16085" y="402"/>
                </a:lnTo>
                <a:lnTo>
                  <a:pt x="16081" y="385"/>
                </a:lnTo>
                <a:lnTo>
                  <a:pt x="16076" y="367"/>
                </a:lnTo>
                <a:lnTo>
                  <a:pt x="16071" y="350"/>
                </a:lnTo>
                <a:lnTo>
                  <a:pt x="16066" y="333"/>
                </a:lnTo>
                <a:lnTo>
                  <a:pt x="16059" y="317"/>
                </a:lnTo>
                <a:lnTo>
                  <a:pt x="16052" y="300"/>
                </a:lnTo>
                <a:lnTo>
                  <a:pt x="16045" y="284"/>
                </a:lnTo>
                <a:lnTo>
                  <a:pt x="16037" y="268"/>
                </a:lnTo>
                <a:lnTo>
                  <a:pt x="16028" y="251"/>
                </a:lnTo>
                <a:lnTo>
                  <a:pt x="16019" y="236"/>
                </a:lnTo>
                <a:lnTo>
                  <a:pt x="16008" y="221"/>
                </a:lnTo>
                <a:lnTo>
                  <a:pt x="15997" y="206"/>
                </a:lnTo>
                <a:lnTo>
                  <a:pt x="15987" y="192"/>
                </a:lnTo>
                <a:lnTo>
                  <a:pt x="15975" y="178"/>
                </a:lnTo>
                <a:lnTo>
                  <a:pt x="15963" y="164"/>
                </a:lnTo>
                <a:lnTo>
                  <a:pt x="15951" y="151"/>
                </a:lnTo>
                <a:lnTo>
                  <a:pt x="15938" y="138"/>
                </a:lnTo>
                <a:lnTo>
                  <a:pt x="15924" y="126"/>
                </a:lnTo>
                <a:lnTo>
                  <a:pt x="15910" y="114"/>
                </a:lnTo>
                <a:lnTo>
                  <a:pt x="15896" y="102"/>
                </a:lnTo>
                <a:lnTo>
                  <a:pt x="15881" y="92"/>
                </a:lnTo>
                <a:lnTo>
                  <a:pt x="15865" y="8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73046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:a14="http://schemas.microsoft.com/office/drawing/2010/main" xmlns:a16="http://schemas.microsoft.com/office/drawing/2014/main"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82" grpId="0" animBg="1"/>
      <p:bldP spid="83" grpId="0" animBg="1"/>
      <p:bldP spid="84" grpId="0" animBg="1"/>
      <p:bldP spid="85" grpId="0" animBg="1"/>
      <p:bldP spid="86" grpId="0" animBg="1"/>
      <p:bldP spid="87" grpId="0"/>
      <p:bldP spid="88" grpId="0"/>
      <p:bldP spid="89" grpId="0"/>
      <p:bldP spid="90" grpId="0"/>
      <p:bldP spid="92" grpId="0" animBg="1"/>
      <p:bldP spid="94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5" grpId="0" animBg="1"/>
      <p:bldP spid="107" grpId="0" animBg="1"/>
      <p:bldP spid="108" grpId="0" animBg="1"/>
      <p:bldP spid="109" grpId="0" animBg="1"/>
      <p:bldP spid="1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6">
            <a:extLst>
              <a:ext uri="{FF2B5EF4-FFF2-40B4-BE49-F238E27FC236}">
                <a16:creationId xmlns:a16="http://schemas.microsoft.com/office/drawing/2014/main" id="{D810EE33-228F-4CE0-84B9-B5500CEF4100}"/>
              </a:ext>
            </a:extLst>
          </p:cNvPr>
          <p:cNvSpPr txBox="1">
            <a:spLocks/>
          </p:cNvSpPr>
          <p:nvPr/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chemeClr val="accent1"/>
                </a:solidFill>
                <a:latin typeface="+mn-lt"/>
                <a:ea typeface="+mn-ea"/>
                <a:cs typeface="+mn-ea"/>
                <a:sym typeface="+mn-lt"/>
              </a:rPr>
              <a:t>Click Add Title</a:t>
            </a:r>
            <a:endParaRPr lang="en-US" altLang="zh-CN" dirty="0">
              <a:solidFill>
                <a:schemeClr val="accen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89CBB55E-A429-4E5E-A8DE-B9ABA6D1CDBA}"/>
              </a:ext>
            </a:extLst>
          </p:cNvPr>
          <p:cNvSpPr txBox="1">
            <a:spLocks/>
          </p:cNvSpPr>
          <p:nvPr/>
        </p:nvSpPr>
        <p:spPr>
          <a:xfrm>
            <a:off x="3352800" y="825950"/>
            <a:ext cx="5486400" cy="267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dirty="0">
                <a:solidFill>
                  <a:schemeClr val="accent1"/>
                </a:solidFill>
                <a:cs typeface="+mn-ea"/>
                <a:sym typeface="+mn-lt"/>
              </a:rPr>
              <a:t>CLICK TO ADD CAPTION TEXT</a:t>
            </a:r>
            <a:endParaRPr lang="zh-CN" altLang="en-US" sz="2400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58" name="TextBox 163">
            <a:extLst>
              <a:ext uri="{FF2B5EF4-FFF2-40B4-BE49-F238E27FC236}">
                <a16:creationId xmlns:a16="http://schemas.microsoft.com/office/drawing/2014/main" id="{96C9FA21-D1E2-414C-AB85-49A9AC40638D}"/>
              </a:ext>
            </a:extLst>
          </p:cNvPr>
          <p:cNvSpPr txBox="1"/>
          <p:nvPr/>
        </p:nvSpPr>
        <p:spPr>
          <a:xfrm>
            <a:off x="9165397" y="4446878"/>
            <a:ext cx="2306227" cy="507831"/>
          </a:xfrm>
          <a:prstGeom prst="rect">
            <a:avLst/>
          </a:prstGeom>
          <a:noFill/>
        </p:spPr>
        <p:txBody>
          <a:bodyPr wrap="square" anchor="ctr">
            <a:norm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en-US" sz="900"/>
              <a:t>This section is displayed as a text-typesetting placeholder</a:t>
            </a:r>
            <a:br>
              <a:rPr lang="zh-CN" altLang="en-US" sz="900"/>
            </a:br>
            <a:r>
              <a:rPr lang="zh-CN" altLang="en-US" sz="900"/>
              <a:t>(It is recommended to use theme Fonts)</a:t>
            </a:r>
          </a:p>
        </p:txBody>
      </p:sp>
      <p:cxnSp>
        <p:nvCxnSpPr>
          <p:cNvPr id="59" name="Straight Connector 165">
            <a:extLst>
              <a:ext uri="{FF2B5EF4-FFF2-40B4-BE49-F238E27FC236}">
                <a16:creationId xmlns:a16="http://schemas.microsoft.com/office/drawing/2014/main" id="{A0C67FF1-F69C-4089-AA7A-59412FF87636}"/>
              </a:ext>
            </a:extLst>
          </p:cNvPr>
          <p:cNvCxnSpPr/>
          <p:nvPr/>
        </p:nvCxnSpPr>
        <p:spPr>
          <a:xfrm flipH="1">
            <a:off x="2076771" y="2090275"/>
            <a:ext cx="1892754" cy="0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167">
            <a:extLst>
              <a:ext uri="{FF2B5EF4-FFF2-40B4-BE49-F238E27FC236}">
                <a16:creationId xmlns:a16="http://schemas.microsoft.com/office/drawing/2014/main" id="{74205E74-B100-4640-A154-8FBDD27590EC}"/>
              </a:ext>
            </a:extLst>
          </p:cNvPr>
          <p:cNvCxnSpPr/>
          <p:nvPr/>
        </p:nvCxnSpPr>
        <p:spPr>
          <a:xfrm flipH="1">
            <a:off x="1137656" y="4473258"/>
            <a:ext cx="1686190" cy="0"/>
          </a:xfrm>
          <a:prstGeom prst="line">
            <a:avLst/>
          </a:prstGeom>
          <a:ln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169">
            <a:extLst>
              <a:ext uri="{FF2B5EF4-FFF2-40B4-BE49-F238E27FC236}">
                <a16:creationId xmlns:a16="http://schemas.microsoft.com/office/drawing/2014/main" id="{4D9C8E51-5471-49B1-A5C9-59502617100D}"/>
              </a:ext>
            </a:extLst>
          </p:cNvPr>
          <p:cNvCxnSpPr/>
          <p:nvPr/>
        </p:nvCxnSpPr>
        <p:spPr>
          <a:xfrm>
            <a:off x="8525747" y="2072859"/>
            <a:ext cx="2231554" cy="0"/>
          </a:xfrm>
          <a:prstGeom prst="line">
            <a:avLst/>
          </a:prstGeom>
          <a:ln>
            <a:solidFill>
              <a:schemeClr val="accent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170">
            <a:extLst>
              <a:ext uri="{FF2B5EF4-FFF2-40B4-BE49-F238E27FC236}">
                <a16:creationId xmlns:a16="http://schemas.microsoft.com/office/drawing/2014/main" id="{A0A38018-8FB1-47CD-BD1B-E0EFC3D2FC6A}"/>
              </a:ext>
            </a:extLst>
          </p:cNvPr>
          <p:cNvSpPr txBox="1"/>
          <p:nvPr/>
        </p:nvSpPr>
        <p:spPr>
          <a:xfrm>
            <a:off x="2027022" y="1709501"/>
            <a:ext cx="1569660" cy="369332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r>
              <a:rPr lang="zh-CN" altLang="en-US" b="1">
                <a:solidFill>
                  <a:schemeClr val="accent5"/>
                </a:solidFill>
              </a:rPr>
              <a:t>Title Text Preset</a:t>
            </a:r>
          </a:p>
        </p:txBody>
      </p:sp>
      <p:sp>
        <p:nvSpPr>
          <p:cNvPr id="63" name="TextBox 171">
            <a:extLst>
              <a:ext uri="{FF2B5EF4-FFF2-40B4-BE49-F238E27FC236}">
                <a16:creationId xmlns:a16="http://schemas.microsoft.com/office/drawing/2014/main" id="{0B2C2037-290A-4865-9B3C-D2AC6657CF3E}"/>
              </a:ext>
            </a:extLst>
          </p:cNvPr>
          <p:cNvSpPr txBox="1"/>
          <p:nvPr/>
        </p:nvSpPr>
        <p:spPr>
          <a:xfrm>
            <a:off x="2027022" y="2082010"/>
            <a:ext cx="2306227" cy="553998"/>
          </a:xfrm>
          <a:prstGeom prst="rect">
            <a:avLst/>
          </a:prstGeom>
          <a:noFill/>
        </p:spPr>
        <p:txBody>
          <a:bodyPr wrap="square" anchor="ctr">
            <a:normAutofit fontScale="92500"/>
          </a:bodyPr>
          <a:lstStyle/>
          <a:p>
            <a:pPr defTabSz="666734">
              <a:lnSpc>
                <a:spcPct val="120000"/>
              </a:lnSpc>
              <a:spcBef>
                <a:spcPct val="0"/>
              </a:spcBef>
            </a:pPr>
            <a:r>
              <a:rPr lang="zh-CN" altLang="en-US" sz="1000">
                <a:solidFill>
                  <a:schemeClr val="dk1">
                    <a:lumMod val="100000"/>
                  </a:schemeClr>
                </a:solidFill>
              </a:rPr>
              <a:t>This section is displayed as a text-typesetting placeholder</a:t>
            </a:r>
            <a:br>
              <a:rPr lang="zh-CN" altLang="en-US" sz="1000">
                <a:solidFill>
                  <a:schemeClr val="dk1">
                    <a:lumMod val="100000"/>
                  </a:schemeClr>
                </a:solidFill>
              </a:rPr>
            </a:br>
            <a:r>
              <a:rPr lang="zh-CN" altLang="en-US" sz="1000">
                <a:solidFill>
                  <a:schemeClr val="dk1">
                    <a:lumMod val="100000"/>
                  </a:schemeClr>
                </a:solidFill>
              </a:rPr>
              <a:t>(It is recommended to use theme Fonts)</a:t>
            </a:r>
          </a:p>
        </p:txBody>
      </p:sp>
      <p:sp>
        <p:nvSpPr>
          <p:cNvPr id="64" name="TextBox 172">
            <a:extLst>
              <a:ext uri="{FF2B5EF4-FFF2-40B4-BE49-F238E27FC236}">
                <a16:creationId xmlns:a16="http://schemas.microsoft.com/office/drawing/2014/main" id="{E61CEF5E-DE48-4D5B-9DFE-4E0E903118FA}"/>
              </a:ext>
            </a:extLst>
          </p:cNvPr>
          <p:cNvSpPr txBox="1"/>
          <p:nvPr/>
        </p:nvSpPr>
        <p:spPr>
          <a:xfrm>
            <a:off x="1068203" y="4103784"/>
            <a:ext cx="1569660" cy="369332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r>
              <a:rPr lang="zh-CN" altLang="en-US" b="1">
                <a:solidFill>
                  <a:schemeClr val="accent6"/>
                </a:solidFill>
              </a:rPr>
              <a:t>Title Text Preset</a:t>
            </a:r>
          </a:p>
        </p:txBody>
      </p:sp>
      <p:sp>
        <p:nvSpPr>
          <p:cNvPr id="65" name="TextBox 173">
            <a:extLst>
              <a:ext uri="{FF2B5EF4-FFF2-40B4-BE49-F238E27FC236}">
                <a16:creationId xmlns:a16="http://schemas.microsoft.com/office/drawing/2014/main" id="{F5944F34-22DB-45E5-AC07-E03B208C1CEF}"/>
              </a:ext>
            </a:extLst>
          </p:cNvPr>
          <p:cNvSpPr txBox="1"/>
          <p:nvPr/>
        </p:nvSpPr>
        <p:spPr>
          <a:xfrm>
            <a:off x="8935105" y="1703751"/>
            <a:ext cx="1569660" cy="369332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r>
              <a:rPr lang="zh-CN" altLang="en-US" b="1">
                <a:solidFill>
                  <a:schemeClr val="accent3"/>
                </a:solidFill>
              </a:rPr>
              <a:t>Title Text Preset</a:t>
            </a:r>
          </a:p>
        </p:txBody>
      </p:sp>
      <p:sp>
        <p:nvSpPr>
          <p:cNvPr id="66" name="TextBox 174">
            <a:extLst>
              <a:ext uri="{FF2B5EF4-FFF2-40B4-BE49-F238E27FC236}">
                <a16:creationId xmlns:a16="http://schemas.microsoft.com/office/drawing/2014/main" id="{3327287D-551A-4F00-866D-1A814D7BEC39}"/>
              </a:ext>
            </a:extLst>
          </p:cNvPr>
          <p:cNvSpPr txBox="1"/>
          <p:nvPr/>
        </p:nvSpPr>
        <p:spPr>
          <a:xfrm>
            <a:off x="9165397" y="4077072"/>
            <a:ext cx="1569660" cy="369332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r>
              <a:rPr lang="zh-CN" altLang="en-US" b="1">
                <a:solidFill>
                  <a:schemeClr val="accent1"/>
                </a:solidFill>
              </a:rPr>
              <a:t>Title Text Preset</a:t>
            </a:r>
          </a:p>
        </p:txBody>
      </p:sp>
      <p:sp>
        <p:nvSpPr>
          <p:cNvPr id="67" name="TextBox 175">
            <a:extLst>
              <a:ext uri="{FF2B5EF4-FFF2-40B4-BE49-F238E27FC236}">
                <a16:creationId xmlns:a16="http://schemas.microsoft.com/office/drawing/2014/main" id="{EB514A78-ABD7-421D-9152-53E335596558}"/>
              </a:ext>
            </a:extLst>
          </p:cNvPr>
          <p:cNvSpPr txBox="1"/>
          <p:nvPr/>
        </p:nvSpPr>
        <p:spPr>
          <a:xfrm>
            <a:off x="1068203" y="4465041"/>
            <a:ext cx="2306227" cy="507831"/>
          </a:xfrm>
          <a:prstGeom prst="rect">
            <a:avLst/>
          </a:prstGeom>
          <a:noFill/>
        </p:spPr>
        <p:txBody>
          <a:bodyPr wrap="square" anchor="ctr">
            <a:norm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en-US" sz="900"/>
              <a:t>This section is displayed as a text-typesetting placeholder</a:t>
            </a:r>
            <a:br>
              <a:rPr lang="zh-CN" altLang="en-US" sz="900"/>
            </a:br>
            <a:r>
              <a:rPr lang="zh-CN" altLang="en-US" sz="900"/>
              <a:t>(It is recommended to use theme Fonts)</a:t>
            </a:r>
          </a:p>
        </p:txBody>
      </p:sp>
      <p:sp>
        <p:nvSpPr>
          <p:cNvPr id="68" name="TextBox 176">
            <a:extLst>
              <a:ext uri="{FF2B5EF4-FFF2-40B4-BE49-F238E27FC236}">
                <a16:creationId xmlns:a16="http://schemas.microsoft.com/office/drawing/2014/main" id="{8F32FF5A-3DAF-4D17-AE7E-331B297C8CB8}"/>
              </a:ext>
            </a:extLst>
          </p:cNvPr>
          <p:cNvSpPr txBox="1"/>
          <p:nvPr/>
        </p:nvSpPr>
        <p:spPr>
          <a:xfrm>
            <a:off x="8935105" y="2090175"/>
            <a:ext cx="2306227" cy="553998"/>
          </a:xfrm>
          <a:prstGeom prst="rect">
            <a:avLst/>
          </a:prstGeom>
          <a:noFill/>
        </p:spPr>
        <p:txBody>
          <a:bodyPr wrap="square" anchor="ctr">
            <a:normAutofit fontScale="92500"/>
          </a:bodyPr>
          <a:lstStyle/>
          <a:p>
            <a:pPr defTabSz="666734">
              <a:lnSpc>
                <a:spcPct val="120000"/>
              </a:lnSpc>
              <a:spcBef>
                <a:spcPct val="0"/>
              </a:spcBef>
            </a:pPr>
            <a:r>
              <a:rPr lang="zh-CN" altLang="en-US" sz="1000">
                <a:solidFill>
                  <a:schemeClr val="dk1">
                    <a:lumMod val="100000"/>
                  </a:schemeClr>
                </a:solidFill>
              </a:rPr>
              <a:t>This section is displayed as a text-typesetting placeholder</a:t>
            </a:r>
            <a:br>
              <a:rPr lang="zh-CN" altLang="en-US" sz="1000">
                <a:solidFill>
                  <a:schemeClr val="dk1">
                    <a:lumMod val="100000"/>
                  </a:schemeClr>
                </a:solidFill>
              </a:rPr>
            </a:br>
            <a:r>
              <a:rPr lang="zh-CN" altLang="en-US" sz="1000">
                <a:solidFill>
                  <a:schemeClr val="dk1">
                    <a:lumMod val="100000"/>
                  </a:schemeClr>
                </a:solidFill>
              </a:rPr>
              <a:t>(It is recommended to use theme Fonts)</a:t>
            </a:r>
          </a:p>
        </p:txBody>
      </p:sp>
      <p:grpSp>
        <p:nvGrpSpPr>
          <p:cNvPr id="71" name="Group 79">
            <a:extLst>
              <a:ext uri="{FF2B5EF4-FFF2-40B4-BE49-F238E27FC236}">
                <a16:creationId xmlns:a16="http://schemas.microsoft.com/office/drawing/2014/main" id="{B5780AD1-71AB-4524-BC48-9604E6C27822}"/>
              </a:ext>
            </a:extLst>
          </p:cNvPr>
          <p:cNvGrpSpPr/>
          <p:nvPr/>
        </p:nvGrpSpPr>
        <p:grpSpPr>
          <a:xfrm>
            <a:off x="2968801" y="2330509"/>
            <a:ext cx="6517509" cy="3402747"/>
            <a:chOff x="2830788" y="3349605"/>
            <a:chExt cx="6243637" cy="3259760"/>
          </a:xfrm>
        </p:grpSpPr>
        <p:sp>
          <p:nvSpPr>
            <p:cNvPr id="146" name="Freeform: Shape 83">
              <a:extLst>
                <a:ext uri="{FF2B5EF4-FFF2-40B4-BE49-F238E27FC236}">
                  <a16:creationId xmlns:a16="http://schemas.microsoft.com/office/drawing/2014/main" id="{F675AFA6-1E02-4CAB-BE07-B44577DED3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7657" y="3624217"/>
              <a:ext cx="6173712" cy="2985148"/>
            </a:xfrm>
            <a:custGeom>
              <a:avLst/>
              <a:gdLst>
                <a:gd name="T0" fmla="*/ 3030 w 3032"/>
                <a:gd name="T1" fmla="*/ 502 h 1465"/>
                <a:gd name="T2" fmla="*/ 3031 w 3032"/>
                <a:gd name="T3" fmla="*/ 502 h 1465"/>
                <a:gd name="T4" fmla="*/ 3031 w 3032"/>
                <a:gd name="T5" fmla="*/ 366 h 1465"/>
                <a:gd name="T6" fmla="*/ 2860 w 3032"/>
                <a:gd name="T7" fmla="*/ 366 h 1465"/>
                <a:gd name="T8" fmla="*/ 2860 w 3032"/>
                <a:gd name="T9" fmla="*/ 388 h 1465"/>
                <a:gd name="T10" fmla="*/ 2119 w 3032"/>
                <a:gd name="T11" fmla="*/ 33 h 1465"/>
                <a:gd name="T12" fmla="*/ 1866 w 3032"/>
                <a:gd name="T13" fmla="*/ 33 h 1465"/>
                <a:gd name="T14" fmla="*/ 170 w 3032"/>
                <a:gd name="T15" fmla="*/ 844 h 1465"/>
                <a:gd name="T16" fmla="*/ 170 w 3032"/>
                <a:gd name="T17" fmla="*/ 824 h 1465"/>
                <a:gd name="T18" fmla="*/ 0 w 3032"/>
                <a:gd name="T19" fmla="*/ 824 h 1465"/>
                <a:gd name="T20" fmla="*/ 0 w 3032"/>
                <a:gd name="T21" fmla="*/ 961 h 1465"/>
                <a:gd name="T22" fmla="*/ 52 w 3032"/>
                <a:gd name="T23" fmla="*/ 1021 h 1465"/>
                <a:gd name="T24" fmla="*/ 911 w 3032"/>
                <a:gd name="T25" fmla="*/ 1432 h 1465"/>
                <a:gd name="T26" fmla="*/ 1164 w 3032"/>
                <a:gd name="T27" fmla="*/ 1432 h 1465"/>
                <a:gd name="T28" fmla="*/ 2978 w 3032"/>
                <a:gd name="T29" fmla="*/ 565 h 1465"/>
                <a:gd name="T30" fmla="*/ 3030 w 3032"/>
                <a:gd name="T31" fmla="*/ 502 h 1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32" h="1465">
                  <a:moveTo>
                    <a:pt x="3030" y="502"/>
                  </a:moveTo>
                  <a:cubicBezTo>
                    <a:pt x="3031" y="502"/>
                    <a:pt x="3031" y="502"/>
                    <a:pt x="3031" y="502"/>
                  </a:cubicBezTo>
                  <a:cubicBezTo>
                    <a:pt x="3031" y="366"/>
                    <a:pt x="3031" y="366"/>
                    <a:pt x="3031" y="366"/>
                  </a:cubicBezTo>
                  <a:cubicBezTo>
                    <a:pt x="2860" y="366"/>
                    <a:pt x="2860" y="366"/>
                    <a:pt x="2860" y="366"/>
                  </a:cubicBezTo>
                  <a:cubicBezTo>
                    <a:pt x="2860" y="388"/>
                    <a:pt x="2860" y="388"/>
                    <a:pt x="2860" y="388"/>
                  </a:cubicBezTo>
                  <a:cubicBezTo>
                    <a:pt x="2119" y="33"/>
                    <a:pt x="2119" y="33"/>
                    <a:pt x="2119" y="33"/>
                  </a:cubicBezTo>
                  <a:cubicBezTo>
                    <a:pt x="2049" y="0"/>
                    <a:pt x="1936" y="0"/>
                    <a:pt x="1866" y="33"/>
                  </a:cubicBezTo>
                  <a:cubicBezTo>
                    <a:pt x="170" y="844"/>
                    <a:pt x="170" y="844"/>
                    <a:pt x="170" y="844"/>
                  </a:cubicBezTo>
                  <a:cubicBezTo>
                    <a:pt x="170" y="824"/>
                    <a:pt x="170" y="824"/>
                    <a:pt x="170" y="824"/>
                  </a:cubicBezTo>
                  <a:cubicBezTo>
                    <a:pt x="0" y="824"/>
                    <a:pt x="0" y="824"/>
                    <a:pt x="0" y="824"/>
                  </a:cubicBezTo>
                  <a:cubicBezTo>
                    <a:pt x="0" y="961"/>
                    <a:pt x="0" y="961"/>
                    <a:pt x="0" y="961"/>
                  </a:cubicBezTo>
                  <a:cubicBezTo>
                    <a:pt x="0" y="983"/>
                    <a:pt x="17" y="1005"/>
                    <a:pt x="52" y="1021"/>
                  </a:cubicBezTo>
                  <a:cubicBezTo>
                    <a:pt x="911" y="1432"/>
                    <a:pt x="911" y="1432"/>
                    <a:pt x="911" y="1432"/>
                  </a:cubicBezTo>
                  <a:cubicBezTo>
                    <a:pt x="981" y="1465"/>
                    <a:pt x="1095" y="1465"/>
                    <a:pt x="1164" y="1432"/>
                  </a:cubicBezTo>
                  <a:cubicBezTo>
                    <a:pt x="2978" y="565"/>
                    <a:pt x="2978" y="565"/>
                    <a:pt x="2978" y="565"/>
                  </a:cubicBezTo>
                  <a:cubicBezTo>
                    <a:pt x="3014" y="548"/>
                    <a:pt x="3032" y="525"/>
                    <a:pt x="3030" y="502"/>
                  </a:cubicBezTo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7" name="Freeform: Shape 87">
              <a:extLst>
                <a:ext uri="{FF2B5EF4-FFF2-40B4-BE49-F238E27FC236}">
                  <a16:creationId xmlns:a16="http://schemas.microsoft.com/office/drawing/2014/main" id="{17D50882-3766-48FD-9309-E9DA743A53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0810" y="4615876"/>
              <a:ext cx="3180936" cy="1795157"/>
            </a:xfrm>
            <a:custGeom>
              <a:avLst/>
              <a:gdLst>
                <a:gd name="T0" fmla="*/ 2502 w 2502"/>
                <a:gd name="T1" fmla="*/ 0 h 1412"/>
                <a:gd name="T2" fmla="*/ 2431 w 2502"/>
                <a:gd name="T3" fmla="*/ 34 h 1412"/>
                <a:gd name="T4" fmla="*/ 0 w 2502"/>
                <a:gd name="T5" fmla="*/ 1196 h 1412"/>
                <a:gd name="T6" fmla="*/ 0 w 2502"/>
                <a:gd name="T7" fmla="*/ 1412 h 1412"/>
                <a:gd name="T8" fmla="*/ 2502 w 2502"/>
                <a:gd name="T9" fmla="*/ 215 h 1412"/>
                <a:gd name="T10" fmla="*/ 2502 w 2502"/>
                <a:gd name="T11" fmla="*/ 0 h 1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2" h="1412">
                  <a:moveTo>
                    <a:pt x="2502" y="0"/>
                  </a:moveTo>
                  <a:lnTo>
                    <a:pt x="2431" y="34"/>
                  </a:lnTo>
                  <a:lnTo>
                    <a:pt x="0" y="1196"/>
                  </a:lnTo>
                  <a:lnTo>
                    <a:pt x="0" y="1412"/>
                  </a:lnTo>
                  <a:lnTo>
                    <a:pt x="2502" y="215"/>
                  </a:lnTo>
                  <a:lnTo>
                    <a:pt x="250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8" name="Freeform: Shape 88">
              <a:extLst>
                <a:ext uri="{FF2B5EF4-FFF2-40B4-BE49-F238E27FC236}">
                  <a16:creationId xmlns:a16="http://schemas.microsoft.com/office/drawing/2014/main" id="{1E386832-E146-42C9-A969-85CE352A3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0810" y="4615876"/>
              <a:ext cx="3180936" cy="1795157"/>
            </a:xfrm>
            <a:custGeom>
              <a:avLst/>
              <a:gdLst>
                <a:gd name="T0" fmla="*/ 2502 w 2502"/>
                <a:gd name="T1" fmla="*/ 0 h 1412"/>
                <a:gd name="T2" fmla="*/ 2431 w 2502"/>
                <a:gd name="T3" fmla="*/ 34 h 1412"/>
                <a:gd name="T4" fmla="*/ 0 w 2502"/>
                <a:gd name="T5" fmla="*/ 1196 h 1412"/>
                <a:gd name="T6" fmla="*/ 0 w 2502"/>
                <a:gd name="T7" fmla="*/ 1412 h 1412"/>
                <a:gd name="T8" fmla="*/ 2502 w 2502"/>
                <a:gd name="T9" fmla="*/ 215 h 1412"/>
                <a:gd name="T10" fmla="*/ 2502 w 2502"/>
                <a:gd name="T11" fmla="*/ 0 h 1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2" h="1412">
                  <a:moveTo>
                    <a:pt x="2502" y="0"/>
                  </a:moveTo>
                  <a:lnTo>
                    <a:pt x="2431" y="34"/>
                  </a:lnTo>
                  <a:lnTo>
                    <a:pt x="0" y="1196"/>
                  </a:lnTo>
                  <a:lnTo>
                    <a:pt x="0" y="1412"/>
                  </a:lnTo>
                  <a:lnTo>
                    <a:pt x="2502" y="215"/>
                  </a:lnTo>
                  <a:lnTo>
                    <a:pt x="250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:p14="http://schemas.microsoft.com/office/powerpoint/2010/main" xmlns:a14="http://schemas.microsoft.com/office/drawing/2010/main" xmlns:p15="http://schemas.microsoft.com/office/powerpoint/2012/main" xmlns:mc="http://schemas.openxmlformats.org/markup-compatibility/2006" xmlns:a16="http://schemas.microsoft.com/office/drawing/2014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:p14="http://schemas.microsoft.com/office/powerpoint/2010/main" xmlns:a14="http://schemas.microsoft.com/office/drawing/2010/main" xmlns:p15="http://schemas.microsoft.com/office/powerpoint/2012/main" xmlns:mc="http://schemas.openxmlformats.org/markup-compatibility/2006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9" name="Freeform: Shape 89">
              <a:extLst>
                <a:ext uri="{FF2B5EF4-FFF2-40B4-BE49-F238E27FC236}">
                  <a16:creationId xmlns:a16="http://schemas.microsoft.com/office/drawing/2014/main" id="{341792F3-C977-4903-901C-5DA81297AE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0788" y="3349605"/>
              <a:ext cx="6243637" cy="2986420"/>
            </a:xfrm>
            <a:custGeom>
              <a:avLst/>
              <a:gdLst>
                <a:gd name="T0" fmla="*/ 2137 w 3066"/>
                <a:gd name="T1" fmla="*/ 34 h 1466"/>
                <a:gd name="T2" fmla="*/ 1884 w 3066"/>
                <a:gd name="T3" fmla="*/ 34 h 1466"/>
                <a:gd name="T4" fmla="*/ 70 w 3066"/>
                <a:gd name="T5" fmla="*/ 901 h 1466"/>
                <a:gd name="T6" fmla="*/ 70 w 3066"/>
                <a:gd name="T7" fmla="*/ 1022 h 1466"/>
                <a:gd name="T8" fmla="*/ 929 w 3066"/>
                <a:gd name="T9" fmla="*/ 1432 h 1466"/>
                <a:gd name="T10" fmla="*/ 1182 w 3066"/>
                <a:gd name="T11" fmla="*/ 1432 h 1466"/>
                <a:gd name="T12" fmla="*/ 2996 w 3066"/>
                <a:gd name="T13" fmla="*/ 565 h 1466"/>
                <a:gd name="T14" fmla="*/ 2996 w 3066"/>
                <a:gd name="T15" fmla="*/ 444 h 1466"/>
                <a:gd name="T16" fmla="*/ 2137 w 3066"/>
                <a:gd name="T17" fmla="*/ 34 h 1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66" h="1466">
                  <a:moveTo>
                    <a:pt x="2137" y="34"/>
                  </a:moveTo>
                  <a:cubicBezTo>
                    <a:pt x="2067" y="0"/>
                    <a:pt x="1954" y="0"/>
                    <a:pt x="1884" y="34"/>
                  </a:cubicBezTo>
                  <a:cubicBezTo>
                    <a:pt x="70" y="901"/>
                    <a:pt x="70" y="901"/>
                    <a:pt x="70" y="901"/>
                  </a:cubicBezTo>
                  <a:cubicBezTo>
                    <a:pt x="0" y="934"/>
                    <a:pt x="0" y="988"/>
                    <a:pt x="70" y="1022"/>
                  </a:cubicBezTo>
                  <a:cubicBezTo>
                    <a:pt x="929" y="1432"/>
                    <a:pt x="929" y="1432"/>
                    <a:pt x="929" y="1432"/>
                  </a:cubicBezTo>
                  <a:cubicBezTo>
                    <a:pt x="999" y="1466"/>
                    <a:pt x="1113" y="1466"/>
                    <a:pt x="1182" y="1432"/>
                  </a:cubicBezTo>
                  <a:cubicBezTo>
                    <a:pt x="2996" y="565"/>
                    <a:pt x="2996" y="565"/>
                    <a:pt x="2996" y="565"/>
                  </a:cubicBezTo>
                  <a:cubicBezTo>
                    <a:pt x="3066" y="532"/>
                    <a:pt x="3066" y="478"/>
                    <a:pt x="2996" y="444"/>
                  </a:cubicBezTo>
                  <a:cubicBezTo>
                    <a:pt x="2137" y="34"/>
                    <a:pt x="2137" y="34"/>
                    <a:pt x="2137" y="34"/>
                  </a:cubicBezTo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0" name="Freeform: Shape 90">
              <a:extLst>
                <a:ext uri="{FF2B5EF4-FFF2-40B4-BE49-F238E27FC236}">
                  <a16:creationId xmlns:a16="http://schemas.microsoft.com/office/drawing/2014/main" id="{AE46E445-E23B-40B5-B7BF-83492A25D8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6521" y="3530137"/>
              <a:ext cx="5450310" cy="2606283"/>
            </a:xfrm>
            <a:custGeom>
              <a:avLst/>
              <a:gdLst>
                <a:gd name="T0" fmla="*/ 0 w 4287"/>
                <a:gd name="T1" fmla="*/ 1199 h 2050"/>
                <a:gd name="T2" fmla="*/ 1781 w 4287"/>
                <a:gd name="T3" fmla="*/ 2050 h 2050"/>
                <a:gd name="T4" fmla="*/ 4287 w 4287"/>
                <a:gd name="T5" fmla="*/ 853 h 2050"/>
                <a:gd name="T6" fmla="*/ 2505 w 4287"/>
                <a:gd name="T7" fmla="*/ 0 h 2050"/>
                <a:gd name="T8" fmla="*/ 0 w 4287"/>
                <a:gd name="T9" fmla="*/ 1199 h 2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87" h="2050">
                  <a:moveTo>
                    <a:pt x="0" y="1199"/>
                  </a:moveTo>
                  <a:lnTo>
                    <a:pt x="1781" y="2050"/>
                  </a:lnTo>
                  <a:lnTo>
                    <a:pt x="4287" y="853"/>
                  </a:lnTo>
                  <a:lnTo>
                    <a:pt x="2505" y="0"/>
                  </a:lnTo>
                  <a:lnTo>
                    <a:pt x="0" y="119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1" name="Freeform: Shape 91">
              <a:extLst>
                <a:ext uri="{FF2B5EF4-FFF2-40B4-BE49-F238E27FC236}">
                  <a16:creationId xmlns:a16="http://schemas.microsoft.com/office/drawing/2014/main" id="{AB131A05-A778-4BCD-B704-77549F5E3B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6521" y="3530137"/>
              <a:ext cx="5450310" cy="2606283"/>
            </a:xfrm>
            <a:custGeom>
              <a:avLst/>
              <a:gdLst>
                <a:gd name="T0" fmla="*/ 0 w 4287"/>
                <a:gd name="T1" fmla="*/ 1199 h 2050"/>
                <a:gd name="T2" fmla="*/ 1781 w 4287"/>
                <a:gd name="T3" fmla="*/ 2050 h 2050"/>
                <a:gd name="T4" fmla="*/ 4287 w 4287"/>
                <a:gd name="T5" fmla="*/ 853 h 2050"/>
                <a:gd name="T6" fmla="*/ 2505 w 4287"/>
                <a:gd name="T7" fmla="*/ 0 h 2050"/>
                <a:gd name="T8" fmla="*/ 0 w 4287"/>
                <a:gd name="T9" fmla="*/ 1199 h 2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87" h="2050">
                  <a:moveTo>
                    <a:pt x="0" y="1199"/>
                  </a:moveTo>
                  <a:lnTo>
                    <a:pt x="1781" y="2050"/>
                  </a:lnTo>
                  <a:lnTo>
                    <a:pt x="4287" y="853"/>
                  </a:lnTo>
                  <a:lnTo>
                    <a:pt x="2505" y="0"/>
                  </a:lnTo>
                  <a:lnTo>
                    <a:pt x="0" y="119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:p14="http://schemas.microsoft.com/office/powerpoint/2010/main" xmlns:a14="http://schemas.microsoft.com/office/drawing/2010/main" xmlns:p15="http://schemas.microsoft.com/office/powerpoint/2012/main" xmlns:mc="http://schemas.openxmlformats.org/markup-compatibility/2006" xmlns:a16="http://schemas.microsoft.com/office/drawing/2014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:p14="http://schemas.microsoft.com/office/powerpoint/2010/main" xmlns:a14="http://schemas.microsoft.com/office/drawing/2010/main" xmlns:p15="http://schemas.microsoft.com/office/powerpoint/2012/main" xmlns:mc="http://schemas.openxmlformats.org/markup-compatibility/2006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2" name="Freeform: Shape 92">
              <a:extLst>
                <a:ext uri="{FF2B5EF4-FFF2-40B4-BE49-F238E27FC236}">
                  <a16:creationId xmlns:a16="http://schemas.microsoft.com/office/drawing/2014/main" id="{379980ED-C662-4B9C-AAEE-E39984691B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1381" y="5761370"/>
              <a:ext cx="794599" cy="465317"/>
            </a:xfrm>
            <a:custGeom>
              <a:avLst/>
              <a:gdLst>
                <a:gd name="T0" fmla="*/ 0 w 390"/>
                <a:gd name="T1" fmla="*/ 21 h 228"/>
                <a:gd name="T2" fmla="*/ 40 w 390"/>
                <a:gd name="T3" fmla="*/ 69 h 228"/>
                <a:gd name="T4" fmla="*/ 350 w 390"/>
                <a:gd name="T5" fmla="*/ 218 h 228"/>
                <a:gd name="T6" fmla="*/ 390 w 390"/>
                <a:gd name="T7" fmla="*/ 207 h 228"/>
                <a:gd name="T8" fmla="*/ 350 w 390"/>
                <a:gd name="T9" fmla="*/ 159 h 228"/>
                <a:gd name="T10" fmla="*/ 40 w 390"/>
                <a:gd name="T11" fmla="*/ 10 h 228"/>
                <a:gd name="T12" fmla="*/ 0 w 390"/>
                <a:gd name="T13" fmla="*/ 21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0" h="228">
                  <a:moveTo>
                    <a:pt x="0" y="21"/>
                  </a:moveTo>
                  <a:cubicBezTo>
                    <a:pt x="0" y="37"/>
                    <a:pt x="18" y="59"/>
                    <a:pt x="40" y="69"/>
                  </a:cubicBezTo>
                  <a:cubicBezTo>
                    <a:pt x="350" y="218"/>
                    <a:pt x="350" y="218"/>
                    <a:pt x="350" y="218"/>
                  </a:cubicBezTo>
                  <a:cubicBezTo>
                    <a:pt x="372" y="228"/>
                    <a:pt x="390" y="223"/>
                    <a:pt x="390" y="207"/>
                  </a:cubicBezTo>
                  <a:cubicBezTo>
                    <a:pt x="390" y="191"/>
                    <a:pt x="372" y="169"/>
                    <a:pt x="350" y="159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18" y="0"/>
                    <a:pt x="0" y="5"/>
                    <a:pt x="0" y="21"/>
                  </a:cubicBez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72" name="Group 93">
            <a:extLst>
              <a:ext uri="{FF2B5EF4-FFF2-40B4-BE49-F238E27FC236}">
                <a16:creationId xmlns:a16="http://schemas.microsoft.com/office/drawing/2014/main" id="{393C8CC2-A98F-4313-B704-AEB5CC805229}"/>
              </a:ext>
            </a:extLst>
          </p:cNvPr>
          <p:cNvGrpSpPr/>
          <p:nvPr/>
        </p:nvGrpSpPr>
        <p:grpSpPr>
          <a:xfrm>
            <a:off x="2986053" y="2349088"/>
            <a:ext cx="5871199" cy="2103493"/>
            <a:chOff x="2847315" y="3367403"/>
            <a:chExt cx="5624486" cy="2015102"/>
          </a:xfrm>
        </p:grpSpPr>
        <p:sp>
          <p:nvSpPr>
            <p:cNvPr id="144" name="Freeform: Shape 94">
              <a:extLst>
                <a:ext uri="{FF2B5EF4-FFF2-40B4-BE49-F238E27FC236}">
                  <a16:creationId xmlns:a16="http://schemas.microsoft.com/office/drawing/2014/main" id="{113B06BA-8AC2-4DED-A409-EDA2A23639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7315" y="3367403"/>
              <a:ext cx="5624486" cy="2015102"/>
            </a:xfrm>
            <a:custGeom>
              <a:avLst/>
              <a:gdLst>
                <a:gd name="T0" fmla="*/ 2492 w 2762"/>
                <a:gd name="T1" fmla="*/ 347 h 989"/>
                <a:gd name="T2" fmla="*/ 2448 w 2762"/>
                <a:gd name="T3" fmla="*/ 338 h 989"/>
                <a:gd name="T4" fmla="*/ 2323 w 2762"/>
                <a:gd name="T5" fmla="*/ 279 h 989"/>
                <a:gd name="T6" fmla="*/ 2321 w 2762"/>
                <a:gd name="T7" fmla="*/ 239 h 989"/>
                <a:gd name="T8" fmla="*/ 2361 w 2762"/>
                <a:gd name="T9" fmla="*/ 231 h 989"/>
                <a:gd name="T10" fmla="*/ 2404 w 2762"/>
                <a:gd name="T11" fmla="*/ 240 h 989"/>
                <a:gd name="T12" fmla="*/ 2529 w 2762"/>
                <a:gd name="T13" fmla="*/ 300 h 989"/>
                <a:gd name="T14" fmla="*/ 2531 w 2762"/>
                <a:gd name="T15" fmla="*/ 339 h 989"/>
                <a:gd name="T16" fmla="*/ 2492 w 2762"/>
                <a:gd name="T17" fmla="*/ 347 h 989"/>
                <a:gd name="T18" fmla="*/ 2002 w 2762"/>
                <a:gd name="T19" fmla="*/ 0 h 989"/>
                <a:gd name="T20" fmla="*/ 1876 w 2762"/>
                <a:gd name="T21" fmla="*/ 25 h 989"/>
                <a:gd name="T22" fmla="*/ 62 w 2762"/>
                <a:gd name="T23" fmla="*/ 892 h 989"/>
                <a:gd name="T24" fmla="*/ 62 w 2762"/>
                <a:gd name="T25" fmla="*/ 892 h 989"/>
                <a:gd name="T26" fmla="*/ 62 w 2762"/>
                <a:gd name="T27" fmla="*/ 892 h 989"/>
                <a:gd name="T28" fmla="*/ 62 w 2762"/>
                <a:gd name="T29" fmla="*/ 892 h 989"/>
                <a:gd name="T30" fmla="*/ 61 w 2762"/>
                <a:gd name="T31" fmla="*/ 892 h 989"/>
                <a:gd name="T32" fmla="*/ 42 w 2762"/>
                <a:gd name="T33" fmla="*/ 903 h 989"/>
                <a:gd name="T34" fmla="*/ 42 w 2762"/>
                <a:gd name="T35" fmla="*/ 903 h 989"/>
                <a:gd name="T36" fmla="*/ 42 w 2762"/>
                <a:gd name="T37" fmla="*/ 903 h 989"/>
                <a:gd name="T38" fmla="*/ 42 w 2762"/>
                <a:gd name="T39" fmla="*/ 903 h 989"/>
                <a:gd name="T40" fmla="*/ 42 w 2762"/>
                <a:gd name="T41" fmla="*/ 903 h 989"/>
                <a:gd name="T42" fmla="*/ 42 w 2762"/>
                <a:gd name="T43" fmla="*/ 903 h 989"/>
                <a:gd name="T44" fmla="*/ 42 w 2762"/>
                <a:gd name="T45" fmla="*/ 903 h 989"/>
                <a:gd name="T46" fmla="*/ 42 w 2762"/>
                <a:gd name="T47" fmla="*/ 903 h 989"/>
                <a:gd name="T48" fmla="*/ 42 w 2762"/>
                <a:gd name="T49" fmla="*/ 903 h 989"/>
                <a:gd name="T50" fmla="*/ 42 w 2762"/>
                <a:gd name="T51" fmla="*/ 903 h 989"/>
                <a:gd name="T52" fmla="*/ 42 w 2762"/>
                <a:gd name="T53" fmla="*/ 903 h 989"/>
                <a:gd name="T54" fmla="*/ 27 w 2762"/>
                <a:gd name="T55" fmla="*/ 989 h 989"/>
                <a:gd name="T56" fmla="*/ 363 w 2762"/>
                <a:gd name="T57" fmla="*/ 907 h 989"/>
                <a:gd name="T58" fmla="*/ 196 w 2762"/>
                <a:gd name="T59" fmla="*/ 828 h 989"/>
                <a:gd name="T60" fmla="*/ 1760 w 2762"/>
                <a:gd name="T61" fmla="*/ 80 h 989"/>
                <a:gd name="T62" fmla="*/ 2440 w 2762"/>
                <a:gd name="T63" fmla="*/ 405 h 989"/>
                <a:gd name="T64" fmla="*/ 2762 w 2762"/>
                <a:gd name="T65" fmla="*/ 327 h 989"/>
                <a:gd name="T66" fmla="*/ 2129 w 2762"/>
                <a:gd name="T67" fmla="*/ 25 h 989"/>
                <a:gd name="T68" fmla="*/ 2002 w 2762"/>
                <a:gd name="T69" fmla="*/ 0 h 9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762" h="989">
                  <a:moveTo>
                    <a:pt x="2492" y="347"/>
                  </a:moveTo>
                  <a:cubicBezTo>
                    <a:pt x="2476" y="347"/>
                    <a:pt x="2461" y="344"/>
                    <a:pt x="2448" y="338"/>
                  </a:cubicBezTo>
                  <a:cubicBezTo>
                    <a:pt x="2323" y="279"/>
                    <a:pt x="2323" y="279"/>
                    <a:pt x="2323" y="279"/>
                  </a:cubicBezTo>
                  <a:cubicBezTo>
                    <a:pt x="2300" y="267"/>
                    <a:pt x="2299" y="250"/>
                    <a:pt x="2321" y="239"/>
                  </a:cubicBezTo>
                  <a:cubicBezTo>
                    <a:pt x="2332" y="234"/>
                    <a:pt x="2346" y="231"/>
                    <a:pt x="2361" y="231"/>
                  </a:cubicBezTo>
                  <a:cubicBezTo>
                    <a:pt x="2376" y="231"/>
                    <a:pt x="2392" y="234"/>
                    <a:pt x="2404" y="240"/>
                  </a:cubicBezTo>
                  <a:cubicBezTo>
                    <a:pt x="2529" y="300"/>
                    <a:pt x="2529" y="300"/>
                    <a:pt x="2529" y="300"/>
                  </a:cubicBezTo>
                  <a:cubicBezTo>
                    <a:pt x="2553" y="311"/>
                    <a:pt x="2554" y="329"/>
                    <a:pt x="2531" y="339"/>
                  </a:cubicBezTo>
                  <a:cubicBezTo>
                    <a:pt x="2521" y="345"/>
                    <a:pt x="2506" y="347"/>
                    <a:pt x="2492" y="347"/>
                  </a:cubicBezTo>
                  <a:moveTo>
                    <a:pt x="2002" y="0"/>
                  </a:moveTo>
                  <a:cubicBezTo>
                    <a:pt x="1957" y="0"/>
                    <a:pt x="1911" y="8"/>
                    <a:pt x="1876" y="25"/>
                  </a:cubicBezTo>
                  <a:cubicBezTo>
                    <a:pt x="62" y="892"/>
                    <a:pt x="62" y="892"/>
                    <a:pt x="62" y="892"/>
                  </a:cubicBezTo>
                  <a:cubicBezTo>
                    <a:pt x="62" y="892"/>
                    <a:pt x="62" y="892"/>
                    <a:pt x="62" y="892"/>
                  </a:cubicBezTo>
                  <a:cubicBezTo>
                    <a:pt x="62" y="892"/>
                    <a:pt x="62" y="892"/>
                    <a:pt x="62" y="892"/>
                  </a:cubicBezTo>
                  <a:cubicBezTo>
                    <a:pt x="62" y="892"/>
                    <a:pt x="62" y="892"/>
                    <a:pt x="62" y="892"/>
                  </a:cubicBezTo>
                  <a:cubicBezTo>
                    <a:pt x="61" y="892"/>
                    <a:pt x="61" y="892"/>
                    <a:pt x="61" y="892"/>
                  </a:cubicBezTo>
                  <a:cubicBezTo>
                    <a:pt x="54" y="895"/>
                    <a:pt x="48" y="899"/>
                    <a:pt x="42" y="903"/>
                  </a:cubicBezTo>
                  <a:cubicBezTo>
                    <a:pt x="42" y="903"/>
                    <a:pt x="42" y="903"/>
                    <a:pt x="42" y="903"/>
                  </a:cubicBezTo>
                  <a:cubicBezTo>
                    <a:pt x="42" y="903"/>
                    <a:pt x="42" y="903"/>
                    <a:pt x="42" y="903"/>
                  </a:cubicBezTo>
                  <a:cubicBezTo>
                    <a:pt x="42" y="903"/>
                    <a:pt x="42" y="903"/>
                    <a:pt x="42" y="903"/>
                  </a:cubicBezTo>
                  <a:cubicBezTo>
                    <a:pt x="42" y="903"/>
                    <a:pt x="42" y="903"/>
                    <a:pt x="42" y="903"/>
                  </a:cubicBezTo>
                  <a:cubicBezTo>
                    <a:pt x="42" y="903"/>
                    <a:pt x="42" y="903"/>
                    <a:pt x="42" y="903"/>
                  </a:cubicBezTo>
                  <a:cubicBezTo>
                    <a:pt x="42" y="903"/>
                    <a:pt x="42" y="903"/>
                    <a:pt x="42" y="903"/>
                  </a:cubicBezTo>
                  <a:cubicBezTo>
                    <a:pt x="42" y="903"/>
                    <a:pt x="42" y="903"/>
                    <a:pt x="42" y="903"/>
                  </a:cubicBezTo>
                  <a:cubicBezTo>
                    <a:pt x="42" y="903"/>
                    <a:pt x="42" y="903"/>
                    <a:pt x="42" y="903"/>
                  </a:cubicBezTo>
                  <a:cubicBezTo>
                    <a:pt x="42" y="903"/>
                    <a:pt x="42" y="903"/>
                    <a:pt x="42" y="903"/>
                  </a:cubicBezTo>
                  <a:cubicBezTo>
                    <a:pt x="42" y="903"/>
                    <a:pt x="42" y="903"/>
                    <a:pt x="42" y="903"/>
                  </a:cubicBezTo>
                  <a:cubicBezTo>
                    <a:pt x="5" y="928"/>
                    <a:pt x="0" y="961"/>
                    <a:pt x="27" y="989"/>
                  </a:cubicBezTo>
                  <a:cubicBezTo>
                    <a:pt x="363" y="907"/>
                    <a:pt x="363" y="907"/>
                    <a:pt x="363" y="907"/>
                  </a:cubicBezTo>
                  <a:cubicBezTo>
                    <a:pt x="196" y="828"/>
                    <a:pt x="196" y="828"/>
                    <a:pt x="196" y="828"/>
                  </a:cubicBezTo>
                  <a:cubicBezTo>
                    <a:pt x="1760" y="80"/>
                    <a:pt x="1760" y="80"/>
                    <a:pt x="1760" y="80"/>
                  </a:cubicBezTo>
                  <a:cubicBezTo>
                    <a:pt x="2440" y="405"/>
                    <a:pt x="2440" y="405"/>
                    <a:pt x="2440" y="405"/>
                  </a:cubicBezTo>
                  <a:cubicBezTo>
                    <a:pt x="2762" y="327"/>
                    <a:pt x="2762" y="327"/>
                    <a:pt x="2762" y="327"/>
                  </a:cubicBezTo>
                  <a:cubicBezTo>
                    <a:pt x="2129" y="25"/>
                    <a:pt x="2129" y="25"/>
                    <a:pt x="2129" y="25"/>
                  </a:cubicBezTo>
                  <a:cubicBezTo>
                    <a:pt x="2094" y="8"/>
                    <a:pt x="2048" y="0"/>
                    <a:pt x="2002" y="0"/>
                  </a:cubicBezTo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5" name="Freeform: Shape 95">
              <a:extLst>
                <a:ext uri="{FF2B5EF4-FFF2-40B4-BE49-F238E27FC236}">
                  <a16:creationId xmlns:a16="http://schemas.microsoft.com/office/drawing/2014/main" id="{09AD919C-8E5B-4122-94F7-70428B8255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6521" y="3530137"/>
              <a:ext cx="4569259" cy="1685820"/>
            </a:xfrm>
            <a:custGeom>
              <a:avLst/>
              <a:gdLst>
                <a:gd name="T0" fmla="*/ 2505 w 3594"/>
                <a:gd name="T1" fmla="*/ 0 h 1326"/>
                <a:gd name="T2" fmla="*/ 0 w 3594"/>
                <a:gd name="T3" fmla="*/ 1199 h 1326"/>
                <a:gd name="T4" fmla="*/ 267 w 3594"/>
                <a:gd name="T5" fmla="*/ 1326 h 1326"/>
                <a:gd name="T6" fmla="*/ 3594 w 3594"/>
                <a:gd name="T7" fmla="*/ 521 h 1326"/>
                <a:gd name="T8" fmla="*/ 2505 w 3594"/>
                <a:gd name="T9" fmla="*/ 0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94" h="1326">
                  <a:moveTo>
                    <a:pt x="2505" y="0"/>
                  </a:moveTo>
                  <a:lnTo>
                    <a:pt x="0" y="1199"/>
                  </a:lnTo>
                  <a:lnTo>
                    <a:pt x="267" y="1326"/>
                  </a:lnTo>
                  <a:lnTo>
                    <a:pt x="3594" y="521"/>
                  </a:lnTo>
                  <a:lnTo>
                    <a:pt x="2505" y="0"/>
                  </a:lnTo>
                  <a:close/>
                </a:path>
              </a:pathLst>
            </a:custGeom>
            <a:solidFill>
              <a:schemeClr val="bg1">
                <a:alpha val="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73" name="Group 96">
            <a:extLst>
              <a:ext uri="{FF2B5EF4-FFF2-40B4-BE49-F238E27FC236}">
                <a16:creationId xmlns:a16="http://schemas.microsoft.com/office/drawing/2014/main" id="{9C68B876-B0FE-4C61-8DB8-599AD64FDD4F}"/>
              </a:ext>
            </a:extLst>
          </p:cNvPr>
          <p:cNvGrpSpPr/>
          <p:nvPr/>
        </p:nvGrpSpPr>
        <p:grpSpPr>
          <a:xfrm>
            <a:off x="3353056" y="2023172"/>
            <a:ext cx="5689385" cy="2767051"/>
            <a:chOff x="-257822" y="2402002"/>
            <a:chExt cx="5450311" cy="2650780"/>
          </a:xfrm>
        </p:grpSpPr>
        <p:sp>
          <p:nvSpPr>
            <p:cNvPr id="135" name="Freeform: Shape 97">
              <a:extLst>
                <a:ext uri="{FF2B5EF4-FFF2-40B4-BE49-F238E27FC236}">
                  <a16:creationId xmlns:a16="http://schemas.microsoft.com/office/drawing/2014/main" id="{12AE1934-03EA-4D2B-926A-6D33BC2FFD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4110" y="3237284"/>
              <a:ext cx="518714" cy="249186"/>
            </a:xfrm>
            <a:custGeom>
              <a:avLst/>
              <a:gdLst>
                <a:gd name="T0" fmla="*/ 105 w 255"/>
                <a:gd name="T1" fmla="*/ 12 h 122"/>
                <a:gd name="T2" fmla="*/ 22 w 255"/>
                <a:gd name="T3" fmla="*/ 11 h 122"/>
                <a:gd name="T4" fmla="*/ 24 w 255"/>
                <a:gd name="T5" fmla="*/ 51 h 122"/>
                <a:gd name="T6" fmla="*/ 149 w 255"/>
                <a:gd name="T7" fmla="*/ 110 h 122"/>
                <a:gd name="T8" fmla="*/ 232 w 255"/>
                <a:gd name="T9" fmla="*/ 111 h 122"/>
                <a:gd name="T10" fmla="*/ 230 w 255"/>
                <a:gd name="T11" fmla="*/ 72 h 122"/>
                <a:gd name="T12" fmla="*/ 105 w 255"/>
                <a:gd name="T13" fmla="*/ 1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5" h="122">
                  <a:moveTo>
                    <a:pt x="105" y="12"/>
                  </a:moveTo>
                  <a:cubicBezTo>
                    <a:pt x="82" y="1"/>
                    <a:pt x="45" y="0"/>
                    <a:pt x="22" y="11"/>
                  </a:cubicBezTo>
                  <a:cubicBezTo>
                    <a:pt x="0" y="22"/>
                    <a:pt x="1" y="39"/>
                    <a:pt x="24" y="51"/>
                  </a:cubicBezTo>
                  <a:cubicBezTo>
                    <a:pt x="149" y="110"/>
                    <a:pt x="149" y="110"/>
                    <a:pt x="149" y="110"/>
                  </a:cubicBezTo>
                  <a:cubicBezTo>
                    <a:pt x="173" y="122"/>
                    <a:pt x="210" y="122"/>
                    <a:pt x="232" y="111"/>
                  </a:cubicBezTo>
                  <a:cubicBezTo>
                    <a:pt x="255" y="101"/>
                    <a:pt x="254" y="83"/>
                    <a:pt x="230" y="72"/>
                  </a:cubicBezTo>
                  <a:cubicBezTo>
                    <a:pt x="105" y="12"/>
                    <a:pt x="105" y="12"/>
                    <a:pt x="105" y="12"/>
                  </a:cubicBezTo>
                </a:path>
              </a:pathLst>
            </a:custGeom>
            <a:solidFill>
              <a:srgbClr val="313132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:p14="http://schemas.microsoft.com/office/powerpoint/2010/main" xmlns:a14="http://schemas.microsoft.com/office/drawing/2010/main" xmlns:p15="http://schemas.microsoft.com/office/powerpoint/2012/main" xmlns:mc="http://schemas.openxmlformats.org/markup-compatibility/2006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6" name="Freeform: Shape 98">
              <a:extLst>
                <a:ext uri="{FF2B5EF4-FFF2-40B4-BE49-F238E27FC236}">
                  <a16:creationId xmlns:a16="http://schemas.microsoft.com/office/drawing/2014/main" id="{CD9AA78F-3946-4092-8686-CECB23764ECF}"/>
                </a:ext>
              </a:extLst>
            </p:cNvPr>
            <p:cNvSpPr>
              <a:spLocks/>
            </p:cNvSpPr>
            <p:nvPr/>
          </p:nvSpPr>
          <p:spPr bwMode="auto">
            <a:xfrm>
              <a:off x="-257822" y="2935972"/>
              <a:ext cx="4569259" cy="1685820"/>
            </a:xfrm>
            <a:custGeom>
              <a:avLst/>
              <a:gdLst>
                <a:gd name="T0" fmla="*/ 2505 w 3594"/>
                <a:gd name="T1" fmla="*/ 0 h 1326"/>
                <a:gd name="T2" fmla="*/ 0 w 3594"/>
                <a:gd name="T3" fmla="*/ 1199 h 1326"/>
                <a:gd name="T4" fmla="*/ 267 w 3594"/>
                <a:gd name="T5" fmla="*/ 1326 h 1326"/>
                <a:gd name="T6" fmla="*/ 3594 w 3594"/>
                <a:gd name="T7" fmla="*/ 521 h 1326"/>
                <a:gd name="T8" fmla="*/ 2505 w 3594"/>
                <a:gd name="T9" fmla="*/ 0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94" h="1326">
                  <a:moveTo>
                    <a:pt x="2505" y="0"/>
                  </a:moveTo>
                  <a:lnTo>
                    <a:pt x="0" y="1199"/>
                  </a:lnTo>
                  <a:lnTo>
                    <a:pt x="267" y="1326"/>
                  </a:lnTo>
                  <a:lnTo>
                    <a:pt x="3594" y="521"/>
                  </a:lnTo>
                  <a:lnTo>
                    <a:pt x="250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:p14="http://schemas.microsoft.com/office/powerpoint/2010/main" xmlns:a14="http://schemas.microsoft.com/office/drawing/2010/main" xmlns:p15="http://schemas.microsoft.com/office/powerpoint/2012/main" xmlns:mc="http://schemas.openxmlformats.org/markup-compatibility/2006" xmlns:a16="http://schemas.microsoft.com/office/drawing/2014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:p14="http://schemas.microsoft.com/office/powerpoint/2010/main" xmlns:a14="http://schemas.microsoft.com/office/drawing/2010/main" xmlns:p15="http://schemas.microsoft.com/office/powerpoint/2012/main" xmlns:mc="http://schemas.openxmlformats.org/markup-compatibility/2006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7" name="Freeform: Shape 99">
              <a:extLst>
                <a:ext uri="{FF2B5EF4-FFF2-40B4-BE49-F238E27FC236}">
                  <a16:creationId xmlns:a16="http://schemas.microsoft.com/office/drawing/2014/main" id="{EC9A68D5-0411-446F-8F27-65E66DC038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4110" y="3243640"/>
              <a:ext cx="518714" cy="236473"/>
            </a:xfrm>
            <a:custGeom>
              <a:avLst/>
              <a:gdLst>
                <a:gd name="T0" fmla="*/ 62 w 255"/>
                <a:gd name="T1" fmla="*/ 0 h 116"/>
                <a:gd name="T2" fmla="*/ 22 w 255"/>
                <a:gd name="T3" fmla="*/ 8 h 116"/>
                <a:gd name="T4" fmla="*/ 24 w 255"/>
                <a:gd name="T5" fmla="*/ 48 h 116"/>
                <a:gd name="T6" fmla="*/ 149 w 255"/>
                <a:gd name="T7" fmla="*/ 107 h 116"/>
                <a:gd name="T8" fmla="*/ 193 w 255"/>
                <a:gd name="T9" fmla="*/ 116 h 116"/>
                <a:gd name="T10" fmla="*/ 232 w 255"/>
                <a:gd name="T11" fmla="*/ 108 h 116"/>
                <a:gd name="T12" fmla="*/ 230 w 255"/>
                <a:gd name="T13" fmla="*/ 69 h 116"/>
                <a:gd name="T14" fmla="*/ 105 w 255"/>
                <a:gd name="T15" fmla="*/ 9 h 116"/>
                <a:gd name="T16" fmla="*/ 62 w 255"/>
                <a:gd name="T17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5" h="116">
                  <a:moveTo>
                    <a:pt x="62" y="0"/>
                  </a:moveTo>
                  <a:cubicBezTo>
                    <a:pt x="47" y="0"/>
                    <a:pt x="33" y="3"/>
                    <a:pt x="22" y="8"/>
                  </a:cubicBezTo>
                  <a:cubicBezTo>
                    <a:pt x="0" y="19"/>
                    <a:pt x="1" y="36"/>
                    <a:pt x="24" y="48"/>
                  </a:cubicBezTo>
                  <a:cubicBezTo>
                    <a:pt x="149" y="107"/>
                    <a:pt x="149" y="107"/>
                    <a:pt x="149" y="107"/>
                  </a:cubicBezTo>
                  <a:cubicBezTo>
                    <a:pt x="162" y="113"/>
                    <a:pt x="177" y="116"/>
                    <a:pt x="193" y="116"/>
                  </a:cubicBezTo>
                  <a:cubicBezTo>
                    <a:pt x="207" y="116"/>
                    <a:pt x="222" y="114"/>
                    <a:pt x="232" y="108"/>
                  </a:cubicBezTo>
                  <a:cubicBezTo>
                    <a:pt x="255" y="98"/>
                    <a:pt x="254" y="80"/>
                    <a:pt x="230" y="69"/>
                  </a:cubicBezTo>
                  <a:cubicBezTo>
                    <a:pt x="105" y="9"/>
                    <a:pt x="105" y="9"/>
                    <a:pt x="105" y="9"/>
                  </a:cubicBezTo>
                  <a:cubicBezTo>
                    <a:pt x="93" y="3"/>
                    <a:pt x="77" y="0"/>
                    <a:pt x="62" y="0"/>
                  </a:cubicBezTo>
                </a:path>
              </a:pathLst>
            </a:custGeom>
            <a:solidFill>
              <a:srgbClr val="464647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:p14="http://schemas.microsoft.com/office/powerpoint/2010/main" xmlns:a14="http://schemas.microsoft.com/office/drawing/2010/main" xmlns:p15="http://schemas.microsoft.com/office/powerpoint/2012/main" xmlns:mc="http://schemas.openxmlformats.org/markup-compatibility/2006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8" name="Freeform: Shape 100">
              <a:extLst>
                <a:ext uri="{FF2B5EF4-FFF2-40B4-BE49-F238E27FC236}">
                  <a16:creationId xmlns:a16="http://schemas.microsoft.com/office/drawing/2014/main" id="{8882DB3C-56DA-4595-A770-87DA505F5893}"/>
                </a:ext>
              </a:extLst>
            </p:cNvPr>
            <p:cNvSpPr>
              <a:spLocks/>
            </p:cNvSpPr>
            <p:nvPr/>
          </p:nvSpPr>
          <p:spPr bwMode="auto">
            <a:xfrm>
              <a:off x="-257822" y="2447770"/>
              <a:ext cx="5450310" cy="2605012"/>
            </a:xfrm>
            <a:custGeom>
              <a:avLst/>
              <a:gdLst>
                <a:gd name="T0" fmla="*/ 0 w 4287"/>
                <a:gd name="T1" fmla="*/ 1197 h 2049"/>
                <a:gd name="T2" fmla="*/ 1781 w 4287"/>
                <a:gd name="T3" fmla="*/ 2049 h 2049"/>
                <a:gd name="T4" fmla="*/ 4287 w 4287"/>
                <a:gd name="T5" fmla="*/ 851 h 2049"/>
                <a:gd name="T6" fmla="*/ 2505 w 4287"/>
                <a:gd name="T7" fmla="*/ 0 h 2049"/>
                <a:gd name="T8" fmla="*/ 0 w 4287"/>
                <a:gd name="T9" fmla="*/ 1197 h 2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87" h="2049">
                  <a:moveTo>
                    <a:pt x="0" y="1197"/>
                  </a:moveTo>
                  <a:lnTo>
                    <a:pt x="1781" y="2049"/>
                  </a:lnTo>
                  <a:lnTo>
                    <a:pt x="4287" y="851"/>
                  </a:lnTo>
                  <a:lnTo>
                    <a:pt x="2505" y="0"/>
                  </a:lnTo>
                  <a:lnTo>
                    <a:pt x="0" y="1197"/>
                  </a:lnTo>
                  <a:close/>
                </a:path>
              </a:pathLst>
            </a:custGeom>
            <a:solidFill>
              <a:srgbClr val="40AB8D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:p14="http://schemas.microsoft.com/office/powerpoint/2010/main" xmlns:a14="http://schemas.microsoft.com/office/drawing/2010/main" xmlns:p15="http://schemas.microsoft.com/office/powerpoint/2012/main" xmlns:mc="http://schemas.openxmlformats.org/markup-compatibility/2006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9" name="Rectangle 101">
              <a:extLst>
                <a:ext uri="{FF2B5EF4-FFF2-40B4-BE49-F238E27FC236}">
                  <a16:creationId xmlns:a16="http://schemas.microsoft.com/office/drawing/2014/main" id="{06792222-80D0-46B6-B44C-1662FF1533FF}"/>
                </a:ext>
              </a:extLst>
            </p:cNvPr>
            <p:cNvSpPr>
              <a:spLocks/>
            </p:cNvSpPr>
            <p:nvPr/>
          </p:nvSpPr>
          <p:spPr bwMode="auto">
            <a:xfrm>
              <a:off x="-257822" y="3926360"/>
              <a:ext cx="64840" cy="43226"/>
            </a:xfrm>
            <a:prstGeom prst="rect">
              <a:avLst/>
            </a:prstGeom>
            <a:solidFill>
              <a:srgbClr val="41A3A3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:p14="http://schemas.microsoft.com/office/powerpoint/2010/main" xmlns:a14="http://schemas.microsoft.com/office/drawing/2010/main" xmlns:p15="http://schemas.microsoft.com/office/powerpoint/2012/main" xmlns:mc="http://schemas.openxmlformats.org/markup-compatibility/2006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0" name="Freeform: Shape 102">
              <a:extLst>
                <a:ext uri="{FF2B5EF4-FFF2-40B4-BE49-F238E27FC236}">
                  <a16:creationId xmlns:a16="http://schemas.microsoft.com/office/drawing/2014/main" id="{6BF1432E-6D60-481A-AE1F-DB9DEFC366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6467" y="3483927"/>
              <a:ext cx="3186022" cy="1568855"/>
            </a:xfrm>
            <a:custGeom>
              <a:avLst/>
              <a:gdLst>
                <a:gd name="T0" fmla="*/ 0 w 2506"/>
                <a:gd name="T1" fmla="*/ 1199 h 1234"/>
                <a:gd name="T2" fmla="*/ 0 w 2506"/>
                <a:gd name="T3" fmla="*/ 1234 h 1234"/>
                <a:gd name="T4" fmla="*/ 2506 w 2506"/>
                <a:gd name="T5" fmla="*/ 36 h 1234"/>
                <a:gd name="T6" fmla="*/ 2506 w 2506"/>
                <a:gd name="T7" fmla="*/ 0 h 1234"/>
                <a:gd name="T8" fmla="*/ 0 w 2506"/>
                <a:gd name="T9" fmla="*/ 1199 h 1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06" h="1234">
                  <a:moveTo>
                    <a:pt x="0" y="1199"/>
                  </a:moveTo>
                  <a:lnTo>
                    <a:pt x="0" y="1234"/>
                  </a:lnTo>
                  <a:lnTo>
                    <a:pt x="2506" y="36"/>
                  </a:lnTo>
                  <a:lnTo>
                    <a:pt x="2506" y="0"/>
                  </a:lnTo>
                  <a:lnTo>
                    <a:pt x="0" y="1199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1" name="Freeform: Shape 103">
              <a:extLst>
                <a:ext uri="{FF2B5EF4-FFF2-40B4-BE49-F238E27FC236}">
                  <a16:creationId xmlns:a16="http://schemas.microsoft.com/office/drawing/2014/main" id="{BF69F84A-1963-4D57-A3E8-3D158350B84C}"/>
                </a:ext>
              </a:extLst>
            </p:cNvPr>
            <p:cNvSpPr>
              <a:spLocks/>
            </p:cNvSpPr>
            <p:nvPr/>
          </p:nvSpPr>
          <p:spPr bwMode="auto">
            <a:xfrm>
              <a:off x="-257822" y="2402002"/>
              <a:ext cx="5450310" cy="2606283"/>
            </a:xfrm>
            <a:custGeom>
              <a:avLst/>
              <a:gdLst>
                <a:gd name="T0" fmla="*/ 0 w 4287"/>
                <a:gd name="T1" fmla="*/ 1197 h 2050"/>
                <a:gd name="T2" fmla="*/ 1781 w 4287"/>
                <a:gd name="T3" fmla="*/ 2050 h 2050"/>
                <a:gd name="T4" fmla="*/ 4287 w 4287"/>
                <a:gd name="T5" fmla="*/ 851 h 2050"/>
                <a:gd name="T6" fmla="*/ 2505 w 4287"/>
                <a:gd name="T7" fmla="*/ 0 h 2050"/>
                <a:gd name="T8" fmla="*/ 0 w 4287"/>
                <a:gd name="T9" fmla="*/ 1197 h 2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87" h="2050">
                  <a:moveTo>
                    <a:pt x="0" y="1197"/>
                  </a:moveTo>
                  <a:lnTo>
                    <a:pt x="1781" y="2050"/>
                  </a:lnTo>
                  <a:lnTo>
                    <a:pt x="4287" y="851"/>
                  </a:lnTo>
                  <a:lnTo>
                    <a:pt x="2505" y="0"/>
                  </a:lnTo>
                  <a:lnTo>
                    <a:pt x="0" y="119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2" name="Freeform: Shape 104">
              <a:extLst>
                <a:ext uri="{FF2B5EF4-FFF2-40B4-BE49-F238E27FC236}">
                  <a16:creationId xmlns:a16="http://schemas.microsoft.com/office/drawing/2014/main" id="{0D427615-E334-4CC9-B7E4-2671A88A5A1F}"/>
                </a:ext>
              </a:extLst>
            </p:cNvPr>
            <p:cNvSpPr>
              <a:spLocks/>
            </p:cNvSpPr>
            <p:nvPr/>
          </p:nvSpPr>
          <p:spPr bwMode="auto">
            <a:xfrm>
              <a:off x="-257822" y="3594535"/>
              <a:ext cx="2958449" cy="1413750"/>
            </a:xfrm>
            <a:custGeom>
              <a:avLst/>
              <a:gdLst>
                <a:gd name="T0" fmla="*/ 544 w 2327"/>
                <a:gd name="T1" fmla="*/ 0 h 1112"/>
                <a:gd name="T2" fmla="*/ 0 w 2327"/>
                <a:gd name="T3" fmla="*/ 259 h 1112"/>
                <a:gd name="T4" fmla="*/ 1781 w 2327"/>
                <a:gd name="T5" fmla="*/ 1112 h 1112"/>
                <a:gd name="T6" fmla="*/ 2327 w 2327"/>
                <a:gd name="T7" fmla="*/ 851 h 1112"/>
                <a:gd name="T8" fmla="*/ 544 w 2327"/>
                <a:gd name="T9" fmla="*/ 0 h 1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7" h="1112">
                  <a:moveTo>
                    <a:pt x="544" y="0"/>
                  </a:moveTo>
                  <a:lnTo>
                    <a:pt x="0" y="259"/>
                  </a:lnTo>
                  <a:lnTo>
                    <a:pt x="1781" y="1112"/>
                  </a:lnTo>
                  <a:lnTo>
                    <a:pt x="2327" y="851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3" name="Freeform: Shape 105">
              <a:extLst>
                <a:ext uri="{FF2B5EF4-FFF2-40B4-BE49-F238E27FC236}">
                  <a16:creationId xmlns:a16="http://schemas.microsoft.com/office/drawing/2014/main" id="{20505A0C-42C3-43E6-8407-74EC37D82A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797" y="3262711"/>
              <a:ext cx="2958449" cy="1413750"/>
            </a:xfrm>
            <a:custGeom>
              <a:avLst/>
              <a:gdLst>
                <a:gd name="T0" fmla="*/ 545 w 2327"/>
                <a:gd name="T1" fmla="*/ 0 h 1112"/>
                <a:gd name="T2" fmla="*/ 0 w 2327"/>
                <a:gd name="T3" fmla="*/ 261 h 1112"/>
                <a:gd name="T4" fmla="*/ 1783 w 2327"/>
                <a:gd name="T5" fmla="*/ 1112 h 1112"/>
                <a:gd name="T6" fmla="*/ 2327 w 2327"/>
                <a:gd name="T7" fmla="*/ 852 h 1112"/>
                <a:gd name="T8" fmla="*/ 545 w 2327"/>
                <a:gd name="T9" fmla="*/ 0 h 1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7" h="1112">
                  <a:moveTo>
                    <a:pt x="545" y="0"/>
                  </a:moveTo>
                  <a:lnTo>
                    <a:pt x="0" y="261"/>
                  </a:lnTo>
                  <a:lnTo>
                    <a:pt x="1783" y="1112"/>
                  </a:lnTo>
                  <a:lnTo>
                    <a:pt x="2327" y="852"/>
                  </a:lnTo>
                  <a:lnTo>
                    <a:pt x="5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74" name="Group 106">
            <a:extLst>
              <a:ext uri="{FF2B5EF4-FFF2-40B4-BE49-F238E27FC236}">
                <a16:creationId xmlns:a16="http://schemas.microsoft.com/office/drawing/2014/main" id="{A06826BE-0B7F-4F78-A43A-3EF4C53BDD00}"/>
              </a:ext>
            </a:extLst>
          </p:cNvPr>
          <p:cNvGrpSpPr/>
          <p:nvPr/>
        </p:nvGrpSpPr>
        <p:grpSpPr>
          <a:xfrm>
            <a:off x="4874605" y="3567427"/>
            <a:ext cx="1382864" cy="1033168"/>
            <a:chOff x="3246521" y="3898830"/>
            <a:chExt cx="1324754" cy="989753"/>
          </a:xfrm>
        </p:grpSpPr>
        <p:sp>
          <p:nvSpPr>
            <p:cNvPr id="128" name="Freeform: Shape 107">
              <a:extLst>
                <a:ext uri="{FF2B5EF4-FFF2-40B4-BE49-F238E27FC236}">
                  <a16:creationId xmlns:a16="http://schemas.microsoft.com/office/drawing/2014/main" id="{7058C4A8-53B3-4B7E-938A-59FEAFD969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6521" y="4254175"/>
              <a:ext cx="1324754" cy="634408"/>
            </a:xfrm>
            <a:custGeom>
              <a:avLst/>
              <a:gdLst>
                <a:gd name="T0" fmla="*/ 1042 w 1042"/>
                <a:gd name="T1" fmla="*/ 239 h 499"/>
                <a:gd name="T2" fmla="*/ 544 w 1042"/>
                <a:gd name="T3" fmla="*/ 0 h 499"/>
                <a:gd name="T4" fmla="*/ 0 w 1042"/>
                <a:gd name="T5" fmla="*/ 260 h 499"/>
                <a:gd name="T6" fmla="*/ 498 w 1042"/>
                <a:gd name="T7" fmla="*/ 499 h 499"/>
                <a:gd name="T8" fmla="*/ 1042 w 1042"/>
                <a:gd name="T9" fmla="*/ 239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2" h="499">
                  <a:moveTo>
                    <a:pt x="1042" y="239"/>
                  </a:moveTo>
                  <a:lnTo>
                    <a:pt x="544" y="0"/>
                  </a:lnTo>
                  <a:lnTo>
                    <a:pt x="0" y="260"/>
                  </a:lnTo>
                  <a:lnTo>
                    <a:pt x="498" y="499"/>
                  </a:lnTo>
                  <a:lnTo>
                    <a:pt x="1042" y="239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:p14="http://schemas.microsoft.com/office/powerpoint/2010/main" xmlns:a14="http://schemas.microsoft.com/office/drawing/2010/main" xmlns:p15="http://schemas.microsoft.com/office/powerpoint/2012/main" xmlns:mc="http://schemas.openxmlformats.org/markup-compatibility/2006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9" name="Freeform: Shape 108">
              <a:extLst>
                <a:ext uri="{FF2B5EF4-FFF2-40B4-BE49-F238E27FC236}">
                  <a16:creationId xmlns:a16="http://schemas.microsoft.com/office/drawing/2014/main" id="{E7E60B79-C9CE-424C-ADB4-1249736ACA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6521" y="3898830"/>
              <a:ext cx="1324754" cy="634408"/>
            </a:xfrm>
            <a:custGeom>
              <a:avLst/>
              <a:gdLst>
                <a:gd name="T0" fmla="*/ 1042 w 1042"/>
                <a:gd name="T1" fmla="*/ 239 h 499"/>
                <a:gd name="T2" fmla="*/ 544 w 1042"/>
                <a:gd name="T3" fmla="*/ 0 h 499"/>
                <a:gd name="T4" fmla="*/ 0 w 1042"/>
                <a:gd name="T5" fmla="*/ 260 h 499"/>
                <a:gd name="T6" fmla="*/ 498 w 1042"/>
                <a:gd name="T7" fmla="*/ 499 h 499"/>
                <a:gd name="T8" fmla="*/ 1042 w 1042"/>
                <a:gd name="T9" fmla="*/ 239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2" h="499">
                  <a:moveTo>
                    <a:pt x="1042" y="239"/>
                  </a:moveTo>
                  <a:lnTo>
                    <a:pt x="544" y="0"/>
                  </a:lnTo>
                  <a:lnTo>
                    <a:pt x="0" y="260"/>
                  </a:lnTo>
                  <a:lnTo>
                    <a:pt x="498" y="499"/>
                  </a:lnTo>
                  <a:lnTo>
                    <a:pt x="1042" y="23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:p14="http://schemas.microsoft.com/office/powerpoint/2010/main" xmlns:a14="http://schemas.microsoft.com/office/drawing/2010/main" xmlns:p15="http://schemas.microsoft.com/office/powerpoint/2012/main" xmlns:mc="http://schemas.openxmlformats.org/markup-compatibility/2006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0" name="Freeform: Shape 109">
              <a:extLst>
                <a:ext uri="{FF2B5EF4-FFF2-40B4-BE49-F238E27FC236}">
                  <a16:creationId xmlns:a16="http://schemas.microsoft.com/office/drawing/2014/main" id="{F330AAA3-8E72-41E5-8C0F-215904FA56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1215" y="4210313"/>
              <a:ext cx="61025" cy="35598"/>
            </a:xfrm>
            <a:custGeom>
              <a:avLst/>
              <a:gdLst>
                <a:gd name="T0" fmla="*/ 25 w 30"/>
                <a:gd name="T1" fmla="*/ 14 h 17"/>
                <a:gd name="T2" fmla="*/ 7 w 30"/>
                <a:gd name="T3" fmla="*/ 14 h 17"/>
                <a:gd name="T4" fmla="*/ 5 w 30"/>
                <a:gd name="T5" fmla="*/ 3 h 17"/>
                <a:gd name="T6" fmla="*/ 23 w 30"/>
                <a:gd name="T7" fmla="*/ 3 h 17"/>
                <a:gd name="T8" fmla="*/ 25 w 30"/>
                <a:gd name="T9" fmla="*/ 1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7">
                  <a:moveTo>
                    <a:pt x="25" y="14"/>
                  </a:moveTo>
                  <a:cubicBezTo>
                    <a:pt x="21" y="17"/>
                    <a:pt x="13" y="17"/>
                    <a:pt x="7" y="14"/>
                  </a:cubicBezTo>
                  <a:cubicBezTo>
                    <a:pt x="1" y="11"/>
                    <a:pt x="0" y="6"/>
                    <a:pt x="5" y="3"/>
                  </a:cubicBezTo>
                  <a:cubicBezTo>
                    <a:pt x="9" y="0"/>
                    <a:pt x="17" y="0"/>
                    <a:pt x="23" y="3"/>
                  </a:cubicBezTo>
                  <a:cubicBezTo>
                    <a:pt x="29" y="5"/>
                    <a:pt x="30" y="10"/>
                    <a:pt x="25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:p14="http://schemas.microsoft.com/office/powerpoint/2010/main" xmlns:a14="http://schemas.microsoft.com/office/drawing/2010/main" xmlns:p15="http://schemas.microsoft.com/office/powerpoint/2012/main" xmlns:mc="http://schemas.openxmlformats.org/markup-compatibility/2006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1" name="Freeform: Shape 110">
              <a:extLst>
                <a:ext uri="{FF2B5EF4-FFF2-40B4-BE49-F238E27FC236}">
                  <a16:creationId xmlns:a16="http://schemas.microsoft.com/office/drawing/2014/main" id="{F0D66F03-6AC4-4F5C-B8BE-86E380AF6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6773" y="4090806"/>
              <a:ext cx="59754" cy="34327"/>
            </a:xfrm>
            <a:custGeom>
              <a:avLst/>
              <a:gdLst>
                <a:gd name="T0" fmla="*/ 25 w 29"/>
                <a:gd name="T1" fmla="*/ 14 h 17"/>
                <a:gd name="T2" fmla="*/ 7 w 29"/>
                <a:gd name="T3" fmla="*/ 14 h 17"/>
                <a:gd name="T4" fmla="*/ 4 w 29"/>
                <a:gd name="T5" fmla="*/ 3 h 17"/>
                <a:gd name="T6" fmla="*/ 23 w 29"/>
                <a:gd name="T7" fmla="*/ 3 h 17"/>
                <a:gd name="T8" fmla="*/ 25 w 29"/>
                <a:gd name="T9" fmla="*/ 1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7">
                  <a:moveTo>
                    <a:pt x="25" y="14"/>
                  </a:moveTo>
                  <a:cubicBezTo>
                    <a:pt x="20" y="17"/>
                    <a:pt x="12" y="17"/>
                    <a:pt x="7" y="14"/>
                  </a:cubicBezTo>
                  <a:cubicBezTo>
                    <a:pt x="1" y="11"/>
                    <a:pt x="0" y="6"/>
                    <a:pt x="4" y="3"/>
                  </a:cubicBezTo>
                  <a:cubicBezTo>
                    <a:pt x="9" y="0"/>
                    <a:pt x="17" y="0"/>
                    <a:pt x="23" y="3"/>
                  </a:cubicBezTo>
                  <a:cubicBezTo>
                    <a:pt x="28" y="6"/>
                    <a:pt x="29" y="11"/>
                    <a:pt x="25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:p14="http://schemas.microsoft.com/office/powerpoint/2010/main" xmlns:a14="http://schemas.microsoft.com/office/drawing/2010/main" xmlns:p15="http://schemas.microsoft.com/office/powerpoint/2012/main" xmlns:mc="http://schemas.openxmlformats.org/markup-compatibility/2006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2" name="Freeform: Shape 111">
              <a:extLst>
                <a:ext uri="{FF2B5EF4-FFF2-40B4-BE49-F238E27FC236}">
                  <a16:creationId xmlns:a16="http://schemas.microsoft.com/office/drawing/2014/main" id="{B439EF99-5737-4E11-97C5-FDC3713AC7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4497" y="4212856"/>
              <a:ext cx="58482" cy="36870"/>
            </a:xfrm>
            <a:custGeom>
              <a:avLst/>
              <a:gdLst>
                <a:gd name="T0" fmla="*/ 25 w 29"/>
                <a:gd name="T1" fmla="*/ 14 h 18"/>
                <a:gd name="T2" fmla="*/ 7 w 29"/>
                <a:gd name="T3" fmla="*/ 15 h 18"/>
                <a:gd name="T4" fmla="*/ 4 w 29"/>
                <a:gd name="T5" fmla="*/ 3 h 18"/>
                <a:gd name="T6" fmla="*/ 22 w 29"/>
                <a:gd name="T7" fmla="*/ 3 h 18"/>
                <a:gd name="T8" fmla="*/ 25 w 29"/>
                <a:gd name="T9" fmla="*/ 1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8">
                  <a:moveTo>
                    <a:pt x="25" y="14"/>
                  </a:moveTo>
                  <a:cubicBezTo>
                    <a:pt x="20" y="17"/>
                    <a:pt x="12" y="18"/>
                    <a:pt x="7" y="15"/>
                  </a:cubicBezTo>
                  <a:cubicBezTo>
                    <a:pt x="1" y="12"/>
                    <a:pt x="0" y="7"/>
                    <a:pt x="4" y="3"/>
                  </a:cubicBezTo>
                  <a:cubicBezTo>
                    <a:pt x="9" y="0"/>
                    <a:pt x="17" y="0"/>
                    <a:pt x="22" y="3"/>
                  </a:cubicBezTo>
                  <a:cubicBezTo>
                    <a:pt x="28" y="6"/>
                    <a:pt x="29" y="11"/>
                    <a:pt x="25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:p14="http://schemas.microsoft.com/office/powerpoint/2010/main" xmlns:a14="http://schemas.microsoft.com/office/drawing/2010/main" xmlns:p15="http://schemas.microsoft.com/office/powerpoint/2012/main" xmlns:mc="http://schemas.openxmlformats.org/markup-compatibility/2006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3" name="Freeform: Shape 112">
              <a:extLst>
                <a:ext uri="{FF2B5EF4-FFF2-40B4-BE49-F238E27FC236}">
                  <a16:creationId xmlns:a16="http://schemas.microsoft.com/office/drawing/2014/main" id="{AA1E9B0F-22BE-4A1D-A409-BF6363DFB1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9542" y="4039952"/>
              <a:ext cx="525071" cy="335638"/>
            </a:xfrm>
            <a:custGeom>
              <a:avLst/>
              <a:gdLst>
                <a:gd name="T0" fmla="*/ 238 w 258"/>
                <a:gd name="T1" fmla="*/ 103 h 165"/>
                <a:gd name="T2" fmla="*/ 198 w 258"/>
                <a:gd name="T3" fmla="*/ 111 h 165"/>
                <a:gd name="T4" fmla="*/ 228 w 258"/>
                <a:gd name="T5" fmla="*/ 93 h 165"/>
                <a:gd name="T6" fmla="*/ 221 w 258"/>
                <a:gd name="T7" fmla="*/ 86 h 165"/>
                <a:gd name="T8" fmla="*/ 241 w 258"/>
                <a:gd name="T9" fmla="*/ 81 h 165"/>
                <a:gd name="T10" fmla="*/ 211 w 258"/>
                <a:gd name="T11" fmla="*/ 28 h 165"/>
                <a:gd name="T12" fmla="*/ 62 w 258"/>
                <a:gd name="T13" fmla="*/ 137 h 165"/>
                <a:gd name="T14" fmla="*/ 255 w 258"/>
                <a:gd name="T15" fmla="*/ 103 h 165"/>
                <a:gd name="T16" fmla="*/ 214 w 258"/>
                <a:gd name="T17" fmla="*/ 84 h 165"/>
                <a:gd name="T18" fmla="*/ 214 w 258"/>
                <a:gd name="T19" fmla="*/ 43 h 165"/>
                <a:gd name="T20" fmla="*/ 201 w 258"/>
                <a:gd name="T21" fmla="*/ 35 h 165"/>
                <a:gd name="T22" fmla="*/ 183 w 258"/>
                <a:gd name="T23" fmla="*/ 72 h 165"/>
                <a:gd name="T24" fmla="*/ 146 w 258"/>
                <a:gd name="T25" fmla="*/ 53 h 165"/>
                <a:gd name="T26" fmla="*/ 201 w 258"/>
                <a:gd name="T27" fmla="*/ 35 h 165"/>
                <a:gd name="T28" fmla="*/ 101 w 258"/>
                <a:gd name="T29" fmla="*/ 25 h 165"/>
                <a:gd name="T30" fmla="*/ 106 w 258"/>
                <a:gd name="T31" fmla="*/ 20 h 165"/>
                <a:gd name="T32" fmla="*/ 132 w 258"/>
                <a:gd name="T33" fmla="*/ 27 h 165"/>
                <a:gd name="T34" fmla="*/ 182 w 258"/>
                <a:gd name="T35" fmla="*/ 27 h 165"/>
                <a:gd name="T36" fmla="*/ 140 w 258"/>
                <a:gd name="T37" fmla="*/ 49 h 165"/>
                <a:gd name="T38" fmla="*/ 123 w 258"/>
                <a:gd name="T39" fmla="*/ 45 h 165"/>
                <a:gd name="T40" fmla="*/ 112 w 258"/>
                <a:gd name="T41" fmla="*/ 67 h 165"/>
                <a:gd name="T42" fmla="*/ 106 w 258"/>
                <a:gd name="T43" fmla="*/ 43 h 165"/>
                <a:gd name="T44" fmla="*/ 100 w 258"/>
                <a:gd name="T45" fmla="*/ 39 h 165"/>
                <a:gd name="T46" fmla="*/ 57 w 258"/>
                <a:gd name="T47" fmla="*/ 37 h 165"/>
                <a:gd name="T48" fmla="*/ 33 w 258"/>
                <a:gd name="T49" fmla="*/ 70 h 165"/>
                <a:gd name="T50" fmla="*/ 76 w 258"/>
                <a:gd name="T51" fmla="*/ 54 h 165"/>
                <a:gd name="T52" fmla="*/ 33 w 258"/>
                <a:gd name="T53" fmla="*/ 70 h 165"/>
                <a:gd name="T54" fmla="*/ 51 w 258"/>
                <a:gd name="T55" fmla="*/ 80 h 165"/>
                <a:gd name="T56" fmla="*/ 32 w 258"/>
                <a:gd name="T57" fmla="*/ 76 h 165"/>
                <a:gd name="T58" fmla="*/ 67 w 258"/>
                <a:gd name="T59" fmla="*/ 127 h 165"/>
                <a:gd name="T60" fmla="*/ 74 w 258"/>
                <a:gd name="T61" fmla="*/ 100 h 165"/>
                <a:gd name="T62" fmla="*/ 60 w 258"/>
                <a:gd name="T63" fmla="*/ 122 h 165"/>
                <a:gd name="T64" fmla="*/ 59 w 258"/>
                <a:gd name="T65" fmla="*/ 82 h 165"/>
                <a:gd name="T66" fmla="*/ 70 w 258"/>
                <a:gd name="T67" fmla="*/ 84 h 165"/>
                <a:gd name="T68" fmla="*/ 62 w 258"/>
                <a:gd name="T69" fmla="*/ 78 h 165"/>
                <a:gd name="T70" fmla="*/ 107 w 258"/>
                <a:gd name="T71" fmla="*/ 70 h 165"/>
                <a:gd name="T72" fmla="*/ 98 w 258"/>
                <a:gd name="T73" fmla="*/ 83 h 165"/>
                <a:gd name="T74" fmla="*/ 114 w 258"/>
                <a:gd name="T75" fmla="*/ 74 h 165"/>
                <a:gd name="T76" fmla="*/ 144 w 258"/>
                <a:gd name="T77" fmla="*/ 86 h 165"/>
                <a:gd name="T78" fmla="*/ 119 w 258"/>
                <a:gd name="T79" fmla="*/ 70 h 165"/>
                <a:gd name="T80" fmla="*/ 158 w 258"/>
                <a:gd name="T81" fmla="*/ 67 h 165"/>
                <a:gd name="T82" fmla="*/ 169 w 258"/>
                <a:gd name="T83" fmla="*/ 84 h 165"/>
                <a:gd name="T84" fmla="*/ 175 w 258"/>
                <a:gd name="T85" fmla="*/ 88 h 165"/>
                <a:gd name="T86" fmla="*/ 211 w 258"/>
                <a:gd name="T87" fmla="*/ 88 h 165"/>
                <a:gd name="T88" fmla="*/ 177 w 258"/>
                <a:gd name="T89" fmla="*/ 100 h 165"/>
                <a:gd name="T90" fmla="*/ 171 w 258"/>
                <a:gd name="T91" fmla="*/ 104 h 165"/>
                <a:gd name="T92" fmla="*/ 157 w 258"/>
                <a:gd name="T93" fmla="*/ 128 h 165"/>
                <a:gd name="T94" fmla="*/ 152 w 258"/>
                <a:gd name="T95" fmla="*/ 105 h 165"/>
                <a:gd name="T96" fmla="*/ 146 w 258"/>
                <a:gd name="T97" fmla="*/ 101 h 165"/>
                <a:gd name="T98" fmla="*/ 114 w 258"/>
                <a:gd name="T99" fmla="*/ 100 h 165"/>
                <a:gd name="T100" fmla="*/ 101 w 258"/>
                <a:gd name="T101" fmla="*/ 100 h 165"/>
                <a:gd name="T102" fmla="*/ 108 w 258"/>
                <a:gd name="T103" fmla="*/ 103 h 165"/>
                <a:gd name="T104" fmla="*/ 78 w 258"/>
                <a:gd name="T105" fmla="*/ 133 h 165"/>
                <a:gd name="T106" fmla="*/ 92 w 258"/>
                <a:gd name="T107" fmla="*/ 138 h 165"/>
                <a:gd name="T108" fmla="*/ 132 w 258"/>
                <a:gd name="T109" fmla="*/ 117 h 165"/>
                <a:gd name="T110" fmla="*/ 92 w 258"/>
                <a:gd name="T111" fmla="*/ 138 h 165"/>
                <a:gd name="T112" fmla="*/ 155 w 258"/>
                <a:gd name="T113" fmla="*/ 134 h 165"/>
                <a:gd name="T114" fmla="*/ 112 w 258"/>
                <a:gd name="T115" fmla="*/ 144 h 165"/>
                <a:gd name="T116" fmla="*/ 162 w 258"/>
                <a:gd name="T117" fmla="*/ 132 h 165"/>
                <a:gd name="T118" fmla="*/ 217 w 258"/>
                <a:gd name="T119" fmla="*/ 128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58" h="165">
                  <a:moveTo>
                    <a:pt x="255" y="103"/>
                  </a:moveTo>
                  <a:cubicBezTo>
                    <a:pt x="250" y="105"/>
                    <a:pt x="244" y="105"/>
                    <a:pt x="238" y="103"/>
                  </a:cubicBezTo>
                  <a:cubicBezTo>
                    <a:pt x="235" y="110"/>
                    <a:pt x="230" y="118"/>
                    <a:pt x="222" y="124"/>
                  </a:cubicBezTo>
                  <a:cubicBezTo>
                    <a:pt x="198" y="111"/>
                    <a:pt x="198" y="111"/>
                    <a:pt x="198" y="111"/>
                  </a:cubicBezTo>
                  <a:cubicBezTo>
                    <a:pt x="206" y="105"/>
                    <a:pt x="213" y="98"/>
                    <a:pt x="218" y="91"/>
                  </a:cubicBezTo>
                  <a:cubicBezTo>
                    <a:pt x="221" y="92"/>
                    <a:pt x="225" y="93"/>
                    <a:pt x="228" y="93"/>
                  </a:cubicBezTo>
                  <a:cubicBezTo>
                    <a:pt x="227" y="92"/>
                    <a:pt x="228" y="90"/>
                    <a:pt x="228" y="88"/>
                  </a:cubicBezTo>
                  <a:cubicBezTo>
                    <a:pt x="226" y="88"/>
                    <a:pt x="224" y="87"/>
                    <a:pt x="221" y="86"/>
                  </a:cubicBezTo>
                  <a:cubicBezTo>
                    <a:pt x="227" y="76"/>
                    <a:pt x="230" y="66"/>
                    <a:pt x="229" y="57"/>
                  </a:cubicBezTo>
                  <a:cubicBezTo>
                    <a:pt x="236" y="65"/>
                    <a:pt x="239" y="73"/>
                    <a:pt x="241" y="81"/>
                  </a:cubicBezTo>
                  <a:cubicBezTo>
                    <a:pt x="246" y="80"/>
                    <a:pt x="253" y="81"/>
                    <a:pt x="258" y="83"/>
                  </a:cubicBezTo>
                  <a:cubicBezTo>
                    <a:pt x="255" y="63"/>
                    <a:pt x="239" y="42"/>
                    <a:pt x="211" y="28"/>
                  </a:cubicBezTo>
                  <a:cubicBezTo>
                    <a:pt x="159" y="0"/>
                    <a:pt x="82" y="2"/>
                    <a:pt x="41" y="32"/>
                  </a:cubicBezTo>
                  <a:cubicBezTo>
                    <a:pt x="0" y="63"/>
                    <a:pt x="9" y="110"/>
                    <a:pt x="62" y="137"/>
                  </a:cubicBezTo>
                  <a:cubicBezTo>
                    <a:pt x="115" y="165"/>
                    <a:pt x="191" y="163"/>
                    <a:pt x="232" y="133"/>
                  </a:cubicBezTo>
                  <a:cubicBezTo>
                    <a:pt x="244" y="124"/>
                    <a:pt x="252" y="114"/>
                    <a:pt x="255" y="103"/>
                  </a:cubicBezTo>
                  <a:close/>
                  <a:moveTo>
                    <a:pt x="217" y="46"/>
                  </a:moveTo>
                  <a:cubicBezTo>
                    <a:pt x="224" y="56"/>
                    <a:pt x="222" y="70"/>
                    <a:pt x="214" y="84"/>
                  </a:cubicBezTo>
                  <a:cubicBezTo>
                    <a:pt x="206" y="81"/>
                    <a:pt x="198" y="78"/>
                    <a:pt x="190" y="75"/>
                  </a:cubicBezTo>
                  <a:cubicBezTo>
                    <a:pt x="202" y="63"/>
                    <a:pt x="211" y="52"/>
                    <a:pt x="214" y="43"/>
                  </a:cubicBezTo>
                  <a:cubicBezTo>
                    <a:pt x="215" y="44"/>
                    <a:pt x="216" y="45"/>
                    <a:pt x="217" y="46"/>
                  </a:cubicBezTo>
                  <a:close/>
                  <a:moveTo>
                    <a:pt x="201" y="35"/>
                  </a:moveTo>
                  <a:cubicBezTo>
                    <a:pt x="203" y="36"/>
                    <a:pt x="204" y="37"/>
                    <a:pt x="206" y="38"/>
                  </a:cubicBezTo>
                  <a:cubicBezTo>
                    <a:pt x="206" y="45"/>
                    <a:pt x="199" y="57"/>
                    <a:pt x="183" y="72"/>
                  </a:cubicBezTo>
                  <a:cubicBezTo>
                    <a:pt x="176" y="69"/>
                    <a:pt x="170" y="66"/>
                    <a:pt x="164" y="63"/>
                  </a:cubicBezTo>
                  <a:cubicBezTo>
                    <a:pt x="157" y="60"/>
                    <a:pt x="151" y="56"/>
                    <a:pt x="146" y="53"/>
                  </a:cubicBezTo>
                  <a:cubicBezTo>
                    <a:pt x="167" y="40"/>
                    <a:pt x="185" y="34"/>
                    <a:pt x="196" y="33"/>
                  </a:cubicBezTo>
                  <a:cubicBezTo>
                    <a:pt x="198" y="33"/>
                    <a:pt x="199" y="34"/>
                    <a:pt x="201" y="35"/>
                  </a:cubicBezTo>
                  <a:close/>
                  <a:moveTo>
                    <a:pt x="98" y="21"/>
                  </a:moveTo>
                  <a:cubicBezTo>
                    <a:pt x="99" y="23"/>
                    <a:pt x="100" y="24"/>
                    <a:pt x="101" y="25"/>
                  </a:cubicBezTo>
                  <a:cubicBezTo>
                    <a:pt x="103" y="24"/>
                    <a:pt x="106" y="23"/>
                    <a:pt x="108" y="23"/>
                  </a:cubicBezTo>
                  <a:cubicBezTo>
                    <a:pt x="107" y="22"/>
                    <a:pt x="107" y="21"/>
                    <a:pt x="106" y="20"/>
                  </a:cubicBezTo>
                  <a:cubicBezTo>
                    <a:pt x="124" y="17"/>
                    <a:pt x="143" y="18"/>
                    <a:pt x="162" y="22"/>
                  </a:cubicBezTo>
                  <a:cubicBezTo>
                    <a:pt x="152" y="22"/>
                    <a:pt x="142" y="24"/>
                    <a:pt x="132" y="27"/>
                  </a:cubicBezTo>
                  <a:cubicBezTo>
                    <a:pt x="133" y="28"/>
                    <a:pt x="135" y="30"/>
                    <a:pt x="135" y="31"/>
                  </a:cubicBezTo>
                  <a:cubicBezTo>
                    <a:pt x="152" y="27"/>
                    <a:pt x="168" y="25"/>
                    <a:pt x="182" y="27"/>
                  </a:cubicBezTo>
                  <a:cubicBezTo>
                    <a:pt x="184" y="28"/>
                    <a:pt x="185" y="28"/>
                    <a:pt x="187" y="29"/>
                  </a:cubicBezTo>
                  <a:cubicBezTo>
                    <a:pt x="173" y="32"/>
                    <a:pt x="157" y="39"/>
                    <a:pt x="140" y="49"/>
                  </a:cubicBezTo>
                  <a:cubicBezTo>
                    <a:pt x="136" y="47"/>
                    <a:pt x="133" y="45"/>
                    <a:pt x="130" y="42"/>
                  </a:cubicBezTo>
                  <a:cubicBezTo>
                    <a:pt x="128" y="44"/>
                    <a:pt x="126" y="44"/>
                    <a:pt x="123" y="45"/>
                  </a:cubicBezTo>
                  <a:cubicBezTo>
                    <a:pt x="127" y="47"/>
                    <a:pt x="130" y="50"/>
                    <a:pt x="134" y="52"/>
                  </a:cubicBezTo>
                  <a:cubicBezTo>
                    <a:pt x="127" y="57"/>
                    <a:pt x="119" y="62"/>
                    <a:pt x="112" y="67"/>
                  </a:cubicBezTo>
                  <a:cubicBezTo>
                    <a:pt x="87" y="54"/>
                    <a:pt x="87" y="54"/>
                    <a:pt x="87" y="54"/>
                  </a:cubicBezTo>
                  <a:cubicBezTo>
                    <a:pt x="93" y="50"/>
                    <a:pt x="99" y="46"/>
                    <a:pt x="106" y="43"/>
                  </a:cubicBezTo>
                  <a:cubicBezTo>
                    <a:pt x="105" y="42"/>
                    <a:pt x="105" y="42"/>
                    <a:pt x="105" y="42"/>
                  </a:cubicBezTo>
                  <a:cubicBezTo>
                    <a:pt x="103" y="41"/>
                    <a:pt x="101" y="40"/>
                    <a:pt x="100" y="39"/>
                  </a:cubicBezTo>
                  <a:cubicBezTo>
                    <a:pt x="93" y="42"/>
                    <a:pt x="87" y="46"/>
                    <a:pt x="81" y="50"/>
                  </a:cubicBezTo>
                  <a:cubicBezTo>
                    <a:pt x="57" y="37"/>
                    <a:pt x="57" y="37"/>
                    <a:pt x="57" y="37"/>
                  </a:cubicBezTo>
                  <a:cubicBezTo>
                    <a:pt x="68" y="30"/>
                    <a:pt x="82" y="24"/>
                    <a:pt x="98" y="21"/>
                  </a:cubicBezTo>
                  <a:close/>
                  <a:moveTo>
                    <a:pt x="33" y="70"/>
                  </a:moveTo>
                  <a:cubicBezTo>
                    <a:pt x="34" y="60"/>
                    <a:pt x="41" y="50"/>
                    <a:pt x="52" y="41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67" y="61"/>
                    <a:pt x="60" y="68"/>
                    <a:pt x="54" y="76"/>
                  </a:cubicBezTo>
                  <a:cubicBezTo>
                    <a:pt x="47" y="73"/>
                    <a:pt x="39" y="72"/>
                    <a:pt x="33" y="70"/>
                  </a:cubicBezTo>
                  <a:close/>
                  <a:moveTo>
                    <a:pt x="32" y="76"/>
                  </a:moveTo>
                  <a:cubicBezTo>
                    <a:pt x="38" y="77"/>
                    <a:pt x="45" y="78"/>
                    <a:pt x="51" y="80"/>
                  </a:cubicBezTo>
                  <a:cubicBezTo>
                    <a:pt x="46" y="90"/>
                    <a:pt x="43" y="99"/>
                    <a:pt x="44" y="108"/>
                  </a:cubicBezTo>
                  <a:cubicBezTo>
                    <a:pt x="36" y="98"/>
                    <a:pt x="31" y="87"/>
                    <a:pt x="32" y="76"/>
                  </a:cubicBezTo>
                  <a:close/>
                  <a:moveTo>
                    <a:pt x="72" y="130"/>
                  </a:moveTo>
                  <a:cubicBezTo>
                    <a:pt x="71" y="129"/>
                    <a:pt x="69" y="128"/>
                    <a:pt x="67" y="127"/>
                  </a:cubicBezTo>
                  <a:cubicBezTo>
                    <a:pt x="67" y="122"/>
                    <a:pt x="72" y="114"/>
                    <a:pt x="81" y="103"/>
                  </a:cubicBezTo>
                  <a:cubicBezTo>
                    <a:pt x="79" y="102"/>
                    <a:pt x="76" y="102"/>
                    <a:pt x="74" y="100"/>
                  </a:cubicBezTo>
                  <a:cubicBezTo>
                    <a:pt x="74" y="100"/>
                    <a:pt x="74" y="100"/>
                    <a:pt x="74" y="100"/>
                  </a:cubicBezTo>
                  <a:cubicBezTo>
                    <a:pt x="67" y="109"/>
                    <a:pt x="62" y="116"/>
                    <a:pt x="60" y="122"/>
                  </a:cubicBezTo>
                  <a:cubicBezTo>
                    <a:pt x="58" y="121"/>
                    <a:pt x="57" y="120"/>
                    <a:pt x="56" y="120"/>
                  </a:cubicBezTo>
                  <a:cubicBezTo>
                    <a:pt x="50" y="109"/>
                    <a:pt x="51" y="96"/>
                    <a:pt x="59" y="82"/>
                  </a:cubicBezTo>
                  <a:cubicBezTo>
                    <a:pt x="62" y="83"/>
                    <a:pt x="65" y="85"/>
                    <a:pt x="68" y="86"/>
                  </a:cubicBezTo>
                  <a:cubicBezTo>
                    <a:pt x="69" y="85"/>
                    <a:pt x="69" y="84"/>
                    <a:pt x="70" y="84"/>
                  </a:cubicBezTo>
                  <a:cubicBezTo>
                    <a:pt x="71" y="83"/>
                    <a:pt x="72" y="82"/>
                    <a:pt x="73" y="82"/>
                  </a:cubicBezTo>
                  <a:cubicBezTo>
                    <a:pt x="70" y="80"/>
                    <a:pt x="66" y="79"/>
                    <a:pt x="62" y="78"/>
                  </a:cubicBezTo>
                  <a:cubicBezTo>
                    <a:pt x="67" y="71"/>
                    <a:pt x="74" y="64"/>
                    <a:pt x="82" y="57"/>
                  </a:cubicBezTo>
                  <a:cubicBezTo>
                    <a:pt x="107" y="70"/>
                    <a:pt x="107" y="70"/>
                    <a:pt x="107" y="70"/>
                  </a:cubicBezTo>
                  <a:cubicBezTo>
                    <a:pt x="103" y="74"/>
                    <a:pt x="98" y="78"/>
                    <a:pt x="94" y="81"/>
                  </a:cubicBezTo>
                  <a:cubicBezTo>
                    <a:pt x="95" y="82"/>
                    <a:pt x="96" y="82"/>
                    <a:pt x="98" y="83"/>
                  </a:cubicBezTo>
                  <a:cubicBezTo>
                    <a:pt x="99" y="83"/>
                    <a:pt x="100" y="84"/>
                    <a:pt x="100" y="85"/>
                  </a:cubicBezTo>
                  <a:cubicBezTo>
                    <a:pt x="104" y="81"/>
                    <a:pt x="109" y="77"/>
                    <a:pt x="114" y="74"/>
                  </a:cubicBezTo>
                  <a:cubicBezTo>
                    <a:pt x="142" y="88"/>
                    <a:pt x="142" y="88"/>
                    <a:pt x="142" y="88"/>
                  </a:cubicBezTo>
                  <a:cubicBezTo>
                    <a:pt x="142" y="87"/>
                    <a:pt x="143" y="87"/>
                    <a:pt x="144" y="86"/>
                  </a:cubicBezTo>
                  <a:cubicBezTo>
                    <a:pt x="145" y="85"/>
                    <a:pt x="146" y="85"/>
                    <a:pt x="146" y="84"/>
                  </a:cubicBezTo>
                  <a:cubicBezTo>
                    <a:pt x="119" y="70"/>
                    <a:pt x="119" y="70"/>
                    <a:pt x="119" y="70"/>
                  </a:cubicBezTo>
                  <a:cubicBezTo>
                    <a:pt x="126" y="65"/>
                    <a:pt x="133" y="60"/>
                    <a:pt x="140" y="56"/>
                  </a:cubicBezTo>
                  <a:cubicBezTo>
                    <a:pt x="146" y="60"/>
                    <a:pt x="152" y="63"/>
                    <a:pt x="158" y="67"/>
                  </a:cubicBezTo>
                  <a:cubicBezTo>
                    <a:pt x="165" y="70"/>
                    <a:pt x="172" y="73"/>
                    <a:pt x="178" y="76"/>
                  </a:cubicBezTo>
                  <a:cubicBezTo>
                    <a:pt x="175" y="79"/>
                    <a:pt x="172" y="81"/>
                    <a:pt x="169" y="84"/>
                  </a:cubicBezTo>
                  <a:cubicBezTo>
                    <a:pt x="170" y="84"/>
                    <a:pt x="171" y="85"/>
                    <a:pt x="171" y="85"/>
                  </a:cubicBezTo>
                  <a:cubicBezTo>
                    <a:pt x="173" y="86"/>
                    <a:pt x="174" y="87"/>
                    <a:pt x="175" y="88"/>
                  </a:cubicBezTo>
                  <a:cubicBezTo>
                    <a:pt x="179" y="85"/>
                    <a:pt x="182" y="82"/>
                    <a:pt x="185" y="79"/>
                  </a:cubicBezTo>
                  <a:cubicBezTo>
                    <a:pt x="194" y="83"/>
                    <a:pt x="202" y="86"/>
                    <a:pt x="211" y="88"/>
                  </a:cubicBezTo>
                  <a:cubicBezTo>
                    <a:pt x="206" y="95"/>
                    <a:pt x="199" y="102"/>
                    <a:pt x="191" y="108"/>
                  </a:cubicBezTo>
                  <a:cubicBezTo>
                    <a:pt x="177" y="100"/>
                    <a:pt x="177" y="100"/>
                    <a:pt x="177" y="100"/>
                  </a:cubicBezTo>
                  <a:cubicBezTo>
                    <a:pt x="176" y="101"/>
                    <a:pt x="176" y="101"/>
                    <a:pt x="175" y="102"/>
                  </a:cubicBezTo>
                  <a:cubicBezTo>
                    <a:pt x="174" y="103"/>
                    <a:pt x="172" y="103"/>
                    <a:pt x="171" y="104"/>
                  </a:cubicBezTo>
                  <a:cubicBezTo>
                    <a:pt x="186" y="112"/>
                    <a:pt x="186" y="112"/>
                    <a:pt x="186" y="112"/>
                  </a:cubicBezTo>
                  <a:cubicBezTo>
                    <a:pt x="177" y="118"/>
                    <a:pt x="167" y="123"/>
                    <a:pt x="157" y="128"/>
                  </a:cubicBezTo>
                  <a:cubicBezTo>
                    <a:pt x="151" y="123"/>
                    <a:pt x="145" y="118"/>
                    <a:pt x="138" y="114"/>
                  </a:cubicBezTo>
                  <a:cubicBezTo>
                    <a:pt x="143" y="111"/>
                    <a:pt x="148" y="108"/>
                    <a:pt x="152" y="105"/>
                  </a:cubicBezTo>
                  <a:cubicBezTo>
                    <a:pt x="151" y="104"/>
                    <a:pt x="149" y="103"/>
                    <a:pt x="148" y="103"/>
                  </a:cubicBezTo>
                  <a:cubicBezTo>
                    <a:pt x="147" y="102"/>
                    <a:pt x="146" y="102"/>
                    <a:pt x="146" y="101"/>
                  </a:cubicBezTo>
                  <a:cubicBezTo>
                    <a:pt x="141" y="105"/>
                    <a:pt x="136" y="107"/>
                    <a:pt x="132" y="110"/>
                  </a:cubicBezTo>
                  <a:cubicBezTo>
                    <a:pt x="126" y="107"/>
                    <a:pt x="120" y="103"/>
                    <a:pt x="114" y="100"/>
                  </a:cubicBezTo>
                  <a:cubicBezTo>
                    <a:pt x="111" y="98"/>
                    <a:pt x="108" y="97"/>
                    <a:pt x="105" y="95"/>
                  </a:cubicBezTo>
                  <a:cubicBezTo>
                    <a:pt x="104" y="97"/>
                    <a:pt x="103" y="98"/>
                    <a:pt x="101" y="100"/>
                  </a:cubicBezTo>
                  <a:cubicBezTo>
                    <a:pt x="101" y="100"/>
                    <a:pt x="101" y="100"/>
                    <a:pt x="101" y="100"/>
                  </a:cubicBezTo>
                  <a:cubicBezTo>
                    <a:pt x="103" y="101"/>
                    <a:pt x="106" y="102"/>
                    <a:pt x="108" y="103"/>
                  </a:cubicBezTo>
                  <a:cubicBezTo>
                    <a:pt x="115" y="107"/>
                    <a:pt x="121" y="110"/>
                    <a:pt x="126" y="113"/>
                  </a:cubicBezTo>
                  <a:cubicBezTo>
                    <a:pt x="105" y="125"/>
                    <a:pt x="88" y="131"/>
                    <a:pt x="78" y="133"/>
                  </a:cubicBezTo>
                  <a:cubicBezTo>
                    <a:pt x="76" y="132"/>
                    <a:pt x="74" y="131"/>
                    <a:pt x="72" y="130"/>
                  </a:cubicBezTo>
                  <a:close/>
                  <a:moveTo>
                    <a:pt x="92" y="138"/>
                  </a:moveTo>
                  <a:cubicBezTo>
                    <a:pt x="90" y="138"/>
                    <a:pt x="88" y="137"/>
                    <a:pt x="87" y="136"/>
                  </a:cubicBezTo>
                  <a:cubicBezTo>
                    <a:pt x="100" y="134"/>
                    <a:pt x="116" y="126"/>
                    <a:pt x="132" y="117"/>
                  </a:cubicBezTo>
                  <a:cubicBezTo>
                    <a:pt x="139" y="122"/>
                    <a:pt x="145" y="126"/>
                    <a:pt x="150" y="130"/>
                  </a:cubicBezTo>
                  <a:cubicBezTo>
                    <a:pt x="130" y="137"/>
                    <a:pt x="109" y="140"/>
                    <a:pt x="92" y="138"/>
                  </a:cubicBezTo>
                  <a:close/>
                  <a:moveTo>
                    <a:pt x="112" y="144"/>
                  </a:moveTo>
                  <a:cubicBezTo>
                    <a:pt x="126" y="143"/>
                    <a:pt x="140" y="140"/>
                    <a:pt x="155" y="134"/>
                  </a:cubicBezTo>
                  <a:cubicBezTo>
                    <a:pt x="159" y="138"/>
                    <a:pt x="163" y="142"/>
                    <a:pt x="165" y="146"/>
                  </a:cubicBezTo>
                  <a:cubicBezTo>
                    <a:pt x="148" y="148"/>
                    <a:pt x="129" y="147"/>
                    <a:pt x="112" y="144"/>
                  </a:cubicBezTo>
                  <a:close/>
                  <a:moveTo>
                    <a:pt x="173" y="144"/>
                  </a:moveTo>
                  <a:cubicBezTo>
                    <a:pt x="170" y="140"/>
                    <a:pt x="166" y="136"/>
                    <a:pt x="162" y="132"/>
                  </a:cubicBezTo>
                  <a:cubicBezTo>
                    <a:pt x="172" y="127"/>
                    <a:pt x="183" y="122"/>
                    <a:pt x="193" y="115"/>
                  </a:cubicBezTo>
                  <a:cubicBezTo>
                    <a:pt x="217" y="128"/>
                    <a:pt x="217" y="128"/>
                    <a:pt x="217" y="128"/>
                  </a:cubicBezTo>
                  <a:cubicBezTo>
                    <a:pt x="205" y="136"/>
                    <a:pt x="190" y="141"/>
                    <a:pt x="173" y="1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:p14="http://schemas.microsoft.com/office/powerpoint/2010/main" xmlns:a14="http://schemas.microsoft.com/office/drawing/2010/main" xmlns:p15="http://schemas.microsoft.com/office/powerpoint/2012/main" xmlns:mc="http://schemas.openxmlformats.org/markup-compatibility/2006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4" name="Freeform: Shape 113">
              <a:extLst>
                <a:ext uri="{FF2B5EF4-FFF2-40B4-BE49-F238E27FC236}">
                  <a16:creationId xmlns:a16="http://schemas.microsoft.com/office/drawing/2014/main" id="{3A86F7B7-D57D-4B9F-8D55-AA6CCFFD55D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3205" y="4209042"/>
              <a:ext cx="59754" cy="34327"/>
            </a:xfrm>
            <a:custGeom>
              <a:avLst/>
              <a:gdLst>
                <a:gd name="T0" fmla="*/ 25 w 29"/>
                <a:gd name="T1" fmla="*/ 14 h 17"/>
                <a:gd name="T2" fmla="*/ 7 w 29"/>
                <a:gd name="T3" fmla="*/ 14 h 17"/>
                <a:gd name="T4" fmla="*/ 4 w 29"/>
                <a:gd name="T5" fmla="*/ 3 h 17"/>
                <a:gd name="T6" fmla="*/ 23 w 29"/>
                <a:gd name="T7" fmla="*/ 3 h 17"/>
                <a:gd name="T8" fmla="*/ 25 w 29"/>
                <a:gd name="T9" fmla="*/ 1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7">
                  <a:moveTo>
                    <a:pt x="25" y="14"/>
                  </a:moveTo>
                  <a:cubicBezTo>
                    <a:pt x="21" y="17"/>
                    <a:pt x="12" y="17"/>
                    <a:pt x="7" y="14"/>
                  </a:cubicBezTo>
                  <a:cubicBezTo>
                    <a:pt x="1" y="11"/>
                    <a:pt x="0" y="6"/>
                    <a:pt x="4" y="3"/>
                  </a:cubicBezTo>
                  <a:cubicBezTo>
                    <a:pt x="9" y="0"/>
                    <a:pt x="17" y="0"/>
                    <a:pt x="23" y="3"/>
                  </a:cubicBezTo>
                  <a:cubicBezTo>
                    <a:pt x="28" y="6"/>
                    <a:pt x="29" y="11"/>
                    <a:pt x="25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:p14="http://schemas.microsoft.com/office/powerpoint/2010/main" xmlns:a14="http://schemas.microsoft.com/office/drawing/2010/main" xmlns:p15="http://schemas.microsoft.com/office/powerpoint/2012/main" xmlns:mc="http://schemas.openxmlformats.org/markup-compatibility/2006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75" name="Group 114">
            <a:extLst>
              <a:ext uri="{FF2B5EF4-FFF2-40B4-BE49-F238E27FC236}">
                <a16:creationId xmlns:a16="http://schemas.microsoft.com/office/drawing/2014/main" id="{24A21E04-A532-4A06-BCE1-007B1C17C44C}"/>
              </a:ext>
            </a:extLst>
          </p:cNvPr>
          <p:cNvGrpSpPr/>
          <p:nvPr/>
        </p:nvGrpSpPr>
        <p:grpSpPr>
          <a:xfrm>
            <a:off x="6638998" y="2413365"/>
            <a:ext cx="356995" cy="205705"/>
            <a:chOff x="6394403" y="3369946"/>
            <a:chExt cx="341995" cy="197060"/>
          </a:xfrm>
        </p:grpSpPr>
        <p:sp>
          <p:nvSpPr>
            <p:cNvPr id="125" name="Freeform: Shape 115">
              <a:extLst>
                <a:ext uri="{FF2B5EF4-FFF2-40B4-BE49-F238E27FC236}">
                  <a16:creationId xmlns:a16="http://schemas.microsoft.com/office/drawing/2014/main" id="{FAA76986-9703-4BEA-8951-CA31FE40152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4403" y="3369946"/>
              <a:ext cx="81367" cy="55940"/>
            </a:xfrm>
            <a:custGeom>
              <a:avLst/>
              <a:gdLst>
                <a:gd name="T0" fmla="*/ 35 w 40"/>
                <a:gd name="T1" fmla="*/ 21 h 28"/>
                <a:gd name="T2" fmla="*/ 11 w 40"/>
                <a:gd name="T3" fmla="*/ 24 h 28"/>
                <a:gd name="T4" fmla="*/ 6 w 40"/>
                <a:gd name="T5" fmla="*/ 6 h 28"/>
                <a:gd name="T6" fmla="*/ 30 w 40"/>
                <a:gd name="T7" fmla="*/ 4 h 28"/>
                <a:gd name="T8" fmla="*/ 35 w 40"/>
                <a:gd name="T9" fmla="*/ 2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8">
                  <a:moveTo>
                    <a:pt x="35" y="21"/>
                  </a:moveTo>
                  <a:cubicBezTo>
                    <a:pt x="30" y="27"/>
                    <a:pt x="19" y="28"/>
                    <a:pt x="11" y="24"/>
                  </a:cubicBezTo>
                  <a:cubicBezTo>
                    <a:pt x="3" y="20"/>
                    <a:pt x="0" y="12"/>
                    <a:pt x="6" y="6"/>
                  </a:cubicBezTo>
                  <a:cubicBezTo>
                    <a:pt x="11" y="1"/>
                    <a:pt x="22" y="0"/>
                    <a:pt x="30" y="4"/>
                  </a:cubicBezTo>
                  <a:cubicBezTo>
                    <a:pt x="38" y="8"/>
                    <a:pt x="40" y="16"/>
                    <a:pt x="35" y="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:p14="http://schemas.microsoft.com/office/powerpoint/2010/main" xmlns:a14="http://schemas.microsoft.com/office/drawing/2010/main" xmlns:p15="http://schemas.microsoft.com/office/powerpoint/2012/main" xmlns:mc="http://schemas.openxmlformats.org/markup-compatibility/2006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6" name="Freeform: Shape 116">
              <a:extLst>
                <a:ext uri="{FF2B5EF4-FFF2-40B4-BE49-F238E27FC236}">
                  <a16:creationId xmlns:a16="http://schemas.microsoft.com/office/drawing/2014/main" id="{41A87689-59E5-4905-97F9-1C3E9BA688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2810" y="3434785"/>
              <a:ext cx="81367" cy="58482"/>
            </a:xfrm>
            <a:custGeom>
              <a:avLst/>
              <a:gdLst>
                <a:gd name="T0" fmla="*/ 35 w 40"/>
                <a:gd name="T1" fmla="*/ 22 h 29"/>
                <a:gd name="T2" fmla="*/ 11 w 40"/>
                <a:gd name="T3" fmla="*/ 25 h 29"/>
                <a:gd name="T4" fmla="*/ 5 w 40"/>
                <a:gd name="T5" fmla="*/ 7 h 29"/>
                <a:gd name="T6" fmla="*/ 30 w 40"/>
                <a:gd name="T7" fmla="*/ 4 h 29"/>
                <a:gd name="T8" fmla="*/ 35 w 40"/>
                <a:gd name="T9" fmla="*/ 2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9">
                  <a:moveTo>
                    <a:pt x="35" y="22"/>
                  </a:moveTo>
                  <a:cubicBezTo>
                    <a:pt x="29" y="27"/>
                    <a:pt x="19" y="29"/>
                    <a:pt x="11" y="25"/>
                  </a:cubicBezTo>
                  <a:cubicBezTo>
                    <a:pt x="2" y="20"/>
                    <a:pt x="0" y="13"/>
                    <a:pt x="5" y="7"/>
                  </a:cubicBezTo>
                  <a:cubicBezTo>
                    <a:pt x="11" y="1"/>
                    <a:pt x="22" y="0"/>
                    <a:pt x="30" y="4"/>
                  </a:cubicBezTo>
                  <a:cubicBezTo>
                    <a:pt x="38" y="8"/>
                    <a:pt x="40" y="16"/>
                    <a:pt x="35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:p14="http://schemas.microsoft.com/office/powerpoint/2010/main" xmlns:a14="http://schemas.microsoft.com/office/drawing/2010/main" xmlns:p15="http://schemas.microsoft.com/office/powerpoint/2012/main" xmlns:mc="http://schemas.openxmlformats.org/markup-compatibility/2006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7" name="Freeform: Shape 117">
              <a:extLst>
                <a:ext uri="{FF2B5EF4-FFF2-40B4-BE49-F238E27FC236}">
                  <a16:creationId xmlns:a16="http://schemas.microsoft.com/office/drawing/2014/main" id="{20CC9B0F-3597-43B3-BD7C-37BB3CAAB7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5031" y="3509795"/>
              <a:ext cx="81367" cy="57211"/>
            </a:xfrm>
            <a:custGeom>
              <a:avLst/>
              <a:gdLst>
                <a:gd name="T0" fmla="*/ 35 w 40"/>
                <a:gd name="T1" fmla="*/ 22 h 28"/>
                <a:gd name="T2" fmla="*/ 11 w 40"/>
                <a:gd name="T3" fmla="*/ 24 h 28"/>
                <a:gd name="T4" fmla="*/ 6 w 40"/>
                <a:gd name="T5" fmla="*/ 7 h 28"/>
                <a:gd name="T6" fmla="*/ 30 w 40"/>
                <a:gd name="T7" fmla="*/ 4 h 28"/>
                <a:gd name="T8" fmla="*/ 35 w 40"/>
                <a:gd name="T9" fmla="*/ 2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8">
                  <a:moveTo>
                    <a:pt x="35" y="22"/>
                  </a:moveTo>
                  <a:cubicBezTo>
                    <a:pt x="30" y="27"/>
                    <a:pt x="19" y="28"/>
                    <a:pt x="11" y="24"/>
                  </a:cubicBezTo>
                  <a:cubicBezTo>
                    <a:pt x="3" y="20"/>
                    <a:pt x="0" y="12"/>
                    <a:pt x="6" y="7"/>
                  </a:cubicBezTo>
                  <a:cubicBezTo>
                    <a:pt x="11" y="1"/>
                    <a:pt x="22" y="0"/>
                    <a:pt x="30" y="4"/>
                  </a:cubicBezTo>
                  <a:cubicBezTo>
                    <a:pt x="38" y="8"/>
                    <a:pt x="40" y="16"/>
                    <a:pt x="35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:p14="http://schemas.microsoft.com/office/powerpoint/2010/main" xmlns:a14="http://schemas.microsoft.com/office/drawing/2010/main" xmlns:p15="http://schemas.microsoft.com/office/powerpoint/2012/main" xmlns:mc="http://schemas.openxmlformats.org/markup-compatibility/2006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76" name="Group 118">
            <a:extLst>
              <a:ext uri="{FF2B5EF4-FFF2-40B4-BE49-F238E27FC236}">
                <a16:creationId xmlns:a16="http://schemas.microsoft.com/office/drawing/2014/main" id="{67131930-2EB2-480B-97CB-377E11B05511}"/>
              </a:ext>
            </a:extLst>
          </p:cNvPr>
          <p:cNvGrpSpPr/>
          <p:nvPr/>
        </p:nvGrpSpPr>
        <p:grpSpPr>
          <a:xfrm>
            <a:off x="4075012" y="2393442"/>
            <a:ext cx="1385518" cy="1310680"/>
            <a:chOff x="3938140" y="3350876"/>
            <a:chExt cx="1327297" cy="1255604"/>
          </a:xfrm>
        </p:grpSpPr>
        <p:sp>
          <p:nvSpPr>
            <p:cNvPr id="114" name="Freeform: Shape 119">
              <a:extLst>
                <a:ext uri="{FF2B5EF4-FFF2-40B4-BE49-F238E27FC236}">
                  <a16:creationId xmlns:a16="http://schemas.microsoft.com/office/drawing/2014/main" id="{0F7170E2-15AF-4302-AFCF-A2E56A23C9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8140" y="3972072"/>
              <a:ext cx="1327297" cy="634408"/>
            </a:xfrm>
            <a:custGeom>
              <a:avLst/>
              <a:gdLst>
                <a:gd name="T0" fmla="*/ 1044 w 1044"/>
                <a:gd name="T1" fmla="*/ 237 h 499"/>
                <a:gd name="T2" fmla="*/ 545 w 1044"/>
                <a:gd name="T3" fmla="*/ 0 h 499"/>
                <a:gd name="T4" fmla="*/ 0 w 1044"/>
                <a:gd name="T5" fmla="*/ 260 h 499"/>
                <a:gd name="T6" fmla="*/ 498 w 1044"/>
                <a:gd name="T7" fmla="*/ 499 h 499"/>
                <a:gd name="T8" fmla="*/ 1044 w 1044"/>
                <a:gd name="T9" fmla="*/ 237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4" h="499">
                  <a:moveTo>
                    <a:pt x="1044" y="237"/>
                  </a:moveTo>
                  <a:lnTo>
                    <a:pt x="545" y="0"/>
                  </a:lnTo>
                  <a:lnTo>
                    <a:pt x="0" y="260"/>
                  </a:lnTo>
                  <a:lnTo>
                    <a:pt x="498" y="499"/>
                  </a:lnTo>
                  <a:lnTo>
                    <a:pt x="1044" y="237"/>
                  </a:lnTo>
                  <a:close/>
                </a:path>
              </a:pathLst>
            </a:custGeom>
            <a:solidFill>
              <a:schemeClr val="accent5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:p14="http://schemas.microsoft.com/office/powerpoint/2010/main" xmlns:a14="http://schemas.microsoft.com/office/drawing/2010/main" xmlns:p15="http://schemas.microsoft.com/office/powerpoint/2012/main" xmlns:mc="http://schemas.openxmlformats.org/markup-compatibility/2006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5" name="Freeform: Shape 120">
              <a:extLst>
                <a:ext uri="{FF2B5EF4-FFF2-40B4-BE49-F238E27FC236}">
                  <a16:creationId xmlns:a16="http://schemas.microsoft.com/office/drawing/2014/main" id="{EF0FD405-5D6B-4979-BDD5-1289F77342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8140" y="3350876"/>
              <a:ext cx="1327297" cy="634408"/>
            </a:xfrm>
            <a:custGeom>
              <a:avLst/>
              <a:gdLst>
                <a:gd name="T0" fmla="*/ 1044 w 1044"/>
                <a:gd name="T1" fmla="*/ 237 h 499"/>
                <a:gd name="T2" fmla="*/ 545 w 1044"/>
                <a:gd name="T3" fmla="*/ 0 h 499"/>
                <a:gd name="T4" fmla="*/ 0 w 1044"/>
                <a:gd name="T5" fmla="*/ 260 h 499"/>
                <a:gd name="T6" fmla="*/ 498 w 1044"/>
                <a:gd name="T7" fmla="*/ 499 h 499"/>
                <a:gd name="T8" fmla="*/ 1044 w 1044"/>
                <a:gd name="T9" fmla="*/ 237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4" h="499">
                  <a:moveTo>
                    <a:pt x="1044" y="237"/>
                  </a:moveTo>
                  <a:lnTo>
                    <a:pt x="545" y="0"/>
                  </a:lnTo>
                  <a:lnTo>
                    <a:pt x="0" y="260"/>
                  </a:lnTo>
                  <a:lnTo>
                    <a:pt x="498" y="499"/>
                  </a:lnTo>
                  <a:lnTo>
                    <a:pt x="1044" y="23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:p14="http://schemas.microsoft.com/office/powerpoint/2010/main" xmlns:a14="http://schemas.microsoft.com/office/drawing/2010/main" xmlns:p15="http://schemas.microsoft.com/office/powerpoint/2012/main" xmlns:mc="http://schemas.openxmlformats.org/markup-compatibility/2006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6" name="Freeform: Shape 121">
              <a:extLst>
                <a:ext uri="{FF2B5EF4-FFF2-40B4-BE49-F238E27FC236}">
                  <a16:creationId xmlns:a16="http://schemas.microsoft.com/office/drawing/2014/main" id="{F39CCA35-0BE9-4BBC-880B-8496B8684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5925" y="3491996"/>
              <a:ext cx="456418" cy="241558"/>
            </a:xfrm>
            <a:custGeom>
              <a:avLst/>
              <a:gdLst>
                <a:gd name="T0" fmla="*/ 165 w 224"/>
                <a:gd name="T1" fmla="*/ 110 h 119"/>
                <a:gd name="T2" fmla="*/ 16 w 224"/>
                <a:gd name="T3" fmla="*/ 29 h 119"/>
                <a:gd name="T4" fmla="*/ 11 w 224"/>
                <a:gd name="T5" fmla="*/ 5 h 119"/>
                <a:gd name="T6" fmla="*/ 59 w 224"/>
                <a:gd name="T7" fmla="*/ 10 h 119"/>
                <a:gd name="T8" fmla="*/ 207 w 224"/>
                <a:gd name="T9" fmla="*/ 90 h 119"/>
                <a:gd name="T10" fmla="*/ 212 w 224"/>
                <a:gd name="T11" fmla="*/ 114 h 119"/>
                <a:gd name="T12" fmla="*/ 165 w 224"/>
                <a:gd name="T13" fmla="*/ 110 h 119"/>
                <a:gd name="T14" fmla="*/ 49 w 224"/>
                <a:gd name="T15" fmla="*/ 14 h 119"/>
                <a:gd name="T16" fmla="*/ 23 w 224"/>
                <a:gd name="T17" fmla="*/ 12 h 119"/>
                <a:gd name="T18" fmla="*/ 26 w 224"/>
                <a:gd name="T19" fmla="*/ 25 h 119"/>
                <a:gd name="T20" fmla="*/ 174 w 224"/>
                <a:gd name="T21" fmla="*/ 105 h 119"/>
                <a:gd name="T22" fmla="*/ 200 w 224"/>
                <a:gd name="T23" fmla="*/ 108 h 119"/>
                <a:gd name="T24" fmla="*/ 198 w 224"/>
                <a:gd name="T25" fmla="*/ 94 h 119"/>
                <a:gd name="T26" fmla="*/ 49 w 224"/>
                <a:gd name="T27" fmla="*/ 14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4" h="119">
                  <a:moveTo>
                    <a:pt x="165" y="110"/>
                  </a:moveTo>
                  <a:cubicBezTo>
                    <a:pt x="16" y="29"/>
                    <a:pt x="16" y="29"/>
                    <a:pt x="16" y="29"/>
                  </a:cubicBezTo>
                  <a:cubicBezTo>
                    <a:pt x="2" y="21"/>
                    <a:pt x="0" y="11"/>
                    <a:pt x="11" y="5"/>
                  </a:cubicBezTo>
                  <a:cubicBezTo>
                    <a:pt x="23" y="0"/>
                    <a:pt x="44" y="2"/>
                    <a:pt x="59" y="10"/>
                  </a:cubicBezTo>
                  <a:cubicBezTo>
                    <a:pt x="207" y="90"/>
                    <a:pt x="207" y="90"/>
                    <a:pt x="207" y="90"/>
                  </a:cubicBezTo>
                  <a:cubicBezTo>
                    <a:pt x="222" y="98"/>
                    <a:pt x="224" y="109"/>
                    <a:pt x="212" y="114"/>
                  </a:cubicBezTo>
                  <a:cubicBezTo>
                    <a:pt x="200" y="119"/>
                    <a:pt x="179" y="117"/>
                    <a:pt x="165" y="110"/>
                  </a:cubicBezTo>
                  <a:close/>
                  <a:moveTo>
                    <a:pt x="49" y="14"/>
                  </a:moveTo>
                  <a:cubicBezTo>
                    <a:pt x="41" y="10"/>
                    <a:pt x="30" y="9"/>
                    <a:pt x="23" y="12"/>
                  </a:cubicBezTo>
                  <a:cubicBezTo>
                    <a:pt x="17" y="15"/>
                    <a:pt x="18" y="20"/>
                    <a:pt x="26" y="25"/>
                  </a:cubicBezTo>
                  <a:cubicBezTo>
                    <a:pt x="174" y="105"/>
                    <a:pt x="174" y="105"/>
                    <a:pt x="174" y="105"/>
                  </a:cubicBezTo>
                  <a:cubicBezTo>
                    <a:pt x="182" y="109"/>
                    <a:pt x="194" y="111"/>
                    <a:pt x="200" y="108"/>
                  </a:cubicBezTo>
                  <a:cubicBezTo>
                    <a:pt x="207" y="105"/>
                    <a:pt x="206" y="99"/>
                    <a:pt x="198" y="94"/>
                  </a:cubicBezTo>
                  <a:lnTo>
                    <a:pt x="49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:p14="http://schemas.microsoft.com/office/powerpoint/2010/main" xmlns:a14="http://schemas.microsoft.com/office/drawing/2010/main" xmlns:p15="http://schemas.microsoft.com/office/powerpoint/2012/main" xmlns:mc="http://schemas.openxmlformats.org/markup-compatibility/2006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7" name="Freeform: Shape 122">
              <a:extLst>
                <a:ext uri="{FF2B5EF4-FFF2-40B4-BE49-F238E27FC236}">
                  <a16:creationId xmlns:a16="http://schemas.microsoft.com/office/drawing/2014/main" id="{07BC335A-E41A-49F7-BEE3-D5DA907169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9095" y="3631845"/>
              <a:ext cx="133493" cy="71196"/>
            </a:xfrm>
            <a:custGeom>
              <a:avLst/>
              <a:gdLst>
                <a:gd name="T0" fmla="*/ 63 w 66"/>
                <a:gd name="T1" fmla="*/ 34 h 35"/>
                <a:gd name="T2" fmla="*/ 52 w 66"/>
                <a:gd name="T3" fmla="*/ 33 h 35"/>
                <a:gd name="T4" fmla="*/ 4 w 66"/>
                <a:gd name="T5" fmla="*/ 8 h 35"/>
                <a:gd name="T6" fmla="*/ 3 w 66"/>
                <a:gd name="T7" fmla="*/ 2 h 35"/>
                <a:gd name="T8" fmla="*/ 15 w 66"/>
                <a:gd name="T9" fmla="*/ 3 h 35"/>
                <a:gd name="T10" fmla="*/ 62 w 66"/>
                <a:gd name="T11" fmla="*/ 28 h 35"/>
                <a:gd name="T12" fmla="*/ 63 w 66"/>
                <a:gd name="T13" fmla="*/ 3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35">
                  <a:moveTo>
                    <a:pt x="63" y="34"/>
                  </a:moveTo>
                  <a:cubicBezTo>
                    <a:pt x="60" y="35"/>
                    <a:pt x="55" y="35"/>
                    <a:pt x="52" y="33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1" y="6"/>
                    <a:pt x="0" y="3"/>
                    <a:pt x="3" y="2"/>
                  </a:cubicBezTo>
                  <a:cubicBezTo>
                    <a:pt x="6" y="0"/>
                    <a:pt x="11" y="1"/>
                    <a:pt x="15" y="3"/>
                  </a:cubicBezTo>
                  <a:cubicBezTo>
                    <a:pt x="62" y="28"/>
                    <a:pt x="62" y="28"/>
                    <a:pt x="62" y="28"/>
                  </a:cubicBezTo>
                  <a:cubicBezTo>
                    <a:pt x="66" y="30"/>
                    <a:pt x="66" y="33"/>
                    <a:pt x="63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:p14="http://schemas.microsoft.com/office/powerpoint/2010/main" xmlns:a14="http://schemas.microsoft.com/office/drawing/2010/main" xmlns:p15="http://schemas.microsoft.com/office/powerpoint/2012/main" xmlns:mc="http://schemas.openxmlformats.org/markup-compatibility/2006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8" name="Freeform: Shape 123">
              <a:extLst>
                <a:ext uri="{FF2B5EF4-FFF2-40B4-BE49-F238E27FC236}">
                  <a16:creationId xmlns:a16="http://schemas.microsoft.com/office/drawing/2014/main" id="{AE14E509-ACCD-488C-A904-390854CC8E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3306" y="3526323"/>
              <a:ext cx="30513" cy="16528"/>
            </a:xfrm>
            <a:custGeom>
              <a:avLst/>
              <a:gdLst>
                <a:gd name="T0" fmla="*/ 13 w 15"/>
                <a:gd name="T1" fmla="*/ 7 h 8"/>
                <a:gd name="T2" fmla="*/ 3 w 15"/>
                <a:gd name="T3" fmla="*/ 6 h 8"/>
                <a:gd name="T4" fmla="*/ 2 w 15"/>
                <a:gd name="T5" fmla="*/ 1 h 8"/>
                <a:gd name="T6" fmla="*/ 12 w 15"/>
                <a:gd name="T7" fmla="*/ 2 h 8"/>
                <a:gd name="T8" fmla="*/ 13 w 15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3" y="7"/>
                  </a:moveTo>
                  <a:cubicBezTo>
                    <a:pt x="10" y="8"/>
                    <a:pt x="6" y="8"/>
                    <a:pt x="3" y="6"/>
                  </a:cubicBezTo>
                  <a:cubicBezTo>
                    <a:pt x="0" y="4"/>
                    <a:pt x="0" y="2"/>
                    <a:pt x="2" y="1"/>
                  </a:cubicBezTo>
                  <a:cubicBezTo>
                    <a:pt x="5" y="0"/>
                    <a:pt x="9" y="0"/>
                    <a:pt x="12" y="2"/>
                  </a:cubicBezTo>
                  <a:cubicBezTo>
                    <a:pt x="15" y="4"/>
                    <a:pt x="15" y="6"/>
                    <a:pt x="13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:p14="http://schemas.microsoft.com/office/powerpoint/2010/main" xmlns:a14="http://schemas.microsoft.com/office/drawing/2010/main" xmlns:p15="http://schemas.microsoft.com/office/powerpoint/2012/main" xmlns:mc="http://schemas.openxmlformats.org/markup-compatibility/2006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9" name="Freeform: Shape 124">
              <a:extLst>
                <a:ext uri="{FF2B5EF4-FFF2-40B4-BE49-F238E27FC236}">
                  <a16:creationId xmlns:a16="http://schemas.microsoft.com/office/drawing/2014/main" id="{C2BDA1A2-688C-4A0F-977E-3972235B0A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1844" y="3533951"/>
              <a:ext cx="456418" cy="242830"/>
            </a:xfrm>
            <a:custGeom>
              <a:avLst/>
              <a:gdLst>
                <a:gd name="T0" fmla="*/ 165 w 224"/>
                <a:gd name="T1" fmla="*/ 110 h 119"/>
                <a:gd name="T2" fmla="*/ 16 w 224"/>
                <a:gd name="T3" fmla="*/ 29 h 119"/>
                <a:gd name="T4" fmla="*/ 12 w 224"/>
                <a:gd name="T5" fmla="*/ 5 h 119"/>
                <a:gd name="T6" fmla="*/ 59 w 224"/>
                <a:gd name="T7" fmla="*/ 10 h 119"/>
                <a:gd name="T8" fmla="*/ 208 w 224"/>
                <a:gd name="T9" fmla="*/ 90 h 119"/>
                <a:gd name="T10" fmla="*/ 212 w 224"/>
                <a:gd name="T11" fmla="*/ 114 h 119"/>
                <a:gd name="T12" fmla="*/ 165 w 224"/>
                <a:gd name="T13" fmla="*/ 110 h 119"/>
                <a:gd name="T14" fmla="*/ 49 w 224"/>
                <a:gd name="T15" fmla="*/ 14 h 119"/>
                <a:gd name="T16" fmla="*/ 23 w 224"/>
                <a:gd name="T17" fmla="*/ 12 h 119"/>
                <a:gd name="T18" fmla="*/ 26 w 224"/>
                <a:gd name="T19" fmla="*/ 25 h 119"/>
                <a:gd name="T20" fmla="*/ 175 w 224"/>
                <a:gd name="T21" fmla="*/ 105 h 119"/>
                <a:gd name="T22" fmla="*/ 201 w 224"/>
                <a:gd name="T23" fmla="*/ 108 h 119"/>
                <a:gd name="T24" fmla="*/ 198 w 224"/>
                <a:gd name="T25" fmla="*/ 94 h 119"/>
                <a:gd name="T26" fmla="*/ 49 w 224"/>
                <a:gd name="T27" fmla="*/ 14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4" h="119">
                  <a:moveTo>
                    <a:pt x="165" y="110"/>
                  </a:moveTo>
                  <a:cubicBezTo>
                    <a:pt x="16" y="29"/>
                    <a:pt x="16" y="29"/>
                    <a:pt x="16" y="29"/>
                  </a:cubicBezTo>
                  <a:cubicBezTo>
                    <a:pt x="2" y="21"/>
                    <a:pt x="0" y="11"/>
                    <a:pt x="12" y="5"/>
                  </a:cubicBezTo>
                  <a:cubicBezTo>
                    <a:pt x="23" y="0"/>
                    <a:pt x="45" y="2"/>
                    <a:pt x="59" y="10"/>
                  </a:cubicBezTo>
                  <a:cubicBezTo>
                    <a:pt x="208" y="90"/>
                    <a:pt x="208" y="90"/>
                    <a:pt x="208" y="90"/>
                  </a:cubicBezTo>
                  <a:cubicBezTo>
                    <a:pt x="222" y="98"/>
                    <a:pt x="224" y="108"/>
                    <a:pt x="212" y="114"/>
                  </a:cubicBezTo>
                  <a:cubicBezTo>
                    <a:pt x="201" y="119"/>
                    <a:pt x="179" y="117"/>
                    <a:pt x="165" y="110"/>
                  </a:cubicBezTo>
                  <a:close/>
                  <a:moveTo>
                    <a:pt x="49" y="14"/>
                  </a:moveTo>
                  <a:cubicBezTo>
                    <a:pt x="41" y="10"/>
                    <a:pt x="30" y="9"/>
                    <a:pt x="23" y="12"/>
                  </a:cubicBezTo>
                  <a:cubicBezTo>
                    <a:pt x="17" y="15"/>
                    <a:pt x="18" y="20"/>
                    <a:pt x="26" y="25"/>
                  </a:cubicBezTo>
                  <a:cubicBezTo>
                    <a:pt x="175" y="105"/>
                    <a:pt x="175" y="105"/>
                    <a:pt x="175" y="105"/>
                  </a:cubicBezTo>
                  <a:cubicBezTo>
                    <a:pt x="183" y="109"/>
                    <a:pt x="194" y="110"/>
                    <a:pt x="201" y="108"/>
                  </a:cubicBezTo>
                  <a:cubicBezTo>
                    <a:pt x="207" y="105"/>
                    <a:pt x="206" y="99"/>
                    <a:pt x="198" y="94"/>
                  </a:cubicBezTo>
                  <a:lnTo>
                    <a:pt x="49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:p14="http://schemas.microsoft.com/office/powerpoint/2010/main" xmlns:a14="http://schemas.microsoft.com/office/drawing/2010/main" xmlns:p15="http://schemas.microsoft.com/office/powerpoint/2012/main" xmlns:mc="http://schemas.openxmlformats.org/markup-compatibility/2006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0" name="Freeform: Shape 125">
              <a:extLst>
                <a:ext uri="{FF2B5EF4-FFF2-40B4-BE49-F238E27FC236}">
                  <a16:creationId xmlns:a16="http://schemas.microsoft.com/office/drawing/2014/main" id="{90DA7294-6BCD-4A00-8BF3-268ABD4B8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7557" y="3675072"/>
              <a:ext cx="132221" cy="71196"/>
            </a:xfrm>
            <a:custGeom>
              <a:avLst/>
              <a:gdLst>
                <a:gd name="T0" fmla="*/ 62 w 65"/>
                <a:gd name="T1" fmla="*/ 34 h 35"/>
                <a:gd name="T2" fmla="*/ 51 w 65"/>
                <a:gd name="T3" fmla="*/ 33 h 35"/>
                <a:gd name="T4" fmla="*/ 4 w 65"/>
                <a:gd name="T5" fmla="*/ 7 h 35"/>
                <a:gd name="T6" fmla="*/ 2 w 65"/>
                <a:gd name="T7" fmla="*/ 2 h 35"/>
                <a:gd name="T8" fmla="*/ 14 w 65"/>
                <a:gd name="T9" fmla="*/ 3 h 35"/>
                <a:gd name="T10" fmla="*/ 61 w 65"/>
                <a:gd name="T11" fmla="*/ 28 h 35"/>
                <a:gd name="T12" fmla="*/ 62 w 65"/>
                <a:gd name="T13" fmla="*/ 3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35">
                  <a:moveTo>
                    <a:pt x="62" y="34"/>
                  </a:moveTo>
                  <a:cubicBezTo>
                    <a:pt x="60" y="35"/>
                    <a:pt x="54" y="35"/>
                    <a:pt x="51" y="33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0" y="6"/>
                    <a:pt x="0" y="3"/>
                    <a:pt x="2" y="2"/>
                  </a:cubicBezTo>
                  <a:cubicBezTo>
                    <a:pt x="5" y="0"/>
                    <a:pt x="11" y="1"/>
                    <a:pt x="14" y="3"/>
                  </a:cubicBezTo>
                  <a:cubicBezTo>
                    <a:pt x="61" y="28"/>
                    <a:pt x="61" y="28"/>
                    <a:pt x="61" y="28"/>
                  </a:cubicBezTo>
                  <a:cubicBezTo>
                    <a:pt x="65" y="30"/>
                    <a:pt x="65" y="33"/>
                    <a:pt x="62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:p14="http://schemas.microsoft.com/office/powerpoint/2010/main" xmlns:a14="http://schemas.microsoft.com/office/drawing/2010/main" xmlns:p15="http://schemas.microsoft.com/office/powerpoint/2012/main" xmlns:mc="http://schemas.openxmlformats.org/markup-compatibility/2006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1" name="Freeform: Shape 126">
              <a:extLst>
                <a:ext uri="{FF2B5EF4-FFF2-40B4-BE49-F238E27FC236}">
                  <a16:creationId xmlns:a16="http://schemas.microsoft.com/office/drawing/2014/main" id="{61A61343-0B14-4718-867C-78654330FEF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9226" y="3569549"/>
              <a:ext cx="30513" cy="15256"/>
            </a:xfrm>
            <a:custGeom>
              <a:avLst/>
              <a:gdLst>
                <a:gd name="T0" fmla="*/ 13 w 15"/>
                <a:gd name="T1" fmla="*/ 7 h 8"/>
                <a:gd name="T2" fmla="*/ 3 w 15"/>
                <a:gd name="T3" fmla="*/ 6 h 8"/>
                <a:gd name="T4" fmla="*/ 2 w 15"/>
                <a:gd name="T5" fmla="*/ 1 h 8"/>
                <a:gd name="T6" fmla="*/ 12 w 15"/>
                <a:gd name="T7" fmla="*/ 2 h 8"/>
                <a:gd name="T8" fmla="*/ 13 w 15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3" y="7"/>
                  </a:moveTo>
                  <a:cubicBezTo>
                    <a:pt x="11" y="8"/>
                    <a:pt x="6" y="8"/>
                    <a:pt x="3" y="6"/>
                  </a:cubicBezTo>
                  <a:cubicBezTo>
                    <a:pt x="0" y="4"/>
                    <a:pt x="0" y="2"/>
                    <a:pt x="2" y="1"/>
                  </a:cubicBezTo>
                  <a:cubicBezTo>
                    <a:pt x="5" y="0"/>
                    <a:pt x="9" y="0"/>
                    <a:pt x="12" y="2"/>
                  </a:cubicBezTo>
                  <a:cubicBezTo>
                    <a:pt x="15" y="4"/>
                    <a:pt x="15" y="6"/>
                    <a:pt x="13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:p14="http://schemas.microsoft.com/office/powerpoint/2010/main" xmlns:a14="http://schemas.microsoft.com/office/drawing/2010/main" xmlns:p15="http://schemas.microsoft.com/office/powerpoint/2012/main" xmlns:mc="http://schemas.openxmlformats.org/markup-compatibility/2006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2" name="Freeform: Shape 127">
              <a:extLst>
                <a:ext uri="{FF2B5EF4-FFF2-40B4-BE49-F238E27FC236}">
                  <a16:creationId xmlns:a16="http://schemas.microsoft.com/office/drawing/2014/main" id="{CDE0E862-8382-40F3-ACFE-9233DA57F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9035" y="3577177"/>
              <a:ext cx="457689" cy="242830"/>
            </a:xfrm>
            <a:custGeom>
              <a:avLst/>
              <a:gdLst>
                <a:gd name="T0" fmla="*/ 165 w 225"/>
                <a:gd name="T1" fmla="*/ 110 h 119"/>
                <a:gd name="T2" fmla="*/ 17 w 225"/>
                <a:gd name="T3" fmla="*/ 29 h 119"/>
                <a:gd name="T4" fmla="*/ 12 w 225"/>
                <a:gd name="T5" fmla="*/ 5 h 119"/>
                <a:gd name="T6" fmla="*/ 59 w 225"/>
                <a:gd name="T7" fmla="*/ 10 h 119"/>
                <a:gd name="T8" fmla="*/ 208 w 225"/>
                <a:gd name="T9" fmla="*/ 90 h 119"/>
                <a:gd name="T10" fmla="*/ 213 w 225"/>
                <a:gd name="T11" fmla="*/ 114 h 119"/>
                <a:gd name="T12" fmla="*/ 165 w 225"/>
                <a:gd name="T13" fmla="*/ 110 h 119"/>
                <a:gd name="T14" fmla="*/ 50 w 225"/>
                <a:gd name="T15" fmla="*/ 14 h 119"/>
                <a:gd name="T16" fmla="*/ 24 w 225"/>
                <a:gd name="T17" fmla="*/ 12 h 119"/>
                <a:gd name="T18" fmla="*/ 26 w 225"/>
                <a:gd name="T19" fmla="*/ 25 h 119"/>
                <a:gd name="T20" fmla="*/ 175 w 225"/>
                <a:gd name="T21" fmla="*/ 105 h 119"/>
                <a:gd name="T22" fmla="*/ 201 w 225"/>
                <a:gd name="T23" fmla="*/ 108 h 119"/>
                <a:gd name="T24" fmla="*/ 198 w 225"/>
                <a:gd name="T25" fmla="*/ 94 h 119"/>
                <a:gd name="T26" fmla="*/ 50 w 225"/>
                <a:gd name="T27" fmla="*/ 14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5" h="119">
                  <a:moveTo>
                    <a:pt x="165" y="110"/>
                  </a:moveTo>
                  <a:cubicBezTo>
                    <a:pt x="17" y="29"/>
                    <a:pt x="17" y="29"/>
                    <a:pt x="17" y="29"/>
                  </a:cubicBezTo>
                  <a:cubicBezTo>
                    <a:pt x="2" y="21"/>
                    <a:pt x="0" y="11"/>
                    <a:pt x="12" y="5"/>
                  </a:cubicBezTo>
                  <a:cubicBezTo>
                    <a:pt x="24" y="0"/>
                    <a:pt x="45" y="2"/>
                    <a:pt x="59" y="10"/>
                  </a:cubicBezTo>
                  <a:cubicBezTo>
                    <a:pt x="208" y="90"/>
                    <a:pt x="208" y="90"/>
                    <a:pt x="208" y="90"/>
                  </a:cubicBezTo>
                  <a:cubicBezTo>
                    <a:pt x="222" y="98"/>
                    <a:pt x="225" y="108"/>
                    <a:pt x="213" y="114"/>
                  </a:cubicBezTo>
                  <a:cubicBezTo>
                    <a:pt x="201" y="119"/>
                    <a:pt x="180" y="117"/>
                    <a:pt x="165" y="110"/>
                  </a:cubicBezTo>
                  <a:close/>
                  <a:moveTo>
                    <a:pt x="50" y="14"/>
                  </a:moveTo>
                  <a:cubicBezTo>
                    <a:pt x="42" y="10"/>
                    <a:pt x="30" y="9"/>
                    <a:pt x="24" y="12"/>
                  </a:cubicBezTo>
                  <a:cubicBezTo>
                    <a:pt x="17" y="15"/>
                    <a:pt x="18" y="20"/>
                    <a:pt x="26" y="25"/>
                  </a:cubicBezTo>
                  <a:cubicBezTo>
                    <a:pt x="175" y="105"/>
                    <a:pt x="175" y="105"/>
                    <a:pt x="175" y="105"/>
                  </a:cubicBezTo>
                  <a:cubicBezTo>
                    <a:pt x="183" y="109"/>
                    <a:pt x="195" y="110"/>
                    <a:pt x="201" y="108"/>
                  </a:cubicBezTo>
                  <a:cubicBezTo>
                    <a:pt x="207" y="105"/>
                    <a:pt x="206" y="99"/>
                    <a:pt x="198" y="94"/>
                  </a:cubicBezTo>
                  <a:lnTo>
                    <a:pt x="50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:p14="http://schemas.microsoft.com/office/powerpoint/2010/main" xmlns:a14="http://schemas.microsoft.com/office/drawing/2010/main" xmlns:p15="http://schemas.microsoft.com/office/powerpoint/2012/main" xmlns:mc="http://schemas.openxmlformats.org/markup-compatibility/2006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3" name="Freeform: Shape 128">
              <a:extLst>
                <a:ext uri="{FF2B5EF4-FFF2-40B4-BE49-F238E27FC236}">
                  <a16:creationId xmlns:a16="http://schemas.microsoft.com/office/drawing/2014/main" id="{5803F744-4D90-4E77-AC7F-71E9030B5C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3477" y="3718298"/>
              <a:ext cx="134764" cy="71196"/>
            </a:xfrm>
            <a:custGeom>
              <a:avLst/>
              <a:gdLst>
                <a:gd name="T0" fmla="*/ 63 w 66"/>
                <a:gd name="T1" fmla="*/ 34 h 35"/>
                <a:gd name="T2" fmla="*/ 51 w 66"/>
                <a:gd name="T3" fmla="*/ 33 h 35"/>
                <a:gd name="T4" fmla="*/ 4 w 66"/>
                <a:gd name="T5" fmla="*/ 7 h 35"/>
                <a:gd name="T6" fmla="*/ 3 w 66"/>
                <a:gd name="T7" fmla="*/ 2 h 35"/>
                <a:gd name="T8" fmla="*/ 14 w 66"/>
                <a:gd name="T9" fmla="*/ 3 h 35"/>
                <a:gd name="T10" fmla="*/ 62 w 66"/>
                <a:gd name="T11" fmla="*/ 28 h 35"/>
                <a:gd name="T12" fmla="*/ 63 w 66"/>
                <a:gd name="T13" fmla="*/ 3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35">
                  <a:moveTo>
                    <a:pt x="63" y="34"/>
                  </a:moveTo>
                  <a:cubicBezTo>
                    <a:pt x="60" y="35"/>
                    <a:pt x="55" y="35"/>
                    <a:pt x="51" y="33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0" y="6"/>
                    <a:pt x="0" y="3"/>
                    <a:pt x="3" y="2"/>
                  </a:cubicBezTo>
                  <a:cubicBezTo>
                    <a:pt x="6" y="0"/>
                    <a:pt x="11" y="1"/>
                    <a:pt x="14" y="3"/>
                  </a:cubicBezTo>
                  <a:cubicBezTo>
                    <a:pt x="62" y="28"/>
                    <a:pt x="62" y="28"/>
                    <a:pt x="62" y="28"/>
                  </a:cubicBezTo>
                  <a:cubicBezTo>
                    <a:pt x="65" y="30"/>
                    <a:pt x="66" y="33"/>
                    <a:pt x="63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:p14="http://schemas.microsoft.com/office/powerpoint/2010/main" xmlns:a14="http://schemas.microsoft.com/office/drawing/2010/main" xmlns:p15="http://schemas.microsoft.com/office/powerpoint/2012/main" xmlns:mc="http://schemas.openxmlformats.org/markup-compatibility/2006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4" name="Freeform: Shape 129">
              <a:extLst>
                <a:ext uri="{FF2B5EF4-FFF2-40B4-BE49-F238E27FC236}">
                  <a16:creationId xmlns:a16="http://schemas.microsoft.com/office/drawing/2014/main" id="{A941CDBD-4244-47F8-B768-E5015EADE4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5145" y="3611504"/>
              <a:ext cx="33055" cy="16528"/>
            </a:xfrm>
            <a:custGeom>
              <a:avLst/>
              <a:gdLst>
                <a:gd name="T0" fmla="*/ 13 w 16"/>
                <a:gd name="T1" fmla="*/ 7 h 8"/>
                <a:gd name="T2" fmla="*/ 4 w 16"/>
                <a:gd name="T3" fmla="*/ 6 h 8"/>
                <a:gd name="T4" fmla="*/ 3 w 16"/>
                <a:gd name="T5" fmla="*/ 1 h 8"/>
                <a:gd name="T6" fmla="*/ 12 w 16"/>
                <a:gd name="T7" fmla="*/ 2 h 8"/>
                <a:gd name="T8" fmla="*/ 13 w 16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3" y="7"/>
                  </a:moveTo>
                  <a:cubicBezTo>
                    <a:pt x="11" y="8"/>
                    <a:pt x="7" y="8"/>
                    <a:pt x="4" y="6"/>
                  </a:cubicBezTo>
                  <a:cubicBezTo>
                    <a:pt x="1" y="4"/>
                    <a:pt x="0" y="2"/>
                    <a:pt x="3" y="1"/>
                  </a:cubicBezTo>
                  <a:cubicBezTo>
                    <a:pt x="5" y="0"/>
                    <a:pt x="9" y="0"/>
                    <a:pt x="12" y="2"/>
                  </a:cubicBezTo>
                  <a:cubicBezTo>
                    <a:pt x="15" y="4"/>
                    <a:pt x="16" y="6"/>
                    <a:pt x="13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:p14="http://schemas.microsoft.com/office/powerpoint/2010/main" xmlns:a14="http://schemas.microsoft.com/office/drawing/2010/main" xmlns:p15="http://schemas.microsoft.com/office/powerpoint/2012/main" xmlns:mc="http://schemas.openxmlformats.org/markup-compatibility/2006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77" name="Group 130">
            <a:extLst>
              <a:ext uri="{FF2B5EF4-FFF2-40B4-BE49-F238E27FC236}">
                <a16:creationId xmlns:a16="http://schemas.microsoft.com/office/drawing/2014/main" id="{E0EAD992-6CA7-49A9-B312-069C3EEBF7BD}"/>
              </a:ext>
            </a:extLst>
          </p:cNvPr>
          <p:cNvGrpSpPr/>
          <p:nvPr/>
        </p:nvGrpSpPr>
        <p:grpSpPr>
          <a:xfrm>
            <a:off x="6466490" y="1760402"/>
            <a:ext cx="2575949" cy="1230245"/>
            <a:chOff x="6229126" y="2744438"/>
            <a:chExt cx="2467705" cy="1178549"/>
          </a:xfrm>
        </p:grpSpPr>
        <p:sp>
          <p:nvSpPr>
            <p:cNvPr id="110" name="Freeform: Shape 131">
              <a:extLst>
                <a:ext uri="{FF2B5EF4-FFF2-40B4-BE49-F238E27FC236}">
                  <a16:creationId xmlns:a16="http://schemas.microsoft.com/office/drawing/2014/main" id="{F1A0730F-1F90-47FA-93B4-2022AFEEE8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9126" y="2744438"/>
              <a:ext cx="2467705" cy="1178549"/>
            </a:xfrm>
            <a:custGeom>
              <a:avLst/>
              <a:gdLst>
                <a:gd name="T0" fmla="*/ 0 w 1941"/>
                <a:gd name="T1" fmla="*/ 75 h 927"/>
                <a:gd name="T2" fmla="*/ 1781 w 1941"/>
                <a:gd name="T3" fmla="*/ 927 h 927"/>
                <a:gd name="T4" fmla="*/ 1941 w 1941"/>
                <a:gd name="T5" fmla="*/ 851 h 927"/>
                <a:gd name="T6" fmla="*/ 159 w 1941"/>
                <a:gd name="T7" fmla="*/ 0 h 927"/>
                <a:gd name="T8" fmla="*/ 0 w 1941"/>
                <a:gd name="T9" fmla="*/ 75 h 9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41" h="927">
                  <a:moveTo>
                    <a:pt x="0" y="75"/>
                  </a:moveTo>
                  <a:lnTo>
                    <a:pt x="1781" y="927"/>
                  </a:lnTo>
                  <a:lnTo>
                    <a:pt x="1941" y="851"/>
                  </a:lnTo>
                  <a:lnTo>
                    <a:pt x="159" y="0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464749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:p14="http://schemas.microsoft.com/office/powerpoint/2010/main" xmlns:a14="http://schemas.microsoft.com/office/drawing/2010/main" xmlns:p15="http://schemas.microsoft.com/office/powerpoint/2012/main" xmlns:mc="http://schemas.openxmlformats.org/markup-compatibility/2006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111" name="Group 132">
              <a:extLst>
                <a:ext uri="{FF2B5EF4-FFF2-40B4-BE49-F238E27FC236}">
                  <a16:creationId xmlns:a16="http://schemas.microsoft.com/office/drawing/2014/main" id="{0DC2A906-56B6-470D-8084-2889DB2F7EBA}"/>
                </a:ext>
              </a:extLst>
            </p:cNvPr>
            <p:cNvGrpSpPr/>
            <p:nvPr/>
          </p:nvGrpSpPr>
          <p:grpSpPr>
            <a:xfrm>
              <a:off x="7957280" y="3557820"/>
              <a:ext cx="611144" cy="309227"/>
              <a:chOff x="7957280" y="3557820"/>
              <a:chExt cx="611144" cy="309227"/>
            </a:xfrm>
          </p:grpSpPr>
          <p:sp>
            <p:nvSpPr>
              <p:cNvPr id="112" name="Freeform: Shape 133">
                <a:extLst>
                  <a:ext uri="{FF2B5EF4-FFF2-40B4-BE49-F238E27FC236}">
                    <a16:creationId xmlns:a16="http://schemas.microsoft.com/office/drawing/2014/main" id="{7C6FD5F4-F88B-4972-AFF7-312847348B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04816" y="3691600"/>
                <a:ext cx="363608" cy="175447"/>
              </a:xfrm>
              <a:custGeom>
                <a:avLst/>
                <a:gdLst>
                  <a:gd name="T0" fmla="*/ 59 w 286"/>
                  <a:gd name="T1" fmla="*/ 0 h 138"/>
                  <a:gd name="T2" fmla="*/ 0 w 286"/>
                  <a:gd name="T3" fmla="*/ 29 h 138"/>
                  <a:gd name="T4" fmla="*/ 226 w 286"/>
                  <a:gd name="T5" fmla="*/ 138 h 138"/>
                  <a:gd name="T6" fmla="*/ 286 w 286"/>
                  <a:gd name="T7" fmla="*/ 109 h 138"/>
                  <a:gd name="T8" fmla="*/ 59 w 286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6" h="138">
                    <a:moveTo>
                      <a:pt x="59" y="0"/>
                    </a:moveTo>
                    <a:lnTo>
                      <a:pt x="0" y="29"/>
                    </a:lnTo>
                    <a:lnTo>
                      <a:pt x="226" y="138"/>
                    </a:lnTo>
                    <a:lnTo>
                      <a:pt x="286" y="109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lc="http://schemas.openxmlformats.org/drawingml/2006/lockedCanvas" xmlns:p14="http://schemas.microsoft.com/office/powerpoint/2010/main" xmlns:a14="http://schemas.microsoft.com/office/drawing/2010/main" xmlns:p15="http://schemas.microsoft.com/office/powerpoint/2012/main" xmlns:mc="http://schemas.openxmlformats.org/markup-compatibility/2006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3" name="TextBox 134">
                <a:extLst>
                  <a:ext uri="{FF2B5EF4-FFF2-40B4-BE49-F238E27FC236}">
                    <a16:creationId xmlns:a16="http://schemas.microsoft.com/office/drawing/2014/main" id="{38BB4FCA-3FA9-44BB-ACA6-C3697DD8B0BF}"/>
                  </a:ext>
                </a:extLst>
              </p:cNvPr>
              <p:cNvSpPr txBox="1"/>
              <p:nvPr/>
            </p:nvSpPr>
            <p:spPr>
              <a:xfrm rot="1811218">
                <a:off x="7957280" y="3557820"/>
                <a:ext cx="304365" cy="165849"/>
              </a:xfrm>
              <a:prstGeom prst="rect">
                <a:avLst/>
              </a:prstGeom>
              <a:noFill/>
            </p:spPr>
            <p:txBody>
              <a:bodyPr wrap="none">
                <a:normAutofit/>
              </a:bodyPr>
              <a:lstStyle/>
              <a:p>
                <a:r>
                  <a:rPr lang="id-ID" sz="525" b="1">
                    <a:solidFill>
                      <a:schemeClr val="bg1"/>
                    </a:solidFill>
                  </a:rPr>
                  <a:t>80%</a:t>
                </a:r>
              </a:p>
            </p:txBody>
          </p:sp>
        </p:grpSp>
      </p:grpSp>
      <p:grpSp>
        <p:nvGrpSpPr>
          <p:cNvPr id="78" name="Group 135">
            <a:extLst>
              <a:ext uri="{FF2B5EF4-FFF2-40B4-BE49-F238E27FC236}">
                <a16:creationId xmlns:a16="http://schemas.microsoft.com/office/drawing/2014/main" id="{79F342F1-1611-459E-AA8B-BC64B83B7836}"/>
              </a:ext>
            </a:extLst>
          </p:cNvPr>
          <p:cNvGrpSpPr/>
          <p:nvPr/>
        </p:nvGrpSpPr>
        <p:grpSpPr>
          <a:xfrm>
            <a:off x="5386211" y="1867898"/>
            <a:ext cx="1409407" cy="1238207"/>
            <a:chOff x="5194241" y="2847418"/>
            <a:chExt cx="1350182" cy="1186177"/>
          </a:xfrm>
        </p:grpSpPr>
        <p:sp>
          <p:nvSpPr>
            <p:cNvPr id="102" name="Freeform: Shape 136">
              <a:extLst>
                <a:ext uri="{FF2B5EF4-FFF2-40B4-BE49-F238E27FC236}">
                  <a16:creationId xmlns:a16="http://schemas.microsoft.com/office/drawing/2014/main" id="{ED964B22-5492-4D84-89B4-B170BB7975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4241" y="3385203"/>
              <a:ext cx="1350182" cy="648392"/>
            </a:xfrm>
            <a:custGeom>
              <a:avLst/>
              <a:gdLst>
                <a:gd name="T0" fmla="*/ 345 w 663"/>
                <a:gd name="T1" fmla="*/ 9 h 318"/>
                <a:gd name="T2" fmla="*/ 282 w 663"/>
                <a:gd name="T3" fmla="*/ 9 h 318"/>
                <a:gd name="T4" fmla="*/ 17 w 663"/>
                <a:gd name="T5" fmla="*/ 135 h 318"/>
                <a:gd name="T6" fmla="*/ 17 w 663"/>
                <a:gd name="T7" fmla="*/ 165 h 318"/>
                <a:gd name="T8" fmla="*/ 318 w 663"/>
                <a:gd name="T9" fmla="*/ 309 h 318"/>
                <a:gd name="T10" fmla="*/ 381 w 663"/>
                <a:gd name="T11" fmla="*/ 309 h 318"/>
                <a:gd name="T12" fmla="*/ 646 w 663"/>
                <a:gd name="T13" fmla="*/ 183 h 318"/>
                <a:gd name="T14" fmla="*/ 646 w 663"/>
                <a:gd name="T15" fmla="*/ 153 h 318"/>
                <a:gd name="T16" fmla="*/ 345 w 663"/>
                <a:gd name="T17" fmla="*/ 9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3" h="318">
                  <a:moveTo>
                    <a:pt x="345" y="9"/>
                  </a:moveTo>
                  <a:cubicBezTo>
                    <a:pt x="328" y="0"/>
                    <a:pt x="299" y="0"/>
                    <a:pt x="282" y="9"/>
                  </a:cubicBezTo>
                  <a:cubicBezTo>
                    <a:pt x="17" y="135"/>
                    <a:pt x="17" y="135"/>
                    <a:pt x="17" y="135"/>
                  </a:cubicBezTo>
                  <a:cubicBezTo>
                    <a:pt x="0" y="144"/>
                    <a:pt x="0" y="157"/>
                    <a:pt x="17" y="165"/>
                  </a:cubicBezTo>
                  <a:cubicBezTo>
                    <a:pt x="318" y="309"/>
                    <a:pt x="318" y="309"/>
                    <a:pt x="318" y="309"/>
                  </a:cubicBezTo>
                  <a:cubicBezTo>
                    <a:pt x="335" y="318"/>
                    <a:pt x="364" y="318"/>
                    <a:pt x="381" y="309"/>
                  </a:cubicBezTo>
                  <a:cubicBezTo>
                    <a:pt x="646" y="183"/>
                    <a:pt x="646" y="183"/>
                    <a:pt x="646" y="183"/>
                  </a:cubicBezTo>
                  <a:cubicBezTo>
                    <a:pt x="663" y="174"/>
                    <a:pt x="663" y="161"/>
                    <a:pt x="646" y="153"/>
                  </a:cubicBezTo>
                  <a:lnTo>
                    <a:pt x="345" y="9"/>
                  </a:lnTo>
                  <a:close/>
                </a:path>
              </a:pathLst>
            </a:custGeom>
            <a:solidFill>
              <a:schemeClr val="tx1">
                <a:alpha val="10000"/>
              </a:schemeClr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:p14="http://schemas.microsoft.com/office/powerpoint/2010/main" xmlns:a14="http://schemas.microsoft.com/office/drawing/2010/main" xmlns:p15="http://schemas.microsoft.com/office/powerpoint/2012/main" xmlns:mc="http://schemas.openxmlformats.org/markup-compatibility/2006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3" name="Freeform: Shape 137">
              <a:extLst>
                <a:ext uri="{FF2B5EF4-FFF2-40B4-BE49-F238E27FC236}">
                  <a16:creationId xmlns:a16="http://schemas.microsoft.com/office/drawing/2014/main" id="{74FDD8E6-2E22-4098-BCF0-B92381D6EE7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4241" y="2847418"/>
              <a:ext cx="1350182" cy="648392"/>
            </a:xfrm>
            <a:custGeom>
              <a:avLst/>
              <a:gdLst>
                <a:gd name="T0" fmla="*/ 345 w 663"/>
                <a:gd name="T1" fmla="*/ 9 h 318"/>
                <a:gd name="T2" fmla="*/ 282 w 663"/>
                <a:gd name="T3" fmla="*/ 9 h 318"/>
                <a:gd name="T4" fmla="*/ 17 w 663"/>
                <a:gd name="T5" fmla="*/ 135 h 318"/>
                <a:gd name="T6" fmla="*/ 17 w 663"/>
                <a:gd name="T7" fmla="*/ 165 h 318"/>
                <a:gd name="T8" fmla="*/ 318 w 663"/>
                <a:gd name="T9" fmla="*/ 309 h 318"/>
                <a:gd name="T10" fmla="*/ 381 w 663"/>
                <a:gd name="T11" fmla="*/ 309 h 318"/>
                <a:gd name="T12" fmla="*/ 646 w 663"/>
                <a:gd name="T13" fmla="*/ 183 h 318"/>
                <a:gd name="T14" fmla="*/ 646 w 663"/>
                <a:gd name="T15" fmla="*/ 153 h 318"/>
                <a:gd name="T16" fmla="*/ 345 w 663"/>
                <a:gd name="T17" fmla="*/ 9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3" h="318">
                  <a:moveTo>
                    <a:pt x="345" y="9"/>
                  </a:moveTo>
                  <a:cubicBezTo>
                    <a:pt x="328" y="0"/>
                    <a:pt x="299" y="0"/>
                    <a:pt x="282" y="9"/>
                  </a:cubicBezTo>
                  <a:cubicBezTo>
                    <a:pt x="17" y="135"/>
                    <a:pt x="17" y="135"/>
                    <a:pt x="17" y="135"/>
                  </a:cubicBezTo>
                  <a:cubicBezTo>
                    <a:pt x="0" y="144"/>
                    <a:pt x="0" y="157"/>
                    <a:pt x="17" y="165"/>
                  </a:cubicBezTo>
                  <a:cubicBezTo>
                    <a:pt x="318" y="309"/>
                    <a:pt x="318" y="309"/>
                    <a:pt x="318" y="309"/>
                  </a:cubicBezTo>
                  <a:cubicBezTo>
                    <a:pt x="335" y="318"/>
                    <a:pt x="364" y="318"/>
                    <a:pt x="381" y="309"/>
                  </a:cubicBezTo>
                  <a:cubicBezTo>
                    <a:pt x="646" y="183"/>
                    <a:pt x="646" y="183"/>
                    <a:pt x="646" y="183"/>
                  </a:cubicBezTo>
                  <a:cubicBezTo>
                    <a:pt x="663" y="174"/>
                    <a:pt x="663" y="161"/>
                    <a:pt x="646" y="153"/>
                  </a:cubicBezTo>
                  <a:lnTo>
                    <a:pt x="345" y="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:p14="http://schemas.microsoft.com/office/powerpoint/2010/main" xmlns:a14="http://schemas.microsoft.com/office/drawing/2010/main" xmlns:p15="http://schemas.microsoft.com/office/powerpoint/2012/main" xmlns:mc="http://schemas.openxmlformats.org/markup-compatibility/2006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4" name="Freeform: Shape 138">
              <a:extLst>
                <a:ext uri="{FF2B5EF4-FFF2-40B4-BE49-F238E27FC236}">
                  <a16:creationId xmlns:a16="http://schemas.microsoft.com/office/drawing/2014/main" id="{D4BC3418-F03D-481F-A367-7886704A5F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3393" y="3153815"/>
              <a:ext cx="69925" cy="44498"/>
            </a:xfrm>
            <a:custGeom>
              <a:avLst/>
              <a:gdLst>
                <a:gd name="T0" fmla="*/ 18 w 34"/>
                <a:gd name="T1" fmla="*/ 9 h 22"/>
                <a:gd name="T2" fmla="*/ 7 w 34"/>
                <a:gd name="T3" fmla="*/ 0 h 22"/>
                <a:gd name="T4" fmla="*/ 2 w 34"/>
                <a:gd name="T5" fmla="*/ 5 h 22"/>
                <a:gd name="T6" fmla="*/ 1 w 34"/>
                <a:gd name="T7" fmla="*/ 12 h 22"/>
                <a:gd name="T8" fmla="*/ 17 w 34"/>
                <a:gd name="T9" fmla="*/ 20 h 22"/>
                <a:gd name="T10" fmla="*/ 26 w 34"/>
                <a:gd name="T11" fmla="*/ 19 h 22"/>
                <a:gd name="T12" fmla="*/ 34 w 34"/>
                <a:gd name="T13" fmla="*/ 14 h 22"/>
                <a:gd name="T14" fmla="*/ 18 w 34"/>
                <a:gd name="T1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22">
                  <a:moveTo>
                    <a:pt x="18" y="9"/>
                  </a:moveTo>
                  <a:cubicBezTo>
                    <a:pt x="13" y="6"/>
                    <a:pt x="9" y="3"/>
                    <a:pt x="7" y="0"/>
                  </a:cubicBezTo>
                  <a:cubicBezTo>
                    <a:pt x="5" y="1"/>
                    <a:pt x="3" y="3"/>
                    <a:pt x="2" y="5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9"/>
                    <a:pt x="7" y="22"/>
                    <a:pt x="17" y="20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31" y="18"/>
                    <a:pt x="33" y="16"/>
                    <a:pt x="34" y="14"/>
                  </a:cubicBezTo>
                  <a:cubicBezTo>
                    <a:pt x="29" y="13"/>
                    <a:pt x="23" y="11"/>
                    <a:pt x="18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:p14="http://schemas.microsoft.com/office/powerpoint/2010/main" xmlns:a14="http://schemas.microsoft.com/office/drawing/2010/main" xmlns:p15="http://schemas.microsoft.com/office/powerpoint/2012/main" xmlns:mc="http://schemas.openxmlformats.org/markup-compatibility/2006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5" name="Freeform: Shape 139">
              <a:extLst>
                <a:ext uri="{FF2B5EF4-FFF2-40B4-BE49-F238E27FC236}">
                  <a16:creationId xmlns:a16="http://schemas.microsoft.com/office/drawing/2014/main" id="{B79E2FB7-7A02-46A2-B245-287B09785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643" y="3181785"/>
              <a:ext cx="174176" cy="130950"/>
            </a:xfrm>
            <a:custGeom>
              <a:avLst/>
              <a:gdLst>
                <a:gd name="T0" fmla="*/ 9 w 85"/>
                <a:gd name="T1" fmla="*/ 55 h 64"/>
                <a:gd name="T2" fmla="*/ 35 w 85"/>
                <a:gd name="T3" fmla="*/ 24 h 64"/>
                <a:gd name="T4" fmla="*/ 55 w 85"/>
                <a:gd name="T5" fmla="*/ 13 h 64"/>
                <a:gd name="T6" fmla="*/ 71 w 85"/>
                <a:gd name="T7" fmla="*/ 21 h 64"/>
                <a:gd name="T8" fmla="*/ 58 w 85"/>
                <a:gd name="T9" fmla="*/ 37 h 64"/>
                <a:gd name="T10" fmla="*/ 17 w 85"/>
                <a:gd name="T11" fmla="*/ 60 h 64"/>
                <a:gd name="T12" fmla="*/ 9 w 85"/>
                <a:gd name="T13" fmla="*/ 5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64">
                  <a:moveTo>
                    <a:pt x="9" y="55"/>
                  </a:moveTo>
                  <a:cubicBezTo>
                    <a:pt x="0" y="50"/>
                    <a:pt x="12" y="36"/>
                    <a:pt x="35" y="24"/>
                  </a:cubicBezTo>
                  <a:cubicBezTo>
                    <a:pt x="55" y="13"/>
                    <a:pt x="55" y="13"/>
                    <a:pt x="55" y="13"/>
                  </a:cubicBezTo>
                  <a:cubicBezTo>
                    <a:pt x="78" y="0"/>
                    <a:pt x="85" y="4"/>
                    <a:pt x="71" y="21"/>
                  </a:cubicBezTo>
                  <a:cubicBezTo>
                    <a:pt x="58" y="37"/>
                    <a:pt x="58" y="37"/>
                    <a:pt x="58" y="37"/>
                  </a:cubicBezTo>
                  <a:cubicBezTo>
                    <a:pt x="44" y="54"/>
                    <a:pt x="25" y="64"/>
                    <a:pt x="17" y="60"/>
                  </a:cubicBezTo>
                  <a:lnTo>
                    <a:pt x="9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:p14="http://schemas.microsoft.com/office/powerpoint/2010/main" xmlns:a14="http://schemas.microsoft.com/office/drawing/2010/main" xmlns:p15="http://schemas.microsoft.com/office/powerpoint/2012/main" xmlns:mc="http://schemas.openxmlformats.org/markup-compatibility/2006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6" name="Freeform: Shape 140">
              <a:extLst>
                <a:ext uri="{FF2B5EF4-FFF2-40B4-BE49-F238E27FC236}">
                  <a16:creationId xmlns:a16="http://schemas.microsoft.com/office/drawing/2014/main" id="{491B99DC-F87C-4F9D-8864-724099866E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5935" y="3043207"/>
              <a:ext cx="38141" cy="47041"/>
            </a:xfrm>
            <a:custGeom>
              <a:avLst/>
              <a:gdLst>
                <a:gd name="T0" fmla="*/ 19 w 19"/>
                <a:gd name="T1" fmla="*/ 5 h 23"/>
                <a:gd name="T2" fmla="*/ 9 w 19"/>
                <a:gd name="T3" fmla="*/ 1 h 23"/>
                <a:gd name="T4" fmla="*/ 1 w 19"/>
                <a:gd name="T5" fmla="*/ 11 h 23"/>
                <a:gd name="T6" fmla="*/ 1 w 19"/>
                <a:gd name="T7" fmla="*/ 17 h 23"/>
                <a:gd name="T8" fmla="*/ 5 w 19"/>
                <a:gd name="T9" fmla="*/ 21 h 23"/>
                <a:gd name="T10" fmla="*/ 19 w 19"/>
                <a:gd name="T11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23">
                  <a:moveTo>
                    <a:pt x="19" y="5"/>
                  </a:moveTo>
                  <a:cubicBezTo>
                    <a:pt x="18" y="2"/>
                    <a:pt x="13" y="0"/>
                    <a:pt x="9" y="1"/>
                  </a:cubicBezTo>
                  <a:cubicBezTo>
                    <a:pt x="5" y="2"/>
                    <a:pt x="1" y="7"/>
                    <a:pt x="1" y="11"/>
                  </a:cubicBezTo>
                  <a:cubicBezTo>
                    <a:pt x="1" y="15"/>
                    <a:pt x="1" y="16"/>
                    <a:pt x="1" y="17"/>
                  </a:cubicBezTo>
                  <a:cubicBezTo>
                    <a:pt x="0" y="19"/>
                    <a:pt x="0" y="23"/>
                    <a:pt x="5" y="21"/>
                  </a:cubicBezTo>
                  <a:cubicBezTo>
                    <a:pt x="10" y="19"/>
                    <a:pt x="19" y="5"/>
                    <a:pt x="19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:p14="http://schemas.microsoft.com/office/powerpoint/2010/main" xmlns:a14="http://schemas.microsoft.com/office/drawing/2010/main" xmlns:p15="http://schemas.microsoft.com/office/powerpoint/2012/main" xmlns:mc="http://schemas.openxmlformats.org/markup-compatibility/2006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7" name="Freeform: Shape 141">
              <a:extLst>
                <a:ext uri="{FF2B5EF4-FFF2-40B4-BE49-F238E27FC236}">
                  <a16:creationId xmlns:a16="http://schemas.microsoft.com/office/drawing/2014/main" id="{A67B196D-454C-4DF4-8002-97E29BC584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8669" y="3147458"/>
              <a:ext cx="63568" cy="30513"/>
            </a:xfrm>
            <a:custGeom>
              <a:avLst/>
              <a:gdLst>
                <a:gd name="T0" fmla="*/ 22 w 31"/>
                <a:gd name="T1" fmla="*/ 0 h 15"/>
                <a:gd name="T2" fmla="*/ 30 w 31"/>
                <a:gd name="T3" fmla="*/ 6 h 15"/>
                <a:gd name="T4" fmla="*/ 16 w 31"/>
                <a:gd name="T5" fmla="*/ 13 h 15"/>
                <a:gd name="T6" fmla="*/ 7 w 31"/>
                <a:gd name="T7" fmla="*/ 14 h 15"/>
                <a:gd name="T8" fmla="*/ 1 w 31"/>
                <a:gd name="T9" fmla="*/ 12 h 15"/>
                <a:gd name="T10" fmla="*/ 22 w 31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5">
                  <a:moveTo>
                    <a:pt x="22" y="0"/>
                  </a:moveTo>
                  <a:cubicBezTo>
                    <a:pt x="27" y="0"/>
                    <a:pt x="31" y="3"/>
                    <a:pt x="30" y="6"/>
                  </a:cubicBezTo>
                  <a:cubicBezTo>
                    <a:pt x="29" y="8"/>
                    <a:pt x="22" y="12"/>
                    <a:pt x="16" y="13"/>
                  </a:cubicBezTo>
                  <a:cubicBezTo>
                    <a:pt x="11" y="14"/>
                    <a:pt x="8" y="13"/>
                    <a:pt x="7" y="14"/>
                  </a:cubicBezTo>
                  <a:cubicBezTo>
                    <a:pt x="5" y="15"/>
                    <a:pt x="0" y="15"/>
                    <a:pt x="1" y="12"/>
                  </a:cubicBezTo>
                  <a:cubicBezTo>
                    <a:pt x="3" y="8"/>
                    <a:pt x="22" y="0"/>
                    <a:pt x="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:p14="http://schemas.microsoft.com/office/powerpoint/2010/main" xmlns:a14="http://schemas.microsoft.com/office/drawing/2010/main" xmlns:p15="http://schemas.microsoft.com/office/powerpoint/2012/main" xmlns:mc="http://schemas.openxmlformats.org/markup-compatibility/2006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8" name="Freeform: Shape 142">
              <a:extLst>
                <a:ext uri="{FF2B5EF4-FFF2-40B4-BE49-F238E27FC236}">
                  <a16:creationId xmlns:a16="http://schemas.microsoft.com/office/drawing/2014/main" id="{AD28410B-781B-477D-BECA-3C3DF3D2E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2709" y="3006337"/>
              <a:ext cx="310211" cy="208503"/>
            </a:xfrm>
            <a:custGeom>
              <a:avLst/>
              <a:gdLst>
                <a:gd name="T0" fmla="*/ 34 w 152"/>
                <a:gd name="T1" fmla="*/ 83 h 102"/>
                <a:gd name="T2" fmla="*/ 51 w 152"/>
                <a:gd name="T3" fmla="*/ 2 h 102"/>
                <a:gd name="T4" fmla="*/ 54 w 152"/>
                <a:gd name="T5" fmla="*/ 0 h 102"/>
                <a:gd name="T6" fmla="*/ 152 w 152"/>
                <a:gd name="T7" fmla="*/ 56 h 102"/>
                <a:gd name="T8" fmla="*/ 150 w 152"/>
                <a:gd name="T9" fmla="*/ 58 h 102"/>
                <a:gd name="T10" fmla="*/ 34 w 152"/>
                <a:gd name="T11" fmla="*/ 83 h 102"/>
                <a:gd name="T12" fmla="*/ 55 w 152"/>
                <a:gd name="T13" fmla="*/ 7 h 102"/>
                <a:gd name="T14" fmla="*/ 38 w 152"/>
                <a:gd name="T15" fmla="*/ 79 h 102"/>
                <a:gd name="T16" fmla="*/ 141 w 152"/>
                <a:gd name="T17" fmla="*/ 56 h 102"/>
                <a:gd name="T18" fmla="*/ 55 w 152"/>
                <a:gd name="T19" fmla="*/ 7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2" h="102">
                  <a:moveTo>
                    <a:pt x="34" y="83"/>
                  </a:moveTo>
                  <a:cubicBezTo>
                    <a:pt x="0" y="64"/>
                    <a:pt x="24" y="24"/>
                    <a:pt x="51" y="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52" y="56"/>
                    <a:pt x="152" y="56"/>
                    <a:pt x="152" y="56"/>
                  </a:cubicBezTo>
                  <a:cubicBezTo>
                    <a:pt x="150" y="58"/>
                    <a:pt x="150" y="58"/>
                    <a:pt x="150" y="58"/>
                  </a:cubicBezTo>
                  <a:cubicBezTo>
                    <a:pt x="123" y="79"/>
                    <a:pt x="67" y="102"/>
                    <a:pt x="34" y="83"/>
                  </a:cubicBezTo>
                  <a:close/>
                  <a:moveTo>
                    <a:pt x="55" y="7"/>
                  </a:moveTo>
                  <a:cubicBezTo>
                    <a:pt x="30" y="29"/>
                    <a:pt x="11" y="64"/>
                    <a:pt x="38" y="79"/>
                  </a:cubicBezTo>
                  <a:cubicBezTo>
                    <a:pt x="66" y="95"/>
                    <a:pt x="115" y="76"/>
                    <a:pt x="141" y="56"/>
                  </a:cubicBezTo>
                  <a:lnTo>
                    <a:pt x="55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:p14="http://schemas.microsoft.com/office/powerpoint/2010/main" xmlns:a14="http://schemas.microsoft.com/office/drawing/2010/main" xmlns:p15="http://schemas.microsoft.com/office/powerpoint/2012/main" xmlns:mc="http://schemas.openxmlformats.org/markup-compatibility/2006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9" name="Freeform: Shape 143">
              <a:extLst>
                <a:ext uri="{FF2B5EF4-FFF2-40B4-BE49-F238E27FC236}">
                  <a16:creationId xmlns:a16="http://schemas.microsoft.com/office/drawing/2014/main" id="{9C2DA711-E3A6-4B62-84E6-94B5D20B2D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6277" y="2978368"/>
              <a:ext cx="288599" cy="169091"/>
            </a:xfrm>
            <a:custGeom>
              <a:avLst/>
              <a:gdLst>
                <a:gd name="T0" fmla="*/ 30 w 142"/>
                <a:gd name="T1" fmla="*/ 29 h 83"/>
                <a:gd name="T2" fmla="*/ 44 w 142"/>
                <a:gd name="T3" fmla="*/ 46 h 83"/>
                <a:gd name="T4" fmla="*/ 40 w 142"/>
                <a:gd name="T5" fmla="*/ 34 h 83"/>
                <a:gd name="T6" fmla="*/ 74 w 142"/>
                <a:gd name="T7" fmla="*/ 63 h 83"/>
                <a:gd name="T8" fmla="*/ 63 w 142"/>
                <a:gd name="T9" fmla="*/ 47 h 83"/>
                <a:gd name="T10" fmla="*/ 109 w 142"/>
                <a:gd name="T11" fmla="*/ 83 h 83"/>
                <a:gd name="T12" fmla="*/ 127 w 142"/>
                <a:gd name="T13" fmla="*/ 36 h 83"/>
                <a:gd name="T14" fmla="*/ 45 w 142"/>
                <a:gd name="T15" fmla="*/ 4 h 83"/>
                <a:gd name="T16" fmla="*/ 0 w 142"/>
                <a:gd name="T17" fmla="*/ 21 h 83"/>
                <a:gd name="T18" fmla="*/ 30 w 142"/>
                <a:gd name="T19" fmla="*/ 29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2" h="83">
                  <a:moveTo>
                    <a:pt x="30" y="29"/>
                  </a:moveTo>
                  <a:cubicBezTo>
                    <a:pt x="30" y="29"/>
                    <a:pt x="30" y="38"/>
                    <a:pt x="44" y="46"/>
                  </a:cubicBezTo>
                  <a:cubicBezTo>
                    <a:pt x="44" y="46"/>
                    <a:pt x="38" y="40"/>
                    <a:pt x="40" y="34"/>
                  </a:cubicBezTo>
                  <a:cubicBezTo>
                    <a:pt x="40" y="34"/>
                    <a:pt x="50" y="51"/>
                    <a:pt x="74" y="63"/>
                  </a:cubicBezTo>
                  <a:cubicBezTo>
                    <a:pt x="74" y="63"/>
                    <a:pt x="65" y="57"/>
                    <a:pt x="63" y="47"/>
                  </a:cubicBezTo>
                  <a:cubicBezTo>
                    <a:pt x="63" y="47"/>
                    <a:pt x="78" y="67"/>
                    <a:pt x="109" y="83"/>
                  </a:cubicBezTo>
                  <a:cubicBezTo>
                    <a:pt x="109" y="83"/>
                    <a:pt x="142" y="60"/>
                    <a:pt x="127" y="36"/>
                  </a:cubicBezTo>
                  <a:cubicBezTo>
                    <a:pt x="111" y="10"/>
                    <a:pt x="70" y="0"/>
                    <a:pt x="45" y="4"/>
                  </a:cubicBezTo>
                  <a:cubicBezTo>
                    <a:pt x="19" y="7"/>
                    <a:pt x="16" y="26"/>
                    <a:pt x="0" y="21"/>
                  </a:cubicBezTo>
                  <a:cubicBezTo>
                    <a:pt x="0" y="21"/>
                    <a:pt x="12" y="30"/>
                    <a:pt x="30" y="2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:p14="http://schemas.microsoft.com/office/powerpoint/2010/main" xmlns:a14="http://schemas.microsoft.com/office/drawing/2010/main" xmlns:p15="http://schemas.microsoft.com/office/powerpoint/2012/main" xmlns:mc="http://schemas.openxmlformats.org/markup-compatibility/2006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79" name="Group 144">
            <a:extLst>
              <a:ext uri="{FF2B5EF4-FFF2-40B4-BE49-F238E27FC236}">
                <a16:creationId xmlns:a16="http://schemas.microsoft.com/office/drawing/2014/main" id="{74DD262B-7879-4042-BF9E-8836401526B0}"/>
              </a:ext>
            </a:extLst>
          </p:cNvPr>
          <p:cNvGrpSpPr/>
          <p:nvPr/>
        </p:nvGrpSpPr>
        <p:grpSpPr>
          <a:xfrm>
            <a:off x="6939610" y="2565304"/>
            <a:ext cx="1409407" cy="1036485"/>
            <a:chOff x="6560951" y="3491996"/>
            <a:chExt cx="1350182" cy="992930"/>
          </a:xfrm>
        </p:grpSpPr>
        <p:sp>
          <p:nvSpPr>
            <p:cNvPr id="94" name="Freeform: Shape 145">
              <a:extLst>
                <a:ext uri="{FF2B5EF4-FFF2-40B4-BE49-F238E27FC236}">
                  <a16:creationId xmlns:a16="http://schemas.microsoft.com/office/drawing/2014/main" id="{FF8A3A77-8985-482C-846B-7F281B18A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0951" y="3839076"/>
              <a:ext cx="1350182" cy="645850"/>
            </a:xfrm>
            <a:custGeom>
              <a:avLst/>
              <a:gdLst>
                <a:gd name="T0" fmla="*/ 345 w 663"/>
                <a:gd name="T1" fmla="*/ 8 h 317"/>
                <a:gd name="T2" fmla="*/ 282 w 663"/>
                <a:gd name="T3" fmla="*/ 8 h 317"/>
                <a:gd name="T4" fmla="*/ 17 w 663"/>
                <a:gd name="T5" fmla="*/ 135 h 317"/>
                <a:gd name="T6" fmla="*/ 17 w 663"/>
                <a:gd name="T7" fmla="*/ 165 h 317"/>
                <a:gd name="T8" fmla="*/ 318 w 663"/>
                <a:gd name="T9" fmla="*/ 309 h 317"/>
                <a:gd name="T10" fmla="*/ 381 w 663"/>
                <a:gd name="T11" fmla="*/ 309 h 317"/>
                <a:gd name="T12" fmla="*/ 646 w 663"/>
                <a:gd name="T13" fmla="*/ 182 h 317"/>
                <a:gd name="T14" fmla="*/ 646 w 663"/>
                <a:gd name="T15" fmla="*/ 152 h 317"/>
                <a:gd name="T16" fmla="*/ 345 w 663"/>
                <a:gd name="T17" fmla="*/ 8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3" h="317">
                  <a:moveTo>
                    <a:pt x="345" y="8"/>
                  </a:moveTo>
                  <a:cubicBezTo>
                    <a:pt x="328" y="0"/>
                    <a:pt x="299" y="0"/>
                    <a:pt x="282" y="8"/>
                  </a:cubicBezTo>
                  <a:cubicBezTo>
                    <a:pt x="17" y="135"/>
                    <a:pt x="17" y="135"/>
                    <a:pt x="17" y="135"/>
                  </a:cubicBezTo>
                  <a:cubicBezTo>
                    <a:pt x="0" y="143"/>
                    <a:pt x="0" y="157"/>
                    <a:pt x="17" y="165"/>
                  </a:cubicBezTo>
                  <a:cubicBezTo>
                    <a:pt x="318" y="309"/>
                    <a:pt x="318" y="309"/>
                    <a:pt x="318" y="309"/>
                  </a:cubicBezTo>
                  <a:cubicBezTo>
                    <a:pt x="336" y="317"/>
                    <a:pt x="364" y="317"/>
                    <a:pt x="381" y="309"/>
                  </a:cubicBezTo>
                  <a:cubicBezTo>
                    <a:pt x="646" y="182"/>
                    <a:pt x="646" y="182"/>
                    <a:pt x="646" y="182"/>
                  </a:cubicBezTo>
                  <a:cubicBezTo>
                    <a:pt x="663" y="174"/>
                    <a:pt x="663" y="160"/>
                    <a:pt x="646" y="152"/>
                  </a:cubicBezTo>
                  <a:lnTo>
                    <a:pt x="345" y="8"/>
                  </a:lnTo>
                  <a:close/>
                </a:path>
              </a:pathLst>
            </a:custGeom>
            <a:solidFill>
              <a:schemeClr val="tx1">
                <a:alpha val="10000"/>
              </a:schemeClr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:p14="http://schemas.microsoft.com/office/powerpoint/2010/main" xmlns:a14="http://schemas.microsoft.com/office/drawing/2010/main" xmlns:p15="http://schemas.microsoft.com/office/powerpoint/2012/main" xmlns:mc="http://schemas.openxmlformats.org/markup-compatibility/2006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5" name="Freeform: Shape 146">
              <a:extLst>
                <a:ext uri="{FF2B5EF4-FFF2-40B4-BE49-F238E27FC236}">
                  <a16:creationId xmlns:a16="http://schemas.microsoft.com/office/drawing/2014/main" id="{56AA3818-0D30-404B-90F3-1E60E22D63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0951" y="3491996"/>
              <a:ext cx="1350182" cy="645850"/>
            </a:xfrm>
            <a:custGeom>
              <a:avLst/>
              <a:gdLst>
                <a:gd name="T0" fmla="*/ 345 w 663"/>
                <a:gd name="T1" fmla="*/ 8 h 317"/>
                <a:gd name="T2" fmla="*/ 282 w 663"/>
                <a:gd name="T3" fmla="*/ 8 h 317"/>
                <a:gd name="T4" fmla="*/ 17 w 663"/>
                <a:gd name="T5" fmla="*/ 135 h 317"/>
                <a:gd name="T6" fmla="*/ 17 w 663"/>
                <a:gd name="T7" fmla="*/ 165 h 317"/>
                <a:gd name="T8" fmla="*/ 318 w 663"/>
                <a:gd name="T9" fmla="*/ 309 h 317"/>
                <a:gd name="T10" fmla="*/ 381 w 663"/>
                <a:gd name="T11" fmla="*/ 309 h 317"/>
                <a:gd name="T12" fmla="*/ 646 w 663"/>
                <a:gd name="T13" fmla="*/ 182 h 317"/>
                <a:gd name="T14" fmla="*/ 646 w 663"/>
                <a:gd name="T15" fmla="*/ 152 h 317"/>
                <a:gd name="T16" fmla="*/ 345 w 663"/>
                <a:gd name="T17" fmla="*/ 8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3" h="317">
                  <a:moveTo>
                    <a:pt x="345" y="8"/>
                  </a:moveTo>
                  <a:cubicBezTo>
                    <a:pt x="328" y="0"/>
                    <a:pt x="299" y="0"/>
                    <a:pt x="282" y="8"/>
                  </a:cubicBezTo>
                  <a:cubicBezTo>
                    <a:pt x="17" y="135"/>
                    <a:pt x="17" y="135"/>
                    <a:pt x="17" y="135"/>
                  </a:cubicBezTo>
                  <a:cubicBezTo>
                    <a:pt x="0" y="143"/>
                    <a:pt x="0" y="157"/>
                    <a:pt x="17" y="165"/>
                  </a:cubicBezTo>
                  <a:cubicBezTo>
                    <a:pt x="318" y="309"/>
                    <a:pt x="318" y="309"/>
                    <a:pt x="318" y="309"/>
                  </a:cubicBezTo>
                  <a:cubicBezTo>
                    <a:pt x="336" y="317"/>
                    <a:pt x="364" y="317"/>
                    <a:pt x="381" y="309"/>
                  </a:cubicBezTo>
                  <a:cubicBezTo>
                    <a:pt x="646" y="182"/>
                    <a:pt x="646" y="182"/>
                    <a:pt x="646" y="182"/>
                  </a:cubicBezTo>
                  <a:cubicBezTo>
                    <a:pt x="663" y="174"/>
                    <a:pt x="663" y="160"/>
                    <a:pt x="646" y="152"/>
                  </a:cubicBezTo>
                  <a:lnTo>
                    <a:pt x="345" y="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:p14="http://schemas.microsoft.com/office/powerpoint/2010/main" xmlns:a14="http://schemas.microsoft.com/office/drawing/2010/main" xmlns:p15="http://schemas.microsoft.com/office/powerpoint/2012/main" xmlns:mc="http://schemas.openxmlformats.org/markup-compatibility/2006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6" name="Freeform: Shape 147">
              <a:extLst>
                <a:ext uri="{FF2B5EF4-FFF2-40B4-BE49-F238E27FC236}">
                  <a16:creationId xmlns:a16="http://schemas.microsoft.com/office/drawing/2014/main" id="{54D7DD73-86BE-4B3B-BF66-8AE1B804AB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0102" y="3795851"/>
              <a:ext cx="69925" cy="45769"/>
            </a:xfrm>
            <a:custGeom>
              <a:avLst/>
              <a:gdLst>
                <a:gd name="T0" fmla="*/ 18 w 34"/>
                <a:gd name="T1" fmla="*/ 9 h 23"/>
                <a:gd name="T2" fmla="*/ 7 w 34"/>
                <a:gd name="T3" fmla="*/ 0 h 23"/>
                <a:gd name="T4" fmla="*/ 3 w 34"/>
                <a:gd name="T5" fmla="*/ 6 h 23"/>
                <a:gd name="T6" fmla="*/ 1 w 34"/>
                <a:gd name="T7" fmla="*/ 12 h 23"/>
                <a:gd name="T8" fmla="*/ 17 w 34"/>
                <a:gd name="T9" fmla="*/ 21 h 23"/>
                <a:gd name="T10" fmla="*/ 26 w 34"/>
                <a:gd name="T11" fmla="*/ 19 h 23"/>
                <a:gd name="T12" fmla="*/ 34 w 34"/>
                <a:gd name="T13" fmla="*/ 14 h 23"/>
                <a:gd name="T14" fmla="*/ 18 w 34"/>
                <a:gd name="T15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23">
                  <a:moveTo>
                    <a:pt x="18" y="9"/>
                  </a:moveTo>
                  <a:cubicBezTo>
                    <a:pt x="13" y="6"/>
                    <a:pt x="9" y="3"/>
                    <a:pt x="7" y="0"/>
                  </a:cubicBezTo>
                  <a:cubicBezTo>
                    <a:pt x="5" y="1"/>
                    <a:pt x="3" y="3"/>
                    <a:pt x="3" y="6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9"/>
                    <a:pt x="7" y="23"/>
                    <a:pt x="17" y="21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31" y="18"/>
                    <a:pt x="33" y="16"/>
                    <a:pt x="34" y="14"/>
                  </a:cubicBezTo>
                  <a:cubicBezTo>
                    <a:pt x="29" y="14"/>
                    <a:pt x="23" y="12"/>
                    <a:pt x="18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:p14="http://schemas.microsoft.com/office/powerpoint/2010/main" xmlns:a14="http://schemas.microsoft.com/office/drawing/2010/main" xmlns:p15="http://schemas.microsoft.com/office/powerpoint/2012/main" xmlns:mc="http://schemas.openxmlformats.org/markup-compatibility/2006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7" name="Freeform: Shape 148">
              <a:extLst>
                <a:ext uri="{FF2B5EF4-FFF2-40B4-BE49-F238E27FC236}">
                  <a16:creationId xmlns:a16="http://schemas.microsoft.com/office/drawing/2014/main" id="{363B570A-51E3-4D5D-86F6-E12C2E5FA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1353" y="3826363"/>
              <a:ext cx="172905" cy="129678"/>
            </a:xfrm>
            <a:custGeom>
              <a:avLst/>
              <a:gdLst>
                <a:gd name="T0" fmla="*/ 9 w 85"/>
                <a:gd name="T1" fmla="*/ 55 h 64"/>
                <a:gd name="T2" fmla="*/ 35 w 85"/>
                <a:gd name="T3" fmla="*/ 23 h 64"/>
                <a:gd name="T4" fmla="*/ 56 w 85"/>
                <a:gd name="T5" fmla="*/ 12 h 64"/>
                <a:gd name="T6" fmla="*/ 71 w 85"/>
                <a:gd name="T7" fmla="*/ 21 h 64"/>
                <a:gd name="T8" fmla="*/ 58 w 85"/>
                <a:gd name="T9" fmla="*/ 37 h 64"/>
                <a:gd name="T10" fmla="*/ 17 w 85"/>
                <a:gd name="T11" fmla="*/ 59 h 64"/>
                <a:gd name="T12" fmla="*/ 9 w 85"/>
                <a:gd name="T13" fmla="*/ 5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64">
                  <a:moveTo>
                    <a:pt x="9" y="55"/>
                  </a:moveTo>
                  <a:cubicBezTo>
                    <a:pt x="0" y="50"/>
                    <a:pt x="12" y="36"/>
                    <a:pt x="35" y="23"/>
                  </a:cubicBezTo>
                  <a:cubicBezTo>
                    <a:pt x="56" y="12"/>
                    <a:pt x="56" y="12"/>
                    <a:pt x="56" y="12"/>
                  </a:cubicBezTo>
                  <a:cubicBezTo>
                    <a:pt x="78" y="0"/>
                    <a:pt x="85" y="4"/>
                    <a:pt x="71" y="21"/>
                  </a:cubicBezTo>
                  <a:cubicBezTo>
                    <a:pt x="58" y="37"/>
                    <a:pt x="58" y="37"/>
                    <a:pt x="58" y="37"/>
                  </a:cubicBezTo>
                  <a:cubicBezTo>
                    <a:pt x="44" y="54"/>
                    <a:pt x="26" y="64"/>
                    <a:pt x="17" y="59"/>
                  </a:cubicBezTo>
                  <a:lnTo>
                    <a:pt x="9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:p14="http://schemas.microsoft.com/office/powerpoint/2010/main" xmlns:a14="http://schemas.microsoft.com/office/drawing/2010/main" xmlns:p15="http://schemas.microsoft.com/office/powerpoint/2012/main" xmlns:mc="http://schemas.openxmlformats.org/markup-compatibility/2006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8" name="Freeform: Shape 149">
              <a:extLst>
                <a:ext uri="{FF2B5EF4-FFF2-40B4-BE49-F238E27FC236}">
                  <a16:creationId xmlns:a16="http://schemas.microsoft.com/office/drawing/2014/main" id="{72F83FA9-9B65-4052-80C3-EF3D5A147EF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2644" y="3685242"/>
              <a:ext cx="38141" cy="47041"/>
            </a:xfrm>
            <a:custGeom>
              <a:avLst/>
              <a:gdLst>
                <a:gd name="T0" fmla="*/ 19 w 19"/>
                <a:gd name="T1" fmla="*/ 5 h 23"/>
                <a:gd name="T2" fmla="*/ 9 w 19"/>
                <a:gd name="T3" fmla="*/ 1 h 23"/>
                <a:gd name="T4" fmla="*/ 1 w 19"/>
                <a:gd name="T5" fmla="*/ 12 h 23"/>
                <a:gd name="T6" fmla="*/ 1 w 19"/>
                <a:gd name="T7" fmla="*/ 18 h 23"/>
                <a:gd name="T8" fmla="*/ 5 w 19"/>
                <a:gd name="T9" fmla="*/ 22 h 23"/>
                <a:gd name="T10" fmla="*/ 19 w 19"/>
                <a:gd name="T11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23">
                  <a:moveTo>
                    <a:pt x="19" y="5"/>
                  </a:moveTo>
                  <a:cubicBezTo>
                    <a:pt x="18" y="3"/>
                    <a:pt x="13" y="0"/>
                    <a:pt x="9" y="1"/>
                  </a:cubicBezTo>
                  <a:cubicBezTo>
                    <a:pt x="5" y="2"/>
                    <a:pt x="1" y="8"/>
                    <a:pt x="1" y="12"/>
                  </a:cubicBezTo>
                  <a:cubicBezTo>
                    <a:pt x="1" y="15"/>
                    <a:pt x="2" y="17"/>
                    <a:pt x="1" y="18"/>
                  </a:cubicBezTo>
                  <a:cubicBezTo>
                    <a:pt x="0" y="19"/>
                    <a:pt x="0" y="23"/>
                    <a:pt x="5" y="22"/>
                  </a:cubicBezTo>
                  <a:cubicBezTo>
                    <a:pt x="10" y="20"/>
                    <a:pt x="19" y="5"/>
                    <a:pt x="19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:p14="http://schemas.microsoft.com/office/powerpoint/2010/main" xmlns:a14="http://schemas.microsoft.com/office/drawing/2010/main" xmlns:p15="http://schemas.microsoft.com/office/powerpoint/2012/main" xmlns:mc="http://schemas.openxmlformats.org/markup-compatibility/2006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9" name="Freeform: Shape 150">
              <a:extLst>
                <a:ext uri="{FF2B5EF4-FFF2-40B4-BE49-F238E27FC236}">
                  <a16:creationId xmlns:a16="http://schemas.microsoft.com/office/drawing/2014/main" id="{31ADF244-022B-41A1-93A5-8C598CF7EE8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5378" y="3789494"/>
              <a:ext cx="62297" cy="31784"/>
            </a:xfrm>
            <a:custGeom>
              <a:avLst/>
              <a:gdLst>
                <a:gd name="T0" fmla="*/ 23 w 31"/>
                <a:gd name="T1" fmla="*/ 0 h 16"/>
                <a:gd name="T2" fmla="*/ 30 w 31"/>
                <a:gd name="T3" fmla="*/ 7 h 16"/>
                <a:gd name="T4" fmla="*/ 16 w 31"/>
                <a:gd name="T5" fmla="*/ 13 h 16"/>
                <a:gd name="T6" fmla="*/ 7 w 31"/>
                <a:gd name="T7" fmla="*/ 15 h 16"/>
                <a:gd name="T8" fmla="*/ 1 w 31"/>
                <a:gd name="T9" fmla="*/ 13 h 16"/>
                <a:gd name="T10" fmla="*/ 23 w 31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6">
                  <a:moveTo>
                    <a:pt x="23" y="0"/>
                  </a:moveTo>
                  <a:cubicBezTo>
                    <a:pt x="27" y="1"/>
                    <a:pt x="31" y="3"/>
                    <a:pt x="30" y="7"/>
                  </a:cubicBezTo>
                  <a:cubicBezTo>
                    <a:pt x="29" y="9"/>
                    <a:pt x="22" y="13"/>
                    <a:pt x="16" y="13"/>
                  </a:cubicBezTo>
                  <a:cubicBezTo>
                    <a:pt x="11" y="14"/>
                    <a:pt x="9" y="14"/>
                    <a:pt x="7" y="15"/>
                  </a:cubicBezTo>
                  <a:cubicBezTo>
                    <a:pt x="5" y="15"/>
                    <a:pt x="0" y="16"/>
                    <a:pt x="1" y="13"/>
                  </a:cubicBezTo>
                  <a:cubicBezTo>
                    <a:pt x="3" y="9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:p14="http://schemas.microsoft.com/office/powerpoint/2010/main" xmlns:a14="http://schemas.microsoft.com/office/drawing/2010/main" xmlns:p15="http://schemas.microsoft.com/office/powerpoint/2012/main" xmlns:mc="http://schemas.openxmlformats.org/markup-compatibility/2006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0" name="Freeform: Shape 151">
              <a:extLst>
                <a:ext uri="{FF2B5EF4-FFF2-40B4-BE49-F238E27FC236}">
                  <a16:creationId xmlns:a16="http://schemas.microsoft.com/office/drawing/2014/main" id="{8B945DA4-725E-4C1A-9935-AF29DC0260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9418" y="3650916"/>
              <a:ext cx="308940" cy="207232"/>
            </a:xfrm>
            <a:custGeom>
              <a:avLst/>
              <a:gdLst>
                <a:gd name="T0" fmla="*/ 34 w 152"/>
                <a:gd name="T1" fmla="*/ 83 h 102"/>
                <a:gd name="T2" fmla="*/ 51 w 152"/>
                <a:gd name="T3" fmla="*/ 2 h 102"/>
                <a:gd name="T4" fmla="*/ 54 w 152"/>
                <a:gd name="T5" fmla="*/ 0 h 102"/>
                <a:gd name="T6" fmla="*/ 152 w 152"/>
                <a:gd name="T7" fmla="*/ 55 h 102"/>
                <a:gd name="T8" fmla="*/ 150 w 152"/>
                <a:gd name="T9" fmla="*/ 57 h 102"/>
                <a:gd name="T10" fmla="*/ 34 w 152"/>
                <a:gd name="T11" fmla="*/ 83 h 102"/>
                <a:gd name="T12" fmla="*/ 55 w 152"/>
                <a:gd name="T13" fmla="*/ 7 h 102"/>
                <a:gd name="T14" fmla="*/ 39 w 152"/>
                <a:gd name="T15" fmla="*/ 79 h 102"/>
                <a:gd name="T16" fmla="*/ 141 w 152"/>
                <a:gd name="T17" fmla="*/ 56 h 102"/>
                <a:gd name="T18" fmla="*/ 55 w 152"/>
                <a:gd name="T19" fmla="*/ 7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2" h="102">
                  <a:moveTo>
                    <a:pt x="34" y="83"/>
                  </a:moveTo>
                  <a:cubicBezTo>
                    <a:pt x="0" y="64"/>
                    <a:pt x="24" y="23"/>
                    <a:pt x="51" y="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52" y="55"/>
                    <a:pt x="152" y="55"/>
                    <a:pt x="152" y="55"/>
                  </a:cubicBezTo>
                  <a:cubicBezTo>
                    <a:pt x="150" y="57"/>
                    <a:pt x="150" y="57"/>
                    <a:pt x="150" y="57"/>
                  </a:cubicBezTo>
                  <a:cubicBezTo>
                    <a:pt x="123" y="79"/>
                    <a:pt x="68" y="102"/>
                    <a:pt x="34" y="83"/>
                  </a:cubicBezTo>
                  <a:close/>
                  <a:moveTo>
                    <a:pt x="55" y="7"/>
                  </a:moveTo>
                  <a:cubicBezTo>
                    <a:pt x="30" y="28"/>
                    <a:pt x="11" y="64"/>
                    <a:pt x="39" y="79"/>
                  </a:cubicBezTo>
                  <a:cubicBezTo>
                    <a:pt x="66" y="94"/>
                    <a:pt x="115" y="76"/>
                    <a:pt x="141" y="56"/>
                  </a:cubicBezTo>
                  <a:lnTo>
                    <a:pt x="55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:p14="http://schemas.microsoft.com/office/powerpoint/2010/main" xmlns:a14="http://schemas.microsoft.com/office/drawing/2010/main" xmlns:p15="http://schemas.microsoft.com/office/powerpoint/2012/main" xmlns:mc="http://schemas.openxmlformats.org/markup-compatibility/2006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1" name="Freeform: Shape 152">
              <a:extLst>
                <a:ext uri="{FF2B5EF4-FFF2-40B4-BE49-F238E27FC236}">
                  <a16:creationId xmlns:a16="http://schemas.microsoft.com/office/drawing/2014/main" id="{07DBA018-4718-4A94-85CE-952BE2AB8E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2986" y="3621675"/>
              <a:ext cx="288599" cy="169091"/>
            </a:xfrm>
            <a:custGeom>
              <a:avLst/>
              <a:gdLst>
                <a:gd name="T0" fmla="*/ 31 w 142"/>
                <a:gd name="T1" fmla="*/ 28 h 83"/>
                <a:gd name="T2" fmla="*/ 44 w 142"/>
                <a:gd name="T3" fmla="*/ 46 h 83"/>
                <a:gd name="T4" fmla="*/ 41 w 142"/>
                <a:gd name="T5" fmla="*/ 34 h 83"/>
                <a:gd name="T6" fmla="*/ 75 w 142"/>
                <a:gd name="T7" fmla="*/ 63 h 83"/>
                <a:gd name="T8" fmla="*/ 63 w 142"/>
                <a:gd name="T9" fmla="*/ 47 h 83"/>
                <a:gd name="T10" fmla="*/ 110 w 142"/>
                <a:gd name="T11" fmla="*/ 83 h 83"/>
                <a:gd name="T12" fmla="*/ 127 w 142"/>
                <a:gd name="T13" fmla="*/ 35 h 83"/>
                <a:gd name="T14" fmla="*/ 45 w 142"/>
                <a:gd name="T15" fmla="*/ 3 h 83"/>
                <a:gd name="T16" fmla="*/ 0 w 142"/>
                <a:gd name="T17" fmla="*/ 20 h 83"/>
                <a:gd name="T18" fmla="*/ 31 w 142"/>
                <a:gd name="T19" fmla="*/ 28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2" h="83">
                  <a:moveTo>
                    <a:pt x="31" y="28"/>
                  </a:moveTo>
                  <a:cubicBezTo>
                    <a:pt x="31" y="28"/>
                    <a:pt x="30" y="38"/>
                    <a:pt x="44" y="46"/>
                  </a:cubicBezTo>
                  <a:cubicBezTo>
                    <a:pt x="44" y="46"/>
                    <a:pt x="38" y="40"/>
                    <a:pt x="41" y="34"/>
                  </a:cubicBezTo>
                  <a:cubicBezTo>
                    <a:pt x="41" y="34"/>
                    <a:pt x="50" y="50"/>
                    <a:pt x="75" y="63"/>
                  </a:cubicBezTo>
                  <a:cubicBezTo>
                    <a:pt x="75" y="63"/>
                    <a:pt x="65" y="57"/>
                    <a:pt x="63" y="47"/>
                  </a:cubicBezTo>
                  <a:cubicBezTo>
                    <a:pt x="63" y="47"/>
                    <a:pt x="78" y="66"/>
                    <a:pt x="110" y="83"/>
                  </a:cubicBezTo>
                  <a:cubicBezTo>
                    <a:pt x="110" y="83"/>
                    <a:pt x="142" y="59"/>
                    <a:pt x="127" y="35"/>
                  </a:cubicBezTo>
                  <a:cubicBezTo>
                    <a:pt x="111" y="9"/>
                    <a:pt x="70" y="0"/>
                    <a:pt x="45" y="3"/>
                  </a:cubicBezTo>
                  <a:cubicBezTo>
                    <a:pt x="19" y="7"/>
                    <a:pt x="16" y="26"/>
                    <a:pt x="0" y="20"/>
                  </a:cubicBezTo>
                  <a:cubicBezTo>
                    <a:pt x="0" y="20"/>
                    <a:pt x="12" y="30"/>
                    <a:pt x="31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:p14="http://schemas.microsoft.com/office/powerpoint/2010/main" xmlns:a14="http://schemas.microsoft.com/office/drawing/2010/main" xmlns:p15="http://schemas.microsoft.com/office/powerpoint/2012/main" xmlns:mc="http://schemas.openxmlformats.org/markup-compatibility/2006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80" name="Group 153">
            <a:extLst>
              <a:ext uri="{FF2B5EF4-FFF2-40B4-BE49-F238E27FC236}">
                <a16:creationId xmlns:a16="http://schemas.microsoft.com/office/drawing/2014/main" id="{59903F6C-ADC1-45B1-9994-E9F5446DE080}"/>
              </a:ext>
            </a:extLst>
          </p:cNvPr>
          <p:cNvGrpSpPr/>
          <p:nvPr/>
        </p:nvGrpSpPr>
        <p:grpSpPr>
          <a:xfrm>
            <a:off x="6638998" y="2883644"/>
            <a:ext cx="356995" cy="205705"/>
            <a:chOff x="6394403" y="3369946"/>
            <a:chExt cx="341995" cy="197060"/>
          </a:xfrm>
          <a:solidFill>
            <a:schemeClr val="tx1">
              <a:alpha val="20000"/>
            </a:schemeClr>
          </a:solidFill>
        </p:grpSpPr>
        <p:sp>
          <p:nvSpPr>
            <p:cNvPr id="91" name="Freeform: Shape 154">
              <a:extLst>
                <a:ext uri="{FF2B5EF4-FFF2-40B4-BE49-F238E27FC236}">
                  <a16:creationId xmlns:a16="http://schemas.microsoft.com/office/drawing/2014/main" id="{4495CA09-F575-46E1-A323-3E334B8A5C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4403" y="3369946"/>
              <a:ext cx="81367" cy="55940"/>
            </a:xfrm>
            <a:custGeom>
              <a:avLst/>
              <a:gdLst>
                <a:gd name="T0" fmla="*/ 35 w 40"/>
                <a:gd name="T1" fmla="*/ 21 h 28"/>
                <a:gd name="T2" fmla="*/ 11 w 40"/>
                <a:gd name="T3" fmla="*/ 24 h 28"/>
                <a:gd name="T4" fmla="*/ 6 w 40"/>
                <a:gd name="T5" fmla="*/ 6 h 28"/>
                <a:gd name="T6" fmla="*/ 30 w 40"/>
                <a:gd name="T7" fmla="*/ 4 h 28"/>
                <a:gd name="T8" fmla="*/ 35 w 40"/>
                <a:gd name="T9" fmla="*/ 2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8">
                  <a:moveTo>
                    <a:pt x="35" y="21"/>
                  </a:moveTo>
                  <a:cubicBezTo>
                    <a:pt x="30" y="27"/>
                    <a:pt x="19" y="28"/>
                    <a:pt x="11" y="24"/>
                  </a:cubicBezTo>
                  <a:cubicBezTo>
                    <a:pt x="3" y="20"/>
                    <a:pt x="0" y="12"/>
                    <a:pt x="6" y="6"/>
                  </a:cubicBezTo>
                  <a:cubicBezTo>
                    <a:pt x="11" y="1"/>
                    <a:pt x="22" y="0"/>
                    <a:pt x="30" y="4"/>
                  </a:cubicBezTo>
                  <a:cubicBezTo>
                    <a:pt x="38" y="8"/>
                    <a:pt x="40" y="16"/>
                    <a:pt x="35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lc="http://schemas.openxmlformats.org/drawingml/2006/lockedCanvas" xmlns:p14="http://schemas.microsoft.com/office/powerpoint/2010/main" xmlns:a14="http://schemas.microsoft.com/office/drawing/2010/main" xmlns:p15="http://schemas.microsoft.com/office/powerpoint/2012/main" xmlns:mc="http://schemas.openxmlformats.org/markup-compatibility/2006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2" name="Freeform: Shape 155">
              <a:extLst>
                <a:ext uri="{FF2B5EF4-FFF2-40B4-BE49-F238E27FC236}">
                  <a16:creationId xmlns:a16="http://schemas.microsoft.com/office/drawing/2014/main" id="{4F8A7662-7BC0-446F-9978-E356254DE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2810" y="3434785"/>
              <a:ext cx="81367" cy="58482"/>
            </a:xfrm>
            <a:custGeom>
              <a:avLst/>
              <a:gdLst>
                <a:gd name="T0" fmla="*/ 35 w 40"/>
                <a:gd name="T1" fmla="*/ 22 h 29"/>
                <a:gd name="T2" fmla="*/ 11 w 40"/>
                <a:gd name="T3" fmla="*/ 25 h 29"/>
                <a:gd name="T4" fmla="*/ 5 w 40"/>
                <a:gd name="T5" fmla="*/ 7 h 29"/>
                <a:gd name="T6" fmla="*/ 30 w 40"/>
                <a:gd name="T7" fmla="*/ 4 h 29"/>
                <a:gd name="T8" fmla="*/ 35 w 40"/>
                <a:gd name="T9" fmla="*/ 2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9">
                  <a:moveTo>
                    <a:pt x="35" y="22"/>
                  </a:moveTo>
                  <a:cubicBezTo>
                    <a:pt x="29" y="27"/>
                    <a:pt x="19" y="29"/>
                    <a:pt x="11" y="25"/>
                  </a:cubicBezTo>
                  <a:cubicBezTo>
                    <a:pt x="2" y="20"/>
                    <a:pt x="0" y="13"/>
                    <a:pt x="5" y="7"/>
                  </a:cubicBezTo>
                  <a:cubicBezTo>
                    <a:pt x="11" y="1"/>
                    <a:pt x="22" y="0"/>
                    <a:pt x="30" y="4"/>
                  </a:cubicBezTo>
                  <a:cubicBezTo>
                    <a:pt x="38" y="8"/>
                    <a:pt x="40" y="16"/>
                    <a:pt x="35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lc="http://schemas.openxmlformats.org/drawingml/2006/lockedCanvas" xmlns:p14="http://schemas.microsoft.com/office/powerpoint/2010/main" xmlns:a14="http://schemas.microsoft.com/office/drawing/2010/main" xmlns:p15="http://schemas.microsoft.com/office/powerpoint/2012/main" xmlns:mc="http://schemas.openxmlformats.org/markup-compatibility/2006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3" name="Freeform: Shape 156">
              <a:extLst>
                <a:ext uri="{FF2B5EF4-FFF2-40B4-BE49-F238E27FC236}">
                  <a16:creationId xmlns:a16="http://schemas.microsoft.com/office/drawing/2014/main" id="{D55764EC-9F7F-46F7-89F8-F0BF9FEC7F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5031" y="3509795"/>
              <a:ext cx="81367" cy="57211"/>
            </a:xfrm>
            <a:custGeom>
              <a:avLst/>
              <a:gdLst>
                <a:gd name="T0" fmla="*/ 35 w 40"/>
                <a:gd name="T1" fmla="*/ 22 h 28"/>
                <a:gd name="T2" fmla="*/ 11 w 40"/>
                <a:gd name="T3" fmla="*/ 24 h 28"/>
                <a:gd name="T4" fmla="*/ 6 w 40"/>
                <a:gd name="T5" fmla="*/ 7 h 28"/>
                <a:gd name="T6" fmla="*/ 30 w 40"/>
                <a:gd name="T7" fmla="*/ 4 h 28"/>
                <a:gd name="T8" fmla="*/ 35 w 40"/>
                <a:gd name="T9" fmla="*/ 2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8">
                  <a:moveTo>
                    <a:pt x="35" y="22"/>
                  </a:moveTo>
                  <a:cubicBezTo>
                    <a:pt x="30" y="27"/>
                    <a:pt x="19" y="28"/>
                    <a:pt x="11" y="24"/>
                  </a:cubicBezTo>
                  <a:cubicBezTo>
                    <a:pt x="3" y="20"/>
                    <a:pt x="0" y="12"/>
                    <a:pt x="6" y="7"/>
                  </a:cubicBezTo>
                  <a:cubicBezTo>
                    <a:pt x="11" y="1"/>
                    <a:pt x="22" y="0"/>
                    <a:pt x="30" y="4"/>
                  </a:cubicBezTo>
                  <a:cubicBezTo>
                    <a:pt x="38" y="8"/>
                    <a:pt x="40" y="16"/>
                    <a:pt x="35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lc="http://schemas.openxmlformats.org/drawingml/2006/lockedCanvas" xmlns:p14="http://schemas.microsoft.com/office/powerpoint/2010/main" xmlns:a14="http://schemas.microsoft.com/office/drawing/2010/main" xmlns:p15="http://schemas.microsoft.com/office/powerpoint/2012/main" xmlns:mc="http://schemas.openxmlformats.org/markup-compatibility/2006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81" name="Group 157">
            <a:extLst>
              <a:ext uri="{FF2B5EF4-FFF2-40B4-BE49-F238E27FC236}">
                <a16:creationId xmlns:a16="http://schemas.microsoft.com/office/drawing/2014/main" id="{D1699E29-B6FF-4EED-9BF0-72D7FBCC997B}"/>
              </a:ext>
            </a:extLst>
          </p:cNvPr>
          <p:cNvGrpSpPr/>
          <p:nvPr/>
        </p:nvGrpSpPr>
        <p:grpSpPr>
          <a:xfrm>
            <a:off x="5445932" y="2658866"/>
            <a:ext cx="1635017" cy="781677"/>
            <a:chOff x="5251453" y="3605147"/>
            <a:chExt cx="1566312" cy="748830"/>
          </a:xfrm>
        </p:grpSpPr>
        <p:sp>
          <p:nvSpPr>
            <p:cNvPr id="89" name="Freeform: Shape 158">
              <a:extLst>
                <a:ext uri="{FF2B5EF4-FFF2-40B4-BE49-F238E27FC236}">
                  <a16:creationId xmlns:a16="http://schemas.microsoft.com/office/drawing/2014/main" id="{FC73B2D2-5F3D-453E-88E2-84A48457ED7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1453" y="3605147"/>
              <a:ext cx="1566312" cy="748830"/>
            </a:xfrm>
            <a:custGeom>
              <a:avLst/>
              <a:gdLst>
                <a:gd name="T0" fmla="*/ 742 w 769"/>
                <a:gd name="T1" fmla="*/ 354 h 367"/>
                <a:gd name="T2" fmla="*/ 741 w 769"/>
                <a:gd name="T3" fmla="*/ 306 h 367"/>
                <a:gd name="T4" fmla="*/ 129 w 769"/>
                <a:gd name="T5" fmla="*/ 14 h 367"/>
                <a:gd name="T6" fmla="*/ 28 w 769"/>
                <a:gd name="T7" fmla="*/ 13 h 367"/>
                <a:gd name="T8" fmla="*/ 29 w 769"/>
                <a:gd name="T9" fmla="*/ 61 h 367"/>
                <a:gd name="T10" fmla="*/ 641 w 769"/>
                <a:gd name="T11" fmla="*/ 354 h 367"/>
                <a:gd name="T12" fmla="*/ 742 w 769"/>
                <a:gd name="T13" fmla="*/ 35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9" h="367">
                  <a:moveTo>
                    <a:pt x="742" y="354"/>
                  </a:moveTo>
                  <a:cubicBezTo>
                    <a:pt x="769" y="341"/>
                    <a:pt x="769" y="320"/>
                    <a:pt x="741" y="306"/>
                  </a:cubicBezTo>
                  <a:cubicBezTo>
                    <a:pt x="129" y="14"/>
                    <a:pt x="129" y="14"/>
                    <a:pt x="129" y="14"/>
                  </a:cubicBezTo>
                  <a:cubicBezTo>
                    <a:pt x="100" y="0"/>
                    <a:pt x="55" y="0"/>
                    <a:pt x="28" y="13"/>
                  </a:cubicBezTo>
                  <a:cubicBezTo>
                    <a:pt x="0" y="26"/>
                    <a:pt x="1" y="48"/>
                    <a:pt x="29" y="61"/>
                  </a:cubicBezTo>
                  <a:cubicBezTo>
                    <a:pt x="641" y="354"/>
                    <a:pt x="641" y="354"/>
                    <a:pt x="641" y="354"/>
                  </a:cubicBezTo>
                  <a:cubicBezTo>
                    <a:pt x="669" y="367"/>
                    <a:pt x="715" y="367"/>
                    <a:pt x="742" y="3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:p14="http://schemas.microsoft.com/office/powerpoint/2010/main" xmlns:a14="http://schemas.microsoft.com/office/drawing/2010/main" xmlns:p15="http://schemas.microsoft.com/office/powerpoint/2012/main" xmlns:mc="http://schemas.openxmlformats.org/markup-compatibility/2006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0" name="Freeform: Shape 159">
              <a:extLst>
                <a:ext uri="{FF2B5EF4-FFF2-40B4-BE49-F238E27FC236}">
                  <a16:creationId xmlns:a16="http://schemas.microsoft.com/office/drawing/2014/main" id="{37BFB2D0-8F43-486C-AC7C-09A53787AA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6217" y="3657273"/>
              <a:ext cx="912835" cy="450061"/>
            </a:xfrm>
            <a:custGeom>
              <a:avLst/>
              <a:gdLst>
                <a:gd name="T0" fmla="*/ 441 w 448"/>
                <a:gd name="T1" fmla="*/ 221 h 221"/>
                <a:gd name="T2" fmla="*/ 438 w 448"/>
                <a:gd name="T3" fmla="*/ 220 h 221"/>
                <a:gd name="T4" fmla="*/ 4 w 448"/>
                <a:gd name="T5" fmla="*/ 13 h 221"/>
                <a:gd name="T6" fmla="*/ 1 w 448"/>
                <a:gd name="T7" fmla="*/ 5 h 221"/>
                <a:gd name="T8" fmla="*/ 9 w 448"/>
                <a:gd name="T9" fmla="*/ 2 h 221"/>
                <a:gd name="T10" fmla="*/ 444 w 448"/>
                <a:gd name="T11" fmla="*/ 209 h 221"/>
                <a:gd name="T12" fmla="*/ 446 w 448"/>
                <a:gd name="T13" fmla="*/ 217 h 221"/>
                <a:gd name="T14" fmla="*/ 441 w 448"/>
                <a:gd name="T15" fmla="*/ 221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8" h="221">
                  <a:moveTo>
                    <a:pt x="441" y="221"/>
                  </a:moveTo>
                  <a:cubicBezTo>
                    <a:pt x="440" y="221"/>
                    <a:pt x="439" y="221"/>
                    <a:pt x="438" y="220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1" y="11"/>
                    <a:pt x="0" y="8"/>
                    <a:pt x="1" y="5"/>
                  </a:cubicBezTo>
                  <a:cubicBezTo>
                    <a:pt x="3" y="2"/>
                    <a:pt x="6" y="0"/>
                    <a:pt x="9" y="2"/>
                  </a:cubicBezTo>
                  <a:cubicBezTo>
                    <a:pt x="444" y="209"/>
                    <a:pt x="444" y="209"/>
                    <a:pt x="444" y="209"/>
                  </a:cubicBezTo>
                  <a:cubicBezTo>
                    <a:pt x="447" y="211"/>
                    <a:pt x="448" y="214"/>
                    <a:pt x="446" y="217"/>
                  </a:cubicBezTo>
                  <a:cubicBezTo>
                    <a:pt x="445" y="220"/>
                    <a:pt x="443" y="221"/>
                    <a:pt x="441" y="2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82" name="Group 160">
            <a:extLst>
              <a:ext uri="{FF2B5EF4-FFF2-40B4-BE49-F238E27FC236}">
                <a16:creationId xmlns:a16="http://schemas.microsoft.com/office/drawing/2014/main" id="{03BB1B9B-7553-4F70-8A43-9AC372C84D51}"/>
              </a:ext>
            </a:extLst>
          </p:cNvPr>
          <p:cNvGrpSpPr/>
          <p:nvPr/>
        </p:nvGrpSpPr>
        <p:grpSpPr>
          <a:xfrm>
            <a:off x="5445932" y="3185216"/>
            <a:ext cx="1635017" cy="781677"/>
            <a:chOff x="5251453" y="3605147"/>
            <a:chExt cx="1566312" cy="748830"/>
          </a:xfrm>
          <a:solidFill>
            <a:schemeClr val="tx1">
              <a:alpha val="10000"/>
            </a:schemeClr>
          </a:solidFill>
        </p:grpSpPr>
        <p:sp>
          <p:nvSpPr>
            <p:cNvPr id="87" name="Freeform: Shape 161">
              <a:extLst>
                <a:ext uri="{FF2B5EF4-FFF2-40B4-BE49-F238E27FC236}">
                  <a16:creationId xmlns:a16="http://schemas.microsoft.com/office/drawing/2014/main" id="{CBF9AF81-A42D-4F82-9D4D-800693A9B6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1453" y="3605147"/>
              <a:ext cx="1566312" cy="748830"/>
            </a:xfrm>
            <a:custGeom>
              <a:avLst/>
              <a:gdLst>
                <a:gd name="T0" fmla="*/ 742 w 769"/>
                <a:gd name="T1" fmla="*/ 354 h 367"/>
                <a:gd name="T2" fmla="*/ 741 w 769"/>
                <a:gd name="T3" fmla="*/ 306 h 367"/>
                <a:gd name="T4" fmla="*/ 129 w 769"/>
                <a:gd name="T5" fmla="*/ 14 h 367"/>
                <a:gd name="T6" fmla="*/ 28 w 769"/>
                <a:gd name="T7" fmla="*/ 13 h 367"/>
                <a:gd name="T8" fmla="*/ 29 w 769"/>
                <a:gd name="T9" fmla="*/ 61 h 367"/>
                <a:gd name="T10" fmla="*/ 641 w 769"/>
                <a:gd name="T11" fmla="*/ 354 h 367"/>
                <a:gd name="T12" fmla="*/ 742 w 769"/>
                <a:gd name="T13" fmla="*/ 35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9" h="367">
                  <a:moveTo>
                    <a:pt x="742" y="354"/>
                  </a:moveTo>
                  <a:cubicBezTo>
                    <a:pt x="769" y="341"/>
                    <a:pt x="769" y="320"/>
                    <a:pt x="741" y="306"/>
                  </a:cubicBezTo>
                  <a:cubicBezTo>
                    <a:pt x="129" y="14"/>
                    <a:pt x="129" y="14"/>
                    <a:pt x="129" y="14"/>
                  </a:cubicBezTo>
                  <a:cubicBezTo>
                    <a:pt x="100" y="0"/>
                    <a:pt x="55" y="0"/>
                    <a:pt x="28" y="13"/>
                  </a:cubicBezTo>
                  <a:cubicBezTo>
                    <a:pt x="0" y="26"/>
                    <a:pt x="1" y="48"/>
                    <a:pt x="29" y="61"/>
                  </a:cubicBezTo>
                  <a:cubicBezTo>
                    <a:pt x="641" y="354"/>
                    <a:pt x="641" y="354"/>
                    <a:pt x="641" y="354"/>
                  </a:cubicBezTo>
                  <a:cubicBezTo>
                    <a:pt x="669" y="367"/>
                    <a:pt x="715" y="367"/>
                    <a:pt x="742" y="3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lc="http://schemas.openxmlformats.org/drawingml/2006/lockedCanvas" xmlns:p14="http://schemas.microsoft.com/office/powerpoint/2010/main" xmlns:a14="http://schemas.microsoft.com/office/drawing/2010/main" xmlns:p15="http://schemas.microsoft.com/office/powerpoint/2012/main" xmlns:mc="http://schemas.openxmlformats.org/markup-compatibility/2006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8" name="Freeform: Shape 162">
              <a:extLst>
                <a:ext uri="{FF2B5EF4-FFF2-40B4-BE49-F238E27FC236}">
                  <a16:creationId xmlns:a16="http://schemas.microsoft.com/office/drawing/2014/main" id="{5EEFAF6A-125F-4C94-80A8-B1A269C0D0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6217" y="3657273"/>
              <a:ext cx="912835" cy="450061"/>
            </a:xfrm>
            <a:custGeom>
              <a:avLst/>
              <a:gdLst>
                <a:gd name="T0" fmla="*/ 441 w 448"/>
                <a:gd name="T1" fmla="*/ 221 h 221"/>
                <a:gd name="T2" fmla="*/ 438 w 448"/>
                <a:gd name="T3" fmla="*/ 220 h 221"/>
                <a:gd name="T4" fmla="*/ 4 w 448"/>
                <a:gd name="T5" fmla="*/ 13 h 221"/>
                <a:gd name="T6" fmla="*/ 1 w 448"/>
                <a:gd name="T7" fmla="*/ 5 h 221"/>
                <a:gd name="T8" fmla="*/ 9 w 448"/>
                <a:gd name="T9" fmla="*/ 2 h 221"/>
                <a:gd name="T10" fmla="*/ 444 w 448"/>
                <a:gd name="T11" fmla="*/ 209 h 221"/>
                <a:gd name="T12" fmla="*/ 446 w 448"/>
                <a:gd name="T13" fmla="*/ 217 h 221"/>
                <a:gd name="T14" fmla="*/ 441 w 448"/>
                <a:gd name="T15" fmla="*/ 221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8" h="221">
                  <a:moveTo>
                    <a:pt x="441" y="221"/>
                  </a:moveTo>
                  <a:cubicBezTo>
                    <a:pt x="440" y="221"/>
                    <a:pt x="439" y="221"/>
                    <a:pt x="438" y="220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1" y="11"/>
                    <a:pt x="0" y="8"/>
                    <a:pt x="1" y="5"/>
                  </a:cubicBezTo>
                  <a:cubicBezTo>
                    <a:pt x="3" y="2"/>
                    <a:pt x="6" y="0"/>
                    <a:pt x="9" y="2"/>
                  </a:cubicBezTo>
                  <a:cubicBezTo>
                    <a:pt x="444" y="209"/>
                    <a:pt x="444" y="209"/>
                    <a:pt x="444" y="209"/>
                  </a:cubicBezTo>
                  <a:cubicBezTo>
                    <a:pt x="447" y="211"/>
                    <a:pt x="448" y="214"/>
                    <a:pt x="446" y="217"/>
                  </a:cubicBezTo>
                  <a:cubicBezTo>
                    <a:pt x="445" y="220"/>
                    <a:pt x="443" y="221"/>
                    <a:pt x="441" y="22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cxnSp>
        <p:nvCxnSpPr>
          <p:cNvPr id="83" name="Straight Connector 164">
            <a:extLst>
              <a:ext uri="{FF2B5EF4-FFF2-40B4-BE49-F238E27FC236}">
                <a16:creationId xmlns:a16="http://schemas.microsoft.com/office/drawing/2014/main" id="{1BEFABDC-1507-4C4F-ABA7-97D8B4813CAC}"/>
              </a:ext>
            </a:extLst>
          </p:cNvPr>
          <p:cNvCxnSpPr/>
          <p:nvPr/>
        </p:nvCxnSpPr>
        <p:spPr>
          <a:xfrm flipH="1" flipV="1">
            <a:off x="3969523" y="2090275"/>
            <a:ext cx="519810" cy="3300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166">
            <a:extLst>
              <a:ext uri="{FF2B5EF4-FFF2-40B4-BE49-F238E27FC236}">
                <a16:creationId xmlns:a16="http://schemas.microsoft.com/office/drawing/2014/main" id="{781DF718-D797-4F73-AC6D-F7E2D8325E46}"/>
              </a:ext>
            </a:extLst>
          </p:cNvPr>
          <p:cNvCxnSpPr/>
          <p:nvPr/>
        </p:nvCxnSpPr>
        <p:spPr>
          <a:xfrm flipH="1">
            <a:off x="2823845" y="3842310"/>
            <a:ext cx="1200021" cy="630948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168">
            <a:extLst>
              <a:ext uri="{FF2B5EF4-FFF2-40B4-BE49-F238E27FC236}">
                <a16:creationId xmlns:a16="http://schemas.microsoft.com/office/drawing/2014/main" id="{16835B82-B657-49D4-9FF1-656293AC2D53}"/>
              </a:ext>
            </a:extLst>
          </p:cNvPr>
          <p:cNvCxnSpPr/>
          <p:nvPr/>
        </p:nvCxnSpPr>
        <p:spPr>
          <a:xfrm flipV="1">
            <a:off x="8005938" y="2072859"/>
            <a:ext cx="519810" cy="33006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177">
            <a:extLst>
              <a:ext uri="{FF2B5EF4-FFF2-40B4-BE49-F238E27FC236}">
                <a16:creationId xmlns:a16="http://schemas.microsoft.com/office/drawing/2014/main" id="{66329DD0-4FBD-44AE-89C8-3FD2A256E247}"/>
              </a:ext>
            </a:extLst>
          </p:cNvPr>
          <p:cNvCxnSpPr/>
          <p:nvPr/>
        </p:nvCxnSpPr>
        <p:spPr>
          <a:xfrm>
            <a:off x="8629382" y="4227833"/>
            <a:ext cx="545043" cy="211941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178">
            <a:extLst>
              <a:ext uri="{FF2B5EF4-FFF2-40B4-BE49-F238E27FC236}">
                <a16:creationId xmlns:a16="http://schemas.microsoft.com/office/drawing/2014/main" id="{620D0E80-0C2B-46E0-B31E-67D3964D1FAC}"/>
              </a:ext>
            </a:extLst>
          </p:cNvPr>
          <p:cNvCxnSpPr/>
          <p:nvPr/>
        </p:nvCxnSpPr>
        <p:spPr>
          <a:xfrm>
            <a:off x="9174425" y="4439773"/>
            <a:ext cx="1949372" cy="0"/>
          </a:xfrm>
          <a:prstGeom prst="line">
            <a:avLst/>
          </a:prstGeom>
          <a:ln>
            <a:solidFill>
              <a:schemeClr val="accent4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65637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crush"/>
      </p:transition>
    </mc:Choice>
    <mc:Fallback xmlns:lc="http://schemas.openxmlformats.org/drawingml/2006/lockedCanvas" xmlns:p14="http://schemas.microsoft.com/office/powerpoint/2010/main" xmlns:a14="http://schemas.microsoft.com/office/drawing/2010/main" xmlns:a16="http://schemas.microsoft.com/office/drawing/2014/main"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25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75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25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75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25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75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25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75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25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75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250"/>
                            </p:stCondLst>
                            <p:childTnLst>
                              <p:par>
                                <p:cTn id="9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750"/>
                            </p:stCondLst>
                            <p:childTnLst>
                              <p:par>
                                <p:cTn id="1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250"/>
                            </p:stCondLst>
                            <p:childTnLst>
                              <p:par>
                                <p:cTn id="1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750"/>
                            </p:stCondLst>
                            <p:childTnLst>
                              <p:par>
                                <p:cTn id="1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1250"/>
                            </p:stCondLst>
                            <p:childTnLst>
                              <p:par>
                                <p:cTn id="1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1750"/>
                            </p:stCondLst>
                            <p:childTnLst>
                              <p:par>
                                <p:cTn id="1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2250"/>
                            </p:stCondLst>
                            <p:childTnLst>
                              <p:par>
                                <p:cTn id="1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2750"/>
                            </p:stCondLst>
                            <p:childTnLst>
                              <p:par>
                                <p:cTn id="1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3250"/>
                            </p:stCondLst>
                            <p:childTnLst>
                              <p:par>
                                <p:cTn id="1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3750"/>
                            </p:stCondLst>
                            <p:childTnLst>
                              <p:par>
                                <p:cTn id="1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4250"/>
                            </p:stCondLst>
                            <p:childTnLst>
                              <p:par>
                                <p:cTn id="1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4750"/>
                            </p:stCondLst>
                            <p:childTnLst>
                              <p:par>
                                <p:cTn id="1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5250"/>
                            </p:stCondLst>
                            <p:childTnLst>
                              <p:par>
                                <p:cTn id="1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5750"/>
                            </p:stCondLst>
                            <p:childTnLst>
                              <p:par>
                                <p:cTn id="1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58" grpId="0"/>
      <p:bldP spid="62" grpId="0"/>
      <p:bldP spid="63" grpId="0"/>
      <p:bldP spid="64" grpId="0"/>
      <p:bldP spid="65" grpId="0"/>
      <p:bldP spid="66" grpId="0"/>
      <p:bldP spid="67" grpId="0"/>
      <p:bldP spid="6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982614D-A307-468D-947F-705A72FB8B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4"/>
          <a:stretch/>
        </p:blipFill>
        <p:spPr>
          <a:xfrm rot="16200000">
            <a:off x="2661757" y="-2672242"/>
            <a:ext cx="6868485" cy="121920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691951" y="2963624"/>
            <a:ext cx="6611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latin typeface="Algerian" panose="04020705040A02060702" pitchFamily="82" charset="0"/>
                <a:cs typeface="+mn-ea"/>
                <a:sym typeface="+mn-lt"/>
              </a:rPr>
              <a:t>Thanks for listening.</a:t>
            </a:r>
            <a:endParaRPr lang="en-US" altLang="zh-CN" sz="3600" b="1" dirty="0">
              <a:latin typeface="Algerian" panose="04020705040A02060702" pitchFamily="8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1271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:a14="http://schemas.microsoft.com/office/drawing/2010/main" xmlns:a16="http://schemas.microsoft.com/office/drawing/2014/main"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任意多边形 5">
            <a:extLst>
              <a:ext uri="{FF2B5EF4-FFF2-40B4-BE49-F238E27FC236}">
                <a16:creationId xmlns:a16="http://schemas.microsoft.com/office/drawing/2014/main" id="{1476C876-C5EC-4A93-BA2A-E217B9B7A8F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819900" y="0"/>
            <a:ext cx="3848100" cy="6858000"/>
          </a:xfrm>
          <a:custGeom>
            <a:avLst/>
            <a:gdLst>
              <a:gd name="connsiteX0" fmla="*/ 0 w 3848100"/>
              <a:gd name="connsiteY0" fmla="*/ 0 h 6858000"/>
              <a:gd name="connsiteX1" fmla="*/ 3848100 w 3848100"/>
              <a:gd name="connsiteY1" fmla="*/ 0 h 6858000"/>
              <a:gd name="connsiteX2" fmla="*/ 3848100 w 3848100"/>
              <a:gd name="connsiteY2" fmla="*/ 6858000 h 6858000"/>
              <a:gd name="connsiteX3" fmla="*/ 0 w 3848100"/>
              <a:gd name="connsiteY3" fmla="*/ 6858000 h 6858000"/>
              <a:gd name="connsiteX4" fmla="*/ 2387600 w 3848100"/>
              <a:gd name="connsiteY4" fmla="*/ 3429000 h 6858000"/>
              <a:gd name="connsiteX5" fmla="*/ 0 w 38481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48100" h="6858000">
                <a:moveTo>
                  <a:pt x="0" y="0"/>
                </a:moveTo>
                <a:lnTo>
                  <a:pt x="3848100" y="0"/>
                </a:lnTo>
                <a:lnTo>
                  <a:pt x="3848100" y="6858000"/>
                </a:lnTo>
                <a:lnTo>
                  <a:pt x="0" y="6858000"/>
                </a:lnTo>
                <a:cubicBezTo>
                  <a:pt x="1318635" y="6858000"/>
                  <a:pt x="2387600" y="5322784"/>
                  <a:pt x="2387600" y="3429000"/>
                </a:cubicBezTo>
                <a:cubicBezTo>
                  <a:pt x="2387600" y="1535216"/>
                  <a:pt x="1318635" y="0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0000"/>
                </a:schemeClr>
              </a:gs>
              <a:gs pos="53000">
                <a:schemeClr val="accent1">
                  <a:lumMod val="60000"/>
                  <a:lumOff val="40000"/>
                  <a:alpha val="2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2" name="PA_椭圆 2">
            <a:extLst>
              <a:ext uri="{FF2B5EF4-FFF2-40B4-BE49-F238E27FC236}">
                <a16:creationId xmlns:a16="http://schemas.microsoft.com/office/drawing/2014/main" id="{9FE4C830-2BB3-4F15-9683-31F76894E82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819900" y="0"/>
            <a:ext cx="2387600" cy="6858000"/>
          </a:xfrm>
          <a:custGeom>
            <a:avLst/>
            <a:gdLst>
              <a:gd name="connsiteX0" fmla="*/ 0 w 4775200"/>
              <a:gd name="connsiteY0" fmla="*/ 3429000 h 6858000"/>
              <a:gd name="connsiteX1" fmla="*/ 2387600 w 4775200"/>
              <a:gd name="connsiteY1" fmla="*/ 0 h 6858000"/>
              <a:gd name="connsiteX2" fmla="*/ 4775200 w 4775200"/>
              <a:gd name="connsiteY2" fmla="*/ 3429000 h 6858000"/>
              <a:gd name="connsiteX3" fmla="*/ 2387600 w 4775200"/>
              <a:gd name="connsiteY3" fmla="*/ 6858000 h 6858000"/>
              <a:gd name="connsiteX4" fmla="*/ 0 w 4775200"/>
              <a:gd name="connsiteY4" fmla="*/ 3429000 h 6858000"/>
              <a:gd name="connsiteX0" fmla="*/ 0 w 4775200"/>
              <a:gd name="connsiteY0" fmla="*/ 3429000 h 6858000"/>
              <a:gd name="connsiteX1" fmla="*/ 2387600 w 4775200"/>
              <a:gd name="connsiteY1" fmla="*/ 0 h 6858000"/>
              <a:gd name="connsiteX2" fmla="*/ 4775200 w 4775200"/>
              <a:gd name="connsiteY2" fmla="*/ 3429000 h 6858000"/>
              <a:gd name="connsiteX3" fmla="*/ 2387600 w 4775200"/>
              <a:gd name="connsiteY3" fmla="*/ 6858000 h 6858000"/>
              <a:gd name="connsiteX4" fmla="*/ 91440 w 4775200"/>
              <a:gd name="connsiteY4" fmla="*/ 3520440 h 6858000"/>
              <a:gd name="connsiteX0" fmla="*/ 0 w 4775200"/>
              <a:gd name="connsiteY0" fmla="*/ 3429000 h 6858000"/>
              <a:gd name="connsiteX1" fmla="*/ 2387600 w 4775200"/>
              <a:gd name="connsiteY1" fmla="*/ 0 h 6858000"/>
              <a:gd name="connsiteX2" fmla="*/ 4775200 w 4775200"/>
              <a:gd name="connsiteY2" fmla="*/ 3429000 h 6858000"/>
              <a:gd name="connsiteX3" fmla="*/ 2387600 w 4775200"/>
              <a:gd name="connsiteY3" fmla="*/ 6858000 h 6858000"/>
              <a:gd name="connsiteX0" fmla="*/ 0 w 2387600"/>
              <a:gd name="connsiteY0" fmla="*/ 0 h 6858000"/>
              <a:gd name="connsiteX1" fmla="*/ 2387600 w 2387600"/>
              <a:gd name="connsiteY1" fmla="*/ 3429000 h 6858000"/>
              <a:gd name="connsiteX2" fmla="*/ 0 w 23876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87600" h="6858000">
                <a:moveTo>
                  <a:pt x="0" y="0"/>
                </a:moveTo>
                <a:cubicBezTo>
                  <a:pt x="1318635" y="0"/>
                  <a:pt x="2387600" y="1535216"/>
                  <a:pt x="2387600" y="3429000"/>
                </a:cubicBezTo>
                <a:cubicBezTo>
                  <a:pt x="2387600" y="5322784"/>
                  <a:pt x="1318635" y="6858000"/>
                  <a:pt x="0" y="6858000"/>
                </a:cubicBezTo>
              </a:path>
            </a:pathLst>
          </a:custGeom>
          <a:noFill/>
          <a:ln w="12700">
            <a:gradFill flip="none" rotWithShape="1">
              <a:gsLst>
                <a:gs pos="0">
                  <a:schemeClr val="accent1">
                    <a:alpha val="50000"/>
                  </a:schemeClr>
                </a:gs>
                <a:gs pos="53000">
                  <a:schemeClr val="accent1">
                    <a:lumMod val="60000"/>
                    <a:lumOff val="40000"/>
                    <a:alpha val="5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3" name="PA_椭圆 2">
            <a:extLst>
              <a:ext uri="{FF2B5EF4-FFF2-40B4-BE49-F238E27FC236}">
                <a16:creationId xmlns:a16="http://schemas.microsoft.com/office/drawing/2014/main" id="{05C05CF3-5B10-42E4-961F-5F1AA954149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648450" y="0"/>
            <a:ext cx="2387600" cy="6858000"/>
          </a:xfrm>
          <a:custGeom>
            <a:avLst/>
            <a:gdLst>
              <a:gd name="connsiteX0" fmla="*/ 0 w 4775200"/>
              <a:gd name="connsiteY0" fmla="*/ 3429000 h 6858000"/>
              <a:gd name="connsiteX1" fmla="*/ 2387600 w 4775200"/>
              <a:gd name="connsiteY1" fmla="*/ 0 h 6858000"/>
              <a:gd name="connsiteX2" fmla="*/ 4775200 w 4775200"/>
              <a:gd name="connsiteY2" fmla="*/ 3429000 h 6858000"/>
              <a:gd name="connsiteX3" fmla="*/ 2387600 w 4775200"/>
              <a:gd name="connsiteY3" fmla="*/ 6858000 h 6858000"/>
              <a:gd name="connsiteX4" fmla="*/ 0 w 4775200"/>
              <a:gd name="connsiteY4" fmla="*/ 3429000 h 6858000"/>
              <a:gd name="connsiteX0" fmla="*/ 0 w 4775200"/>
              <a:gd name="connsiteY0" fmla="*/ 3429000 h 6858000"/>
              <a:gd name="connsiteX1" fmla="*/ 2387600 w 4775200"/>
              <a:gd name="connsiteY1" fmla="*/ 0 h 6858000"/>
              <a:gd name="connsiteX2" fmla="*/ 4775200 w 4775200"/>
              <a:gd name="connsiteY2" fmla="*/ 3429000 h 6858000"/>
              <a:gd name="connsiteX3" fmla="*/ 2387600 w 4775200"/>
              <a:gd name="connsiteY3" fmla="*/ 6858000 h 6858000"/>
              <a:gd name="connsiteX4" fmla="*/ 91440 w 4775200"/>
              <a:gd name="connsiteY4" fmla="*/ 3520440 h 6858000"/>
              <a:gd name="connsiteX0" fmla="*/ 0 w 4775200"/>
              <a:gd name="connsiteY0" fmla="*/ 3429000 h 6858000"/>
              <a:gd name="connsiteX1" fmla="*/ 2387600 w 4775200"/>
              <a:gd name="connsiteY1" fmla="*/ 0 h 6858000"/>
              <a:gd name="connsiteX2" fmla="*/ 4775200 w 4775200"/>
              <a:gd name="connsiteY2" fmla="*/ 3429000 h 6858000"/>
              <a:gd name="connsiteX3" fmla="*/ 2387600 w 4775200"/>
              <a:gd name="connsiteY3" fmla="*/ 6858000 h 6858000"/>
              <a:gd name="connsiteX0" fmla="*/ 0 w 2387600"/>
              <a:gd name="connsiteY0" fmla="*/ 0 h 6858000"/>
              <a:gd name="connsiteX1" fmla="*/ 2387600 w 2387600"/>
              <a:gd name="connsiteY1" fmla="*/ 3429000 h 6858000"/>
              <a:gd name="connsiteX2" fmla="*/ 0 w 23876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87600" h="6858000">
                <a:moveTo>
                  <a:pt x="0" y="0"/>
                </a:moveTo>
                <a:cubicBezTo>
                  <a:pt x="1318635" y="0"/>
                  <a:pt x="2387600" y="1535216"/>
                  <a:pt x="2387600" y="3429000"/>
                </a:cubicBezTo>
                <a:cubicBezTo>
                  <a:pt x="2387600" y="5322784"/>
                  <a:pt x="1318635" y="6858000"/>
                  <a:pt x="0" y="6858000"/>
                </a:cubicBezTo>
              </a:path>
            </a:pathLst>
          </a:custGeom>
          <a:noFill/>
          <a:ln w="12700">
            <a:gradFill flip="none" rotWithShape="1">
              <a:gsLst>
                <a:gs pos="0">
                  <a:schemeClr val="accent1">
                    <a:alpha val="50000"/>
                  </a:schemeClr>
                </a:gs>
                <a:gs pos="53000">
                  <a:schemeClr val="accent1">
                    <a:lumMod val="60000"/>
                    <a:lumOff val="40000"/>
                    <a:alpha val="5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4" name="PA_文本框 13">
            <a:extLst>
              <a:ext uri="{FF2B5EF4-FFF2-40B4-BE49-F238E27FC236}">
                <a16:creationId xmlns:a16="http://schemas.microsoft.com/office/drawing/2014/main" id="{2B287900-1AA6-4373-A7E4-BC6D3D2C931C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194050" y="2598739"/>
            <a:ext cx="5670550" cy="815975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r">
              <a:defRPr/>
            </a:pPr>
            <a:r>
              <a:rPr lang="en-US" altLang="zh-CN" sz="3600">
                <a:solidFill>
                  <a:schemeClr val="accent1">
                    <a:lumMod val="75000"/>
                  </a:schemeClr>
                </a:solidFill>
              </a:rPr>
              <a:t>LOREM IPSUM DOLOR</a:t>
            </a:r>
            <a:endParaRPr lang="zh-CN" alt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5" name="PA_直接连接符 14">
            <a:extLst>
              <a:ext uri="{FF2B5EF4-FFF2-40B4-BE49-F238E27FC236}">
                <a16:creationId xmlns:a16="http://schemas.microsoft.com/office/drawing/2014/main" id="{EB1FDFCD-8AFB-4C60-BEB0-9C87E53BAA71}"/>
              </a:ext>
            </a:extLst>
          </p:cNvPr>
          <p:cNvCxnSpPr/>
          <p:nvPr>
            <p:custDataLst>
              <p:tags r:id="rId6"/>
            </p:custDataLst>
          </p:nvPr>
        </p:nvCxnSpPr>
        <p:spPr>
          <a:xfrm>
            <a:off x="4737100" y="3340100"/>
            <a:ext cx="400685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A_文本框 20">
            <a:extLst>
              <a:ext uri="{FF2B5EF4-FFF2-40B4-BE49-F238E27FC236}">
                <a16:creationId xmlns:a16="http://schemas.microsoft.com/office/drawing/2014/main" id="{FE03B78B-9BF4-4A92-B355-05B63187293F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365500" y="3352800"/>
            <a:ext cx="5499100" cy="477838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r>
              <a:rPr lang="en-US" altLang="zh-CN" sz="25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Click here to add your title</a:t>
            </a:r>
          </a:p>
        </p:txBody>
      </p:sp>
      <p:sp>
        <p:nvSpPr>
          <p:cNvPr id="22" name="PA_任意多边形 16">
            <a:extLst>
              <a:ext uri="{FF2B5EF4-FFF2-40B4-BE49-F238E27FC236}">
                <a16:creationId xmlns:a16="http://schemas.microsoft.com/office/drawing/2014/main" id="{8A7543D9-D64B-4425-8EFB-32CFA4B7251F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3522664" y="2767013"/>
            <a:ext cx="1042987" cy="1047750"/>
          </a:xfrm>
          <a:custGeom>
            <a:avLst/>
            <a:gdLst>
              <a:gd name="connsiteX0" fmla="*/ 619655 w 1042987"/>
              <a:gd name="connsiteY0" fmla="*/ 539750 h 1047750"/>
              <a:gd name="connsiteX1" fmla="*/ 958319 w 1042987"/>
              <a:gd name="connsiteY1" fmla="*/ 539750 h 1047750"/>
              <a:gd name="connsiteX2" fmla="*/ 1042987 w 1042987"/>
              <a:gd name="connsiteY2" fmla="*/ 624418 h 1047750"/>
              <a:gd name="connsiteX3" fmla="*/ 1042987 w 1042987"/>
              <a:gd name="connsiteY3" fmla="*/ 963082 h 1047750"/>
              <a:gd name="connsiteX4" fmla="*/ 958319 w 1042987"/>
              <a:gd name="connsiteY4" fmla="*/ 1047750 h 1047750"/>
              <a:gd name="connsiteX5" fmla="*/ 619655 w 1042987"/>
              <a:gd name="connsiteY5" fmla="*/ 1047750 h 1047750"/>
              <a:gd name="connsiteX6" fmla="*/ 534987 w 1042987"/>
              <a:gd name="connsiteY6" fmla="*/ 963082 h 1047750"/>
              <a:gd name="connsiteX7" fmla="*/ 534987 w 1042987"/>
              <a:gd name="connsiteY7" fmla="*/ 624418 h 1047750"/>
              <a:gd name="connsiteX8" fmla="*/ 619655 w 1042987"/>
              <a:gd name="connsiteY8" fmla="*/ 539750 h 1047750"/>
              <a:gd name="connsiteX9" fmla="*/ 84668 w 1042987"/>
              <a:gd name="connsiteY9" fmla="*/ 539750 h 1047750"/>
              <a:gd name="connsiteX10" fmla="*/ 423332 w 1042987"/>
              <a:gd name="connsiteY10" fmla="*/ 539750 h 1047750"/>
              <a:gd name="connsiteX11" fmla="*/ 508000 w 1042987"/>
              <a:gd name="connsiteY11" fmla="*/ 624418 h 1047750"/>
              <a:gd name="connsiteX12" fmla="*/ 508000 w 1042987"/>
              <a:gd name="connsiteY12" fmla="*/ 963082 h 1047750"/>
              <a:gd name="connsiteX13" fmla="*/ 423332 w 1042987"/>
              <a:gd name="connsiteY13" fmla="*/ 1047750 h 1047750"/>
              <a:gd name="connsiteX14" fmla="*/ 84668 w 1042987"/>
              <a:gd name="connsiteY14" fmla="*/ 1047750 h 1047750"/>
              <a:gd name="connsiteX15" fmla="*/ 0 w 1042987"/>
              <a:gd name="connsiteY15" fmla="*/ 963082 h 1047750"/>
              <a:gd name="connsiteX16" fmla="*/ 0 w 1042987"/>
              <a:gd name="connsiteY16" fmla="*/ 624418 h 1047750"/>
              <a:gd name="connsiteX17" fmla="*/ 84668 w 1042987"/>
              <a:gd name="connsiteY17" fmla="*/ 539750 h 1047750"/>
              <a:gd name="connsiteX18" fmla="*/ 619655 w 1042987"/>
              <a:gd name="connsiteY18" fmla="*/ 0 h 1047750"/>
              <a:gd name="connsiteX19" fmla="*/ 958319 w 1042987"/>
              <a:gd name="connsiteY19" fmla="*/ 0 h 1047750"/>
              <a:gd name="connsiteX20" fmla="*/ 1042987 w 1042987"/>
              <a:gd name="connsiteY20" fmla="*/ 84668 h 1047750"/>
              <a:gd name="connsiteX21" fmla="*/ 1042987 w 1042987"/>
              <a:gd name="connsiteY21" fmla="*/ 423332 h 1047750"/>
              <a:gd name="connsiteX22" fmla="*/ 958319 w 1042987"/>
              <a:gd name="connsiteY22" fmla="*/ 508000 h 1047750"/>
              <a:gd name="connsiteX23" fmla="*/ 619655 w 1042987"/>
              <a:gd name="connsiteY23" fmla="*/ 508000 h 1047750"/>
              <a:gd name="connsiteX24" fmla="*/ 534987 w 1042987"/>
              <a:gd name="connsiteY24" fmla="*/ 423332 h 1047750"/>
              <a:gd name="connsiteX25" fmla="*/ 534987 w 1042987"/>
              <a:gd name="connsiteY25" fmla="*/ 84668 h 1047750"/>
              <a:gd name="connsiteX26" fmla="*/ 619655 w 1042987"/>
              <a:gd name="connsiteY26" fmla="*/ 0 h 1047750"/>
              <a:gd name="connsiteX27" fmla="*/ 84668 w 1042987"/>
              <a:gd name="connsiteY27" fmla="*/ 0 h 1047750"/>
              <a:gd name="connsiteX28" fmla="*/ 423332 w 1042987"/>
              <a:gd name="connsiteY28" fmla="*/ 0 h 1047750"/>
              <a:gd name="connsiteX29" fmla="*/ 508000 w 1042987"/>
              <a:gd name="connsiteY29" fmla="*/ 84668 h 1047750"/>
              <a:gd name="connsiteX30" fmla="*/ 508000 w 1042987"/>
              <a:gd name="connsiteY30" fmla="*/ 423332 h 1047750"/>
              <a:gd name="connsiteX31" fmla="*/ 423332 w 1042987"/>
              <a:gd name="connsiteY31" fmla="*/ 508000 h 1047750"/>
              <a:gd name="connsiteX32" fmla="*/ 84668 w 1042987"/>
              <a:gd name="connsiteY32" fmla="*/ 508000 h 1047750"/>
              <a:gd name="connsiteX33" fmla="*/ 0 w 1042987"/>
              <a:gd name="connsiteY33" fmla="*/ 423332 h 1047750"/>
              <a:gd name="connsiteX34" fmla="*/ 0 w 1042987"/>
              <a:gd name="connsiteY34" fmla="*/ 84668 h 1047750"/>
              <a:gd name="connsiteX35" fmla="*/ 84668 w 1042987"/>
              <a:gd name="connsiteY35" fmla="*/ 0 h 104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42987" h="1047750">
                <a:moveTo>
                  <a:pt x="619655" y="539750"/>
                </a:moveTo>
                <a:lnTo>
                  <a:pt x="958319" y="539750"/>
                </a:lnTo>
                <a:cubicBezTo>
                  <a:pt x="1005080" y="539750"/>
                  <a:pt x="1042987" y="577657"/>
                  <a:pt x="1042987" y="624418"/>
                </a:cubicBezTo>
                <a:lnTo>
                  <a:pt x="1042987" y="963082"/>
                </a:lnTo>
                <a:cubicBezTo>
                  <a:pt x="1042987" y="1009843"/>
                  <a:pt x="1005080" y="1047750"/>
                  <a:pt x="958319" y="1047750"/>
                </a:cubicBezTo>
                <a:lnTo>
                  <a:pt x="619655" y="1047750"/>
                </a:lnTo>
                <a:cubicBezTo>
                  <a:pt x="572894" y="1047750"/>
                  <a:pt x="534987" y="1009843"/>
                  <a:pt x="534987" y="963082"/>
                </a:cubicBezTo>
                <a:lnTo>
                  <a:pt x="534987" y="624418"/>
                </a:lnTo>
                <a:cubicBezTo>
                  <a:pt x="534987" y="577657"/>
                  <a:pt x="572894" y="539750"/>
                  <a:pt x="619655" y="539750"/>
                </a:cubicBezTo>
                <a:close/>
                <a:moveTo>
                  <a:pt x="84668" y="539750"/>
                </a:moveTo>
                <a:lnTo>
                  <a:pt x="423332" y="539750"/>
                </a:lnTo>
                <a:cubicBezTo>
                  <a:pt x="470093" y="539750"/>
                  <a:pt x="508000" y="577657"/>
                  <a:pt x="508000" y="624418"/>
                </a:cubicBezTo>
                <a:lnTo>
                  <a:pt x="508000" y="963082"/>
                </a:lnTo>
                <a:cubicBezTo>
                  <a:pt x="508000" y="1009843"/>
                  <a:pt x="470093" y="1047750"/>
                  <a:pt x="423332" y="1047750"/>
                </a:cubicBezTo>
                <a:lnTo>
                  <a:pt x="84668" y="1047750"/>
                </a:lnTo>
                <a:cubicBezTo>
                  <a:pt x="37907" y="1047750"/>
                  <a:pt x="0" y="1009843"/>
                  <a:pt x="0" y="963082"/>
                </a:cubicBezTo>
                <a:lnTo>
                  <a:pt x="0" y="624418"/>
                </a:lnTo>
                <a:cubicBezTo>
                  <a:pt x="0" y="577657"/>
                  <a:pt x="37907" y="539750"/>
                  <a:pt x="84668" y="539750"/>
                </a:cubicBezTo>
                <a:close/>
                <a:moveTo>
                  <a:pt x="619655" y="0"/>
                </a:moveTo>
                <a:lnTo>
                  <a:pt x="958319" y="0"/>
                </a:lnTo>
                <a:cubicBezTo>
                  <a:pt x="1005080" y="0"/>
                  <a:pt x="1042987" y="37907"/>
                  <a:pt x="1042987" y="84668"/>
                </a:cubicBezTo>
                <a:lnTo>
                  <a:pt x="1042987" y="423332"/>
                </a:lnTo>
                <a:cubicBezTo>
                  <a:pt x="1042987" y="470093"/>
                  <a:pt x="1005080" y="508000"/>
                  <a:pt x="958319" y="508000"/>
                </a:cubicBezTo>
                <a:lnTo>
                  <a:pt x="619655" y="508000"/>
                </a:lnTo>
                <a:cubicBezTo>
                  <a:pt x="572894" y="508000"/>
                  <a:pt x="534987" y="470093"/>
                  <a:pt x="534987" y="423332"/>
                </a:cubicBezTo>
                <a:lnTo>
                  <a:pt x="534987" y="84668"/>
                </a:lnTo>
                <a:cubicBezTo>
                  <a:pt x="534987" y="37907"/>
                  <a:pt x="572894" y="0"/>
                  <a:pt x="619655" y="0"/>
                </a:cubicBezTo>
                <a:close/>
                <a:moveTo>
                  <a:pt x="84668" y="0"/>
                </a:moveTo>
                <a:lnTo>
                  <a:pt x="423332" y="0"/>
                </a:lnTo>
                <a:cubicBezTo>
                  <a:pt x="470093" y="0"/>
                  <a:pt x="508000" y="37907"/>
                  <a:pt x="508000" y="84668"/>
                </a:cubicBezTo>
                <a:lnTo>
                  <a:pt x="508000" y="423332"/>
                </a:lnTo>
                <a:cubicBezTo>
                  <a:pt x="508000" y="470093"/>
                  <a:pt x="470093" y="508000"/>
                  <a:pt x="423332" y="508000"/>
                </a:cubicBezTo>
                <a:lnTo>
                  <a:pt x="84668" y="508000"/>
                </a:lnTo>
                <a:cubicBezTo>
                  <a:pt x="37907" y="508000"/>
                  <a:pt x="0" y="470093"/>
                  <a:pt x="0" y="423332"/>
                </a:cubicBezTo>
                <a:lnTo>
                  <a:pt x="0" y="84668"/>
                </a:lnTo>
                <a:cubicBezTo>
                  <a:pt x="0" y="37907"/>
                  <a:pt x="37907" y="0"/>
                  <a:pt x="84668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5400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0"/>
              </a:rPr>
              <a:t>01</a:t>
            </a:r>
            <a:endParaRPr lang="zh-CN" altLang="en-US" sz="5400" dirty="0">
              <a:solidFill>
                <a:schemeClr val="accent1">
                  <a:lumMod val="50000"/>
                </a:schemeClr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92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ferris dir="l"/>
      </p:transition>
    </mc:Choice>
    <mc:Fallback xmlns:a16="http://schemas.microsoft.com/office/drawing/2014/main"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/>
      <p:bldP spid="21" grpId="0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A_标题 6">
            <a:extLst>
              <a:ext uri="{FF2B5EF4-FFF2-40B4-BE49-F238E27FC236}">
                <a16:creationId xmlns:a16="http://schemas.microsoft.com/office/drawing/2014/main" id="{4BE2772D-D5B6-47E4-B6E3-D8AF11DD96E6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chemeClr val="accent1"/>
                </a:solidFill>
                <a:latin typeface="+mn-lt"/>
                <a:ea typeface="+mn-ea"/>
                <a:cs typeface="+mn-ea"/>
                <a:sym typeface="+mn-lt"/>
              </a:rPr>
              <a:t>Click Add Title</a:t>
            </a:r>
            <a:endParaRPr lang="en-US" altLang="zh-CN" dirty="0">
              <a:solidFill>
                <a:schemeClr val="accen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1" name="PA_TextPlaceholder 7">
            <a:extLst>
              <a:ext uri="{FF2B5EF4-FFF2-40B4-BE49-F238E27FC236}">
                <a16:creationId xmlns:a16="http://schemas.microsoft.com/office/drawing/2014/main" id="{FEAC4683-7477-4CF8-9C57-0EDBB1DDD9CE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3352800" y="825950"/>
            <a:ext cx="5486400" cy="267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dirty="0">
                <a:solidFill>
                  <a:schemeClr val="accent1"/>
                </a:solidFill>
                <a:cs typeface="+mn-ea"/>
                <a:sym typeface="+mn-lt"/>
              </a:rPr>
              <a:t>CLICK TO ADD CAPTION TEXT</a:t>
            </a:r>
            <a:endParaRPr lang="zh-CN" altLang="en-US" sz="2400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124" name="PA_椭圆 20">
            <a:extLst>
              <a:ext uri="{FF2B5EF4-FFF2-40B4-BE49-F238E27FC236}">
                <a16:creationId xmlns:a16="http://schemas.microsoft.com/office/drawing/2014/main" id="{F10FAFD0-9963-4A40-BFDA-6FDB528C1434}"/>
              </a:ext>
            </a:extLst>
          </p:cNvPr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5760706" y="2621499"/>
            <a:ext cx="594090" cy="594090"/>
          </a:xfrm>
          <a:prstGeom prst="ellipse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25" name="PA_Freeform: Shape 21">
            <a:extLst>
              <a:ext uri="{FF2B5EF4-FFF2-40B4-BE49-F238E27FC236}">
                <a16:creationId xmlns:a16="http://schemas.microsoft.com/office/drawing/2014/main" id="{92F7B3E6-C3F1-4800-A69D-DD8D1EF4AA4B}"/>
              </a:ext>
            </a:extLst>
          </p:cNvPr>
          <p:cNvSpPr>
            <a:spLocks/>
          </p:cNvSpPr>
          <p:nvPr>
            <p:custDataLst>
              <p:tags r:id="rId5"/>
            </p:custDataLst>
          </p:nvPr>
        </p:nvSpPr>
        <p:spPr bwMode="auto">
          <a:xfrm>
            <a:off x="5352483" y="2038813"/>
            <a:ext cx="102626" cy="697856"/>
          </a:xfrm>
          <a:custGeom>
            <a:avLst/>
            <a:gdLst>
              <a:gd name="T0" fmla="*/ 62 w 90"/>
              <a:gd name="T1" fmla="*/ 612 h 612"/>
              <a:gd name="T2" fmla="*/ 0 w 90"/>
              <a:gd name="T3" fmla="*/ 4 h 612"/>
              <a:gd name="T4" fmla="*/ 26 w 90"/>
              <a:gd name="T5" fmla="*/ 0 h 612"/>
              <a:gd name="T6" fmla="*/ 90 w 90"/>
              <a:gd name="T7" fmla="*/ 610 h 612"/>
              <a:gd name="T8" fmla="*/ 62 w 90"/>
              <a:gd name="T9" fmla="*/ 612 h 6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0" h="612">
                <a:moveTo>
                  <a:pt x="62" y="612"/>
                </a:moveTo>
                <a:lnTo>
                  <a:pt x="0" y="4"/>
                </a:lnTo>
                <a:lnTo>
                  <a:pt x="26" y="0"/>
                </a:lnTo>
                <a:lnTo>
                  <a:pt x="90" y="610"/>
                </a:lnTo>
                <a:lnTo>
                  <a:pt x="62" y="612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26" name="PA_Freeform: Shape 22">
            <a:extLst>
              <a:ext uri="{FF2B5EF4-FFF2-40B4-BE49-F238E27FC236}">
                <a16:creationId xmlns:a16="http://schemas.microsoft.com/office/drawing/2014/main" id="{D7FF9FB2-4608-4879-AC7D-2F995810EA46}"/>
              </a:ext>
            </a:extLst>
          </p:cNvPr>
          <p:cNvSpPr>
            <a:spLocks/>
          </p:cNvSpPr>
          <p:nvPr>
            <p:custDataLst>
              <p:tags r:id="rId6"/>
            </p:custDataLst>
          </p:nvPr>
        </p:nvSpPr>
        <p:spPr bwMode="auto">
          <a:xfrm>
            <a:off x="4849616" y="2720704"/>
            <a:ext cx="595230" cy="263406"/>
          </a:xfrm>
          <a:custGeom>
            <a:avLst/>
            <a:gdLst>
              <a:gd name="T0" fmla="*/ 522 w 522"/>
              <a:gd name="T1" fmla="*/ 26 h 231"/>
              <a:gd name="T2" fmla="*/ 10 w 522"/>
              <a:gd name="T3" fmla="*/ 231 h 231"/>
              <a:gd name="T4" fmla="*/ 0 w 522"/>
              <a:gd name="T5" fmla="*/ 206 h 231"/>
              <a:gd name="T6" fmla="*/ 512 w 522"/>
              <a:gd name="T7" fmla="*/ 0 h 231"/>
              <a:gd name="T8" fmla="*/ 522 w 522"/>
              <a:gd name="T9" fmla="*/ 26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2" h="231">
                <a:moveTo>
                  <a:pt x="522" y="26"/>
                </a:moveTo>
                <a:lnTo>
                  <a:pt x="10" y="231"/>
                </a:lnTo>
                <a:lnTo>
                  <a:pt x="0" y="206"/>
                </a:lnTo>
                <a:lnTo>
                  <a:pt x="512" y="0"/>
                </a:lnTo>
                <a:lnTo>
                  <a:pt x="522" y="26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27" name="PA_Freeform: Shape 23">
            <a:extLst>
              <a:ext uri="{FF2B5EF4-FFF2-40B4-BE49-F238E27FC236}">
                <a16:creationId xmlns:a16="http://schemas.microsoft.com/office/drawing/2014/main" id="{FDC17C4D-C9FD-4218-A0FD-EEDF91CF81A7}"/>
              </a:ext>
            </a:extLst>
          </p:cNvPr>
          <p:cNvSpPr>
            <a:spLocks/>
          </p:cNvSpPr>
          <p:nvPr>
            <p:custDataLst>
              <p:tags r:id="rId7"/>
            </p:custDataLst>
          </p:nvPr>
        </p:nvSpPr>
        <p:spPr bwMode="auto">
          <a:xfrm>
            <a:off x="5425461" y="2729826"/>
            <a:ext cx="360331" cy="1018276"/>
          </a:xfrm>
          <a:custGeom>
            <a:avLst/>
            <a:gdLst>
              <a:gd name="T0" fmla="*/ 24 w 316"/>
              <a:gd name="T1" fmla="*/ 0 h 893"/>
              <a:gd name="T2" fmla="*/ 316 w 316"/>
              <a:gd name="T3" fmla="*/ 884 h 893"/>
              <a:gd name="T4" fmla="*/ 290 w 316"/>
              <a:gd name="T5" fmla="*/ 893 h 893"/>
              <a:gd name="T6" fmla="*/ 0 w 316"/>
              <a:gd name="T7" fmla="*/ 9 h 893"/>
              <a:gd name="T8" fmla="*/ 24 w 316"/>
              <a:gd name="T9" fmla="*/ 0 h 8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6" h="893">
                <a:moveTo>
                  <a:pt x="24" y="0"/>
                </a:moveTo>
                <a:lnTo>
                  <a:pt x="316" y="884"/>
                </a:lnTo>
                <a:lnTo>
                  <a:pt x="290" y="893"/>
                </a:lnTo>
                <a:lnTo>
                  <a:pt x="0" y="9"/>
                </a:lnTo>
                <a:lnTo>
                  <a:pt x="24" y="0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28" name="PA_Freeform: Shape 24">
            <a:extLst>
              <a:ext uri="{FF2B5EF4-FFF2-40B4-BE49-F238E27FC236}">
                <a16:creationId xmlns:a16="http://schemas.microsoft.com/office/drawing/2014/main" id="{6315EE9C-87E8-4124-87F7-DFD31DAC28A4}"/>
              </a:ext>
            </a:extLst>
          </p:cNvPr>
          <p:cNvSpPr>
            <a:spLocks/>
          </p:cNvSpPr>
          <p:nvPr>
            <p:custDataLst>
              <p:tags r:id="rId8"/>
            </p:custDataLst>
          </p:nvPr>
        </p:nvSpPr>
        <p:spPr bwMode="auto">
          <a:xfrm>
            <a:off x="5700270" y="3742401"/>
            <a:ext cx="85522" cy="832410"/>
          </a:xfrm>
          <a:custGeom>
            <a:avLst/>
            <a:gdLst>
              <a:gd name="T0" fmla="*/ 75 w 75"/>
              <a:gd name="T1" fmla="*/ 2 h 730"/>
              <a:gd name="T2" fmla="*/ 28 w 75"/>
              <a:gd name="T3" fmla="*/ 730 h 730"/>
              <a:gd name="T4" fmla="*/ 0 w 75"/>
              <a:gd name="T5" fmla="*/ 728 h 730"/>
              <a:gd name="T6" fmla="*/ 49 w 75"/>
              <a:gd name="T7" fmla="*/ 0 h 730"/>
              <a:gd name="T8" fmla="*/ 75 w 75"/>
              <a:gd name="T9" fmla="*/ 2 h 7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" h="730">
                <a:moveTo>
                  <a:pt x="75" y="2"/>
                </a:moveTo>
                <a:lnTo>
                  <a:pt x="28" y="730"/>
                </a:lnTo>
                <a:lnTo>
                  <a:pt x="0" y="728"/>
                </a:lnTo>
                <a:lnTo>
                  <a:pt x="49" y="0"/>
                </a:lnTo>
                <a:lnTo>
                  <a:pt x="75" y="2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29" name="PA_Freeform: Shape 25">
            <a:extLst>
              <a:ext uri="{FF2B5EF4-FFF2-40B4-BE49-F238E27FC236}">
                <a16:creationId xmlns:a16="http://schemas.microsoft.com/office/drawing/2014/main" id="{DD86BBAE-BA80-41B2-9432-E7078C83F741}"/>
              </a:ext>
            </a:extLst>
          </p:cNvPr>
          <p:cNvSpPr>
            <a:spLocks/>
          </p:cNvSpPr>
          <p:nvPr>
            <p:custDataLst>
              <p:tags r:id="rId9"/>
            </p:custDataLst>
          </p:nvPr>
        </p:nvSpPr>
        <p:spPr bwMode="auto">
          <a:xfrm>
            <a:off x="6607940" y="2949902"/>
            <a:ext cx="556460" cy="558741"/>
          </a:xfrm>
          <a:custGeom>
            <a:avLst/>
            <a:gdLst>
              <a:gd name="T0" fmla="*/ 488 w 488"/>
              <a:gd name="T1" fmla="*/ 19 h 490"/>
              <a:gd name="T2" fmla="*/ 19 w 488"/>
              <a:gd name="T3" fmla="*/ 490 h 490"/>
              <a:gd name="T4" fmla="*/ 0 w 488"/>
              <a:gd name="T5" fmla="*/ 471 h 490"/>
              <a:gd name="T6" fmla="*/ 469 w 488"/>
              <a:gd name="T7" fmla="*/ 0 h 490"/>
              <a:gd name="T8" fmla="*/ 488 w 488"/>
              <a:gd name="T9" fmla="*/ 19 h 4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8" h="490">
                <a:moveTo>
                  <a:pt x="488" y="19"/>
                </a:moveTo>
                <a:lnTo>
                  <a:pt x="19" y="490"/>
                </a:lnTo>
                <a:lnTo>
                  <a:pt x="0" y="471"/>
                </a:lnTo>
                <a:lnTo>
                  <a:pt x="469" y="0"/>
                </a:lnTo>
                <a:lnTo>
                  <a:pt x="488" y="19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30" name="PA_Freeform: Shape 26">
            <a:extLst>
              <a:ext uri="{FF2B5EF4-FFF2-40B4-BE49-F238E27FC236}">
                <a16:creationId xmlns:a16="http://schemas.microsoft.com/office/drawing/2014/main" id="{424DFAF7-2C5A-4792-A543-1ADC06C3AD2D}"/>
              </a:ext>
            </a:extLst>
          </p:cNvPr>
          <p:cNvSpPr>
            <a:spLocks/>
          </p:cNvSpPr>
          <p:nvPr>
            <p:custDataLst>
              <p:tags r:id="rId10"/>
            </p:custDataLst>
          </p:nvPr>
        </p:nvSpPr>
        <p:spPr bwMode="auto">
          <a:xfrm>
            <a:off x="5758425" y="2575888"/>
            <a:ext cx="599791" cy="1174496"/>
          </a:xfrm>
          <a:custGeom>
            <a:avLst/>
            <a:gdLst>
              <a:gd name="T0" fmla="*/ 0 w 526"/>
              <a:gd name="T1" fmla="*/ 1018 h 1030"/>
              <a:gd name="T2" fmla="*/ 502 w 526"/>
              <a:gd name="T3" fmla="*/ 0 h 1030"/>
              <a:gd name="T4" fmla="*/ 526 w 526"/>
              <a:gd name="T5" fmla="*/ 10 h 1030"/>
              <a:gd name="T6" fmla="*/ 24 w 526"/>
              <a:gd name="T7" fmla="*/ 1030 h 1030"/>
              <a:gd name="T8" fmla="*/ 0 w 526"/>
              <a:gd name="T9" fmla="*/ 1018 h 10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6" h="1030">
                <a:moveTo>
                  <a:pt x="0" y="1018"/>
                </a:moveTo>
                <a:lnTo>
                  <a:pt x="502" y="0"/>
                </a:lnTo>
                <a:lnTo>
                  <a:pt x="526" y="10"/>
                </a:lnTo>
                <a:lnTo>
                  <a:pt x="24" y="1030"/>
                </a:lnTo>
                <a:lnTo>
                  <a:pt x="0" y="1018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31" name="PA_Freeform: Shape 27">
            <a:extLst>
              <a:ext uri="{FF2B5EF4-FFF2-40B4-BE49-F238E27FC236}">
                <a16:creationId xmlns:a16="http://schemas.microsoft.com/office/drawing/2014/main" id="{E771B265-1ADF-4C83-9F74-632B579F1A10}"/>
              </a:ext>
            </a:extLst>
          </p:cNvPr>
          <p:cNvSpPr>
            <a:spLocks/>
          </p:cNvSpPr>
          <p:nvPr>
            <p:custDataLst>
              <p:tags r:id="rId11"/>
            </p:custDataLst>
          </p:nvPr>
        </p:nvSpPr>
        <p:spPr bwMode="auto">
          <a:xfrm>
            <a:off x="5767547" y="3482416"/>
            <a:ext cx="856356" cy="275949"/>
          </a:xfrm>
          <a:custGeom>
            <a:avLst/>
            <a:gdLst>
              <a:gd name="T0" fmla="*/ 0 w 751"/>
              <a:gd name="T1" fmla="*/ 216 h 242"/>
              <a:gd name="T2" fmla="*/ 742 w 751"/>
              <a:gd name="T3" fmla="*/ 0 h 242"/>
              <a:gd name="T4" fmla="*/ 751 w 751"/>
              <a:gd name="T5" fmla="*/ 26 h 242"/>
              <a:gd name="T6" fmla="*/ 7 w 751"/>
              <a:gd name="T7" fmla="*/ 242 h 242"/>
              <a:gd name="T8" fmla="*/ 0 w 751"/>
              <a:gd name="T9" fmla="*/ 216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1" h="242">
                <a:moveTo>
                  <a:pt x="0" y="216"/>
                </a:moveTo>
                <a:lnTo>
                  <a:pt x="742" y="0"/>
                </a:lnTo>
                <a:lnTo>
                  <a:pt x="751" y="26"/>
                </a:lnTo>
                <a:lnTo>
                  <a:pt x="7" y="242"/>
                </a:lnTo>
                <a:lnTo>
                  <a:pt x="0" y="216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32" name="PA_Freeform: Shape 28">
            <a:extLst>
              <a:ext uri="{FF2B5EF4-FFF2-40B4-BE49-F238E27FC236}">
                <a16:creationId xmlns:a16="http://schemas.microsoft.com/office/drawing/2014/main" id="{6A7633EC-0DC1-45C7-906C-63787DA43D87}"/>
              </a:ext>
            </a:extLst>
          </p:cNvPr>
          <p:cNvSpPr>
            <a:spLocks/>
          </p:cNvSpPr>
          <p:nvPr>
            <p:custDataLst>
              <p:tags r:id="rId12"/>
            </p:custDataLst>
          </p:nvPr>
        </p:nvSpPr>
        <p:spPr bwMode="auto">
          <a:xfrm>
            <a:off x="5427742" y="1764003"/>
            <a:ext cx="706978" cy="979507"/>
          </a:xfrm>
          <a:custGeom>
            <a:avLst/>
            <a:gdLst>
              <a:gd name="T0" fmla="*/ 620 w 620"/>
              <a:gd name="T1" fmla="*/ 15 h 859"/>
              <a:gd name="T2" fmla="*/ 21 w 620"/>
              <a:gd name="T3" fmla="*/ 859 h 859"/>
              <a:gd name="T4" fmla="*/ 0 w 620"/>
              <a:gd name="T5" fmla="*/ 844 h 859"/>
              <a:gd name="T6" fmla="*/ 597 w 620"/>
              <a:gd name="T7" fmla="*/ 0 h 859"/>
              <a:gd name="T8" fmla="*/ 620 w 620"/>
              <a:gd name="T9" fmla="*/ 15 h 8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20" h="859">
                <a:moveTo>
                  <a:pt x="620" y="15"/>
                </a:moveTo>
                <a:lnTo>
                  <a:pt x="21" y="859"/>
                </a:lnTo>
                <a:lnTo>
                  <a:pt x="0" y="844"/>
                </a:lnTo>
                <a:lnTo>
                  <a:pt x="597" y="0"/>
                </a:lnTo>
                <a:lnTo>
                  <a:pt x="620" y="15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33" name="PA_Freeform: Shape 29">
            <a:extLst>
              <a:ext uri="{FF2B5EF4-FFF2-40B4-BE49-F238E27FC236}">
                <a16:creationId xmlns:a16="http://schemas.microsoft.com/office/drawing/2014/main" id="{95B8D32A-D3F1-456D-8580-2F56E3060990}"/>
              </a:ext>
            </a:extLst>
          </p:cNvPr>
          <p:cNvSpPr>
            <a:spLocks/>
          </p:cNvSpPr>
          <p:nvPr>
            <p:custDataLst>
              <p:tags r:id="rId13"/>
            </p:custDataLst>
          </p:nvPr>
        </p:nvSpPr>
        <p:spPr bwMode="auto">
          <a:xfrm>
            <a:off x="5761846" y="3732139"/>
            <a:ext cx="604353" cy="574705"/>
          </a:xfrm>
          <a:custGeom>
            <a:avLst/>
            <a:gdLst>
              <a:gd name="T0" fmla="*/ 513 w 530"/>
              <a:gd name="T1" fmla="*/ 504 h 504"/>
              <a:gd name="T2" fmla="*/ 0 w 530"/>
              <a:gd name="T3" fmla="*/ 19 h 504"/>
              <a:gd name="T4" fmla="*/ 18 w 530"/>
              <a:gd name="T5" fmla="*/ 0 h 504"/>
              <a:gd name="T6" fmla="*/ 530 w 530"/>
              <a:gd name="T7" fmla="*/ 485 h 504"/>
              <a:gd name="T8" fmla="*/ 513 w 530"/>
              <a:gd name="T9" fmla="*/ 504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0" h="504">
                <a:moveTo>
                  <a:pt x="513" y="504"/>
                </a:moveTo>
                <a:lnTo>
                  <a:pt x="0" y="19"/>
                </a:lnTo>
                <a:lnTo>
                  <a:pt x="18" y="0"/>
                </a:lnTo>
                <a:lnTo>
                  <a:pt x="530" y="485"/>
                </a:lnTo>
                <a:lnTo>
                  <a:pt x="513" y="504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34" name="PA_Freeform: Shape 30">
            <a:extLst>
              <a:ext uri="{FF2B5EF4-FFF2-40B4-BE49-F238E27FC236}">
                <a16:creationId xmlns:a16="http://schemas.microsoft.com/office/drawing/2014/main" id="{7219105E-8B67-4E37-BBA4-56068B2DD3B8}"/>
              </a:ext>
            </a:extLst>
          </p:cNvPr>
          <p:cNvSpPr>
            <a:spLocks/>
          </p:cNvSpPr>
          <p:nvPr>
            <p:custDataLst>
              <p:tags r:id="rId14"/>
            </p:custDataLst>
          </p:nvPr>
        </p:nvSpPr>
        <p:spPr bwMode="auto">
          <a:xfrm>
            <a:off x="6938623" y="2203014"/>
            <a:ext cx="229198" cy="760571"/>
          </a:xfrm>
          <a:custGeom>
            <a:avLst/>
            <a:gdLst>
              <a:gd name="T0" fmla="*/ 26 w 201"/>
              <a:gd name="T1" fmla="*/ 0 h 667"/>
              <a:gd name="T2" fmla="*/ 201 w 201"/>
              <a:gd name="T3" fmla="*/ 660 h 667"/>
              <a:gd name="T4" fmla="*/ 175 w 201"/>
              <a:gd name="T5" fmla="*/ 667 h 667"/>
              <a:gd name="T6" fmla="*/ 0 w 201"/>
              <a:gd name="T7" fmla="*/ 7 h 667"/>
              <a:gd name="T8" fmla="*/ 26 w 201"/>
              <a:gd name="T9" fmla="*/ 0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1" h="667">
                <a:moveTo>
                  <a:pt x="26" y="0"/>
                </a:moveTo>
                <a:lnTo>
                  <a:pt x="201" y="660"/>
                </a:lnTo>
                <a:lnTo>
                  <a:pt x="175" y="667"/>
                </a:lnTo>
                <a:lnTo>
                  <a:pt x="0" y="7"/>
                </a:lnTo>
                <a:lnTo>
                  <a:pt x="26" y="0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35" name="PA_Freeform: Shape 31">
            <a:extLst>
              <a:ext uri="{FF2B5EF4-FFF2-40B4-BE49-F238E27FC236}">
                <a16:creationId xmlns:a16="http://schemas.microsoft.com/office/drawing/2014/main" id="{CE3F1AB2-9B20-426C-ABAF-55E142380FEE}"/>
              </a:ext>
            </a:extLst>
          </p:cNvPr>
          <p:cNvSpPr>
            <a:spLocks/>
          </p:cNvSpPr>
          <p:nvPr>
            <p:custDataLst>
              <p:tags r:id="rId15"/>
            </p:custDataLst>
          </p:nvPr>
        </p:nvSpPr>
        <p:spPr bwMode="auto">
          <a:xfrm>
            <a:off x="6344533" y="4287459"/>
            <a:ext cx="360331" cy="443572"/>
          </a:xfrm>
          <a:custGeom>
            <a:avLst/>
            <a:gdLst>
              <a:gd name="T0" fmla="*/ 295 w 316"/>
              <a:gd name="T1" fmla="*/ 389 h 389"/>
              <a:gd name="T2" fmla="*/ 0 w 316"/>
              <a:gd name="T3" fmla="*/ 15 h 389"/>
              <a:gd name="T4" fmla="*/ 21 w 316"/>
              <a:gd name="T5" fmla="*/ 0 h 389"/>
              <a:gd name="T6" fmla="*/ 316 w 316"/>
              <a:gd name="T7" fmla="*/ 373 h 389"/>
              <a:gd name="T8" fmla="*/ 295 w 316"/>
              <a:gd name="T9" fmla="*/ 389 h 3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6" h="389">
                <a:moveTo>
                  <a:pt x="295" y="389"/>
                </a:moveTo>
                <a:lnTo>
                  <a:pt x="0" y="15"/>
                </a:lnTo>
                <a:lnTo>
                  <a:pt x="21" y="0"/>
                </a:lnTo>
                <a:lnTo>
                  <a:pt x="316" y="373"/>
                </a:lnTo>
                <a:lnTo>
                  <a:pt x="295" y="389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36" name="PA_Freeform: Shape 32">
            <a:extLst>
              <a:ext uri="{FF2B5EF4-FFF2-40B4-BE49-F238E27FC236}">
                <a16:creationId xmlns:a16="http://schemas.microsoft.com/office/drawing/2014/main" id="{FB3829AC-65B4-4F6E-9722-F0CB0FAC0715}"/>
              </a:ext>
            </a:extLst>
          </p:cNvPr>
          <p:cNvSpPr>
            <a:spLocks/>
          </p:cNvSpPr>
          <p:nvPr>
            <p:custDataLst>
              <p:tags r:id="rId16"/>
            </p:custDataLst>
          </p:nvPr>
        </p:nvSpPr>
        <p:spPr bwMode="auto">
          <a:xfrm>
            <a:off x="5045745" y="3648898"/>
            <a:ext cx="728644" cy="109468"/>
          </a:xfrm>
          <a:custGeom>
            <a:avLst/>
            <a:gdLst>
              <a:gd name="T0" fmla="*/ 1 w 639"/>
              <a:gd name="T1" fmla="*/ 0 h 96"/>
              <a:gd name="T2" fmla="*/ 639 w 639"/>
              <a:gd name="T3" fmla="*/ 70 h 96"/>
              <a:gd name="T4" fmla="*/ 635 w 639"/>
              <a:gd name="T5" fmla="*/ 96 h 96"/>
              <a:gd name="T6" fmla="*/ 0 w 639"/>
              <a:gd name="T7" fmla="*/ 26 h 96"/>
              <a:gd name="T8" fmla="*/ 1 w 639"/>
              <a:gd name="T9" fmla="*/ 0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39" h="96">
                <a:moveTo>
                  <a:pt x="1" y="0"/>
                </a:moveTo>
                <a:lnTo>
                  <a:pt x="639" y="70"/>
                </a:lnTo>
                <a:lnTo>
                  <a:pt x="635" y="96"/>
                </a:lnTo>
                <a:lnTo>
                  <a:pt x="0" y="26"/>
                </a:lnTo>
                <a:lnTo>
                  <a:pt x="1" y="0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37" name="PA_Freeform: Shape 33">
            <a:extLst>
              <a:ext uri="{FF2B5EF4-FFF2-40B4-BE49-F238E27FC236}">
                <a16:creationId xmlns:a16="http://schemas.microsoft.com/office/drawing/2014/main" id="{14CB853F-E657-4B0E-A289-2A8CF214B9D9}"/>
              </a:ext>
            </a:extLst>
          </p:cNvPr>
          <p:cNvSpPr>
            <a:spLocks/>
          </p:cNvSpPr>
          <p:nvPr>
            <p:custDataLst>
              <p:tags r:id="rId17"/>
            </p:custDataLst>
          </p:nvPr>
        </p:nvSpPr>
        <p:spPr bwMode="auto">
          <a:xfrm>
            <a:off x="6330850" y="1856367"/>
            <a:ext cx="354630" cy="730924"/>
          </a:xfrm>
          <a:custGeom>
            <a:avLst/>
            <a:gdLst>
              <a:gd name="T0" fmla="*/ 311 w 311"/>
              <a:gd name="T1" fmla="*/ 12 h 641"/>
              <a:gd name="T2" fmla="*/ 24 w 311"/>
              <a:gd name="T3" fmla="*/ 641 h 641"/>
              <a:gd name="T4" fmla="*/ 0 w 311"/>
              <a:gd name="T5" fmla="*/ 631 h 641"/>
              <a:gd name="T6" fmla="*/ 286 w 311"/>
              <a:gd name="T7" fmla="*/ 0 h 641"/>
              <a:gd name="T8" fmla="*/ 311 w 311"/>
              <a:gd name="T9" fmla="*/ 12 h 6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1" h="641">
                <a:moveTo>
                  <a:pt x="311" y="12"/>
                </a:moveTo>
                <a:lnTo>
                  <a:pt x="24" y="641"/>
                </a:lnTo>
                <a:lnTo>
                  <a:pt x="0" y="631"/>
                </a:lnTo>
                <a:lnTo>
                  <a:pt x="286" y="0"/>
                </a:lnTo>
                <a:lnTo>
                  <a:pt x="311" y="12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38" name="PA_Freeform: Shape 34">
            <a:extLst>
              <a:ext uri="{FF2B5EF4-FFF2-40B4-BE49-F238E27FC236}">
                <a16:creationId xmlns:a16="http://schemas.microsoft.com/office/drawing/2014/main" id="{3CE1404F-4EE3-42B6-BA8A-4C6C7DF7C172}"/>
              </a:ext>
            </a:extLst>
          </p:cNvPr>
          <p:cNvSpPr>
            <a:spLocks/>
          </p:cNvSpPr>
          <p:nvPr>
            <p:custDataLst>
              <p:tags r:id="rId18"/>
            </p:custDataLst>
          </p:nvPr>
        </p:nvSpPr>
        <p:spPr bwMode="auto">
          <a:xfrm>
            <a:off x="5756144" y="2984110"/>
            <a:ext cx="109468" cy="761712"/>
          </a:xfrm>
          <a:custGeom>
            <a:avLst/>
            <a:gdLst>
              <a:gd name="T0" fmla="*/ 96 w 96"/>
              <a:gd name="T1" fmla="*/ 1 h 668"/>
              <a:gd name="T2" fmla="*/ 26 w 96"/>
              <a:gd name="T3" fmla="*/ 668 h 668"/>
              <a:gd name="T4" fmla="*/ 0 w 96"/>
              <a:gd name="T5" fmla="*/ 665 h 668"/>
              <a:gd name="T6" fmla="*/ 70 w 96"/>
              <a:gd name="T7" fmla="*/ 0 h 668"/>
              <a:gd name="T8" fmla="*/ 96 w 96"/>
              <a:gd name="T9" fmla="*/ 1 h 6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6" h="668">
                <a:moveTo>
                  <a:pt x="96" y="1"/>
                </a:moveTo>
                <a:lnTo>
                  <a:pt x="26" y="668"/>
                </a:lnTo>
                <a:lnTo>
                  <a:pt x="0" y="665"/>
                </a:lnTo>
                <a:lnTo>
                  <a:pt x="70" y="0"/>
                </a:lnTo>
                <a:lnTo>
                  <a:pt x="96" y="1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39" name="PA_Freeform: Shape 35">
            <a:extLst>
              <a:ext uri="{FF2B5EF4-FFF2-40B4-BE49-F238E27FC236}">
                <a16:creationId xmlns:a16="http://schemas.microsoft.com/office/drawing/2014/main" id="{B0975B65-95CE-4C21-89B4-78358D8554BC}"/>
              </a:ext>
            </a:extLst>
          </p:cNvPr>
          <p:cNvSpPr>
            <a:spLocks/>
          </p:cNvSpPr>
          <p:nvPr>
            <p:custDataLst>
              <p:tags r:id="rId19"/>
            </p:custDataLst>
          </p:nvPr>
        </p:nvSpPr>
        <p:spPr bwMode="auto">
          <a:xfrm>
            <a:off x="5764127" y="1711550"/>
            <a:ext cx="358050" cy="75259"/>
          </a:xfrm>
          <a:custGeom>
            <a:avLst/>
            <a:gdLst>
              <a:gd name="T0" fmla="*/ 3 w 314"/>
              <a:gd name="T1" fmla="*/ 0 h 66"/>
              <a:gd name="T2" fmla="*/ 314 w 314"/>
              <a:gd name="T3" fmla="*/ 40 h 66"/>
              <a:gd name="T4" fmla="*/ 311 w 314"/>
              <a:gd name="T5" fmla="*/ 66 h 66"/>
              <a:gd name="T6" fmla="*/ 0 w 314"/>
              <a:gd name="T7" fmla="*/ 27 h 66"/>
              <a:gd name="T8" fmla="*/ 3 w 314"/>
              <a:gd name="T9" fmla="*/ 0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4" h="66">
                <a:moveTo>
                  <a:pt x="3" y="0"/>
                </a:moveTo>
                <a:lnTo>
                  <a:pt x="314" y="40"/>
                </a:lnTo>
                <a:lnTo>
                  <a:pt x="311" y="66"/>
                </a:lnTo>
                <a:lnTo>
                  <a:pt x="0" y="27"/>
                </a:lnTo>
                <a:lnTo>
                  <a:pt x="3" y="0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40" name="PA_Freeform: Shape 36">
            <a:extLst>
              <a:ext uri="{FF2B5EF4-FFF2-40B4-BE49-F238E27FC236}">
                <a16:creationId xmlns:a16="http://schemas.microsoft.com/office/drawing/2014/main" id="{87901AFF-E1D3-49B3-95EC-9EF800E324FE}"/>
              </a:ext>
            </a:extLst>
          </p:cNvPr>
          <p:cNvSpPr>
            <a:spLocks/>
          </p:cNvSpPr>
          <p:nvPr>
            <p:custDataLst>
              <p:tags r:id="rId20"/>
            </p:custDataLst>
          </p:nvPr>
        </p:nvSpPr>
        <p:spPr bwMode="auto">
          <a:xfrm>
            <a:off x="6540663" y="3497240"/>
            <a:ext cx="92363" cy="454975"/>
          </a:xfrm>
          <a:custGeom>
            <a:avLst/>
            <a:gdLst>
              <a:gd name="T0" fmla="*/ 0 w 81"/>
              <a:gd name="T1" fmla="*/ 396 h 399"/>
              <a:gd name="T2" fmla="*/ 55 w 81"/>
              <a:gd name="T3" fmla="*/ 0 h 399"/>
              <a:gd name="T4" fmla="*/ 81 w 81"/>
              <a:gd name="T5" fmla="*/ 3 h 399"/>
              <a:gd name="T6" fmla="*/ 26 w 81"/>
              <a:gd name="T7" fmla="*/ 399 h 399"/>
              <a:gd name="T8" fmla="*/ 0 w 81"/>
              <a:gd name="T9" fmla="*/ 396 h 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1" h="399">
                <a:moveTo>
                  <a:pt x="0" y="396"/>
                </a:moveTo>
                <a:lnTo>
                  <a:pt x="55" y="0"/>
                </a:lnTo>
                <a:lnTo>
                  <a:pt x="81" y="3"/>
                </a:lnTo>
                <a:lnTo>
                  <a:pt x="26" y="399"/>
                </a:lnTo>
                <a:lnTo>
                  <a:pt x="0" y="396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41" name="PA_Freeform: Shape 37">
            <a:extLst>
              <a:ext uri="{FF2B5EF4-FFF2-40B4-BE49-F238E27FC236}">
                <a16:creationId xmlns:a16="http://schemas.microsoft.com/office/drawing/2014/main" id="{943D18FF-71BC-472A-99D1-25594452561F}"/>
              </a:ext>
            </a:extLst>
          </p:cNvPr>
          <p:cNvSpPr>
            <a:spLocks/>
          </p:cNvSpPr>
          <p:nvPr>
            <p:custDataLst>
              <p:tags r:id="rId21"/>
            </p:custDataLst>
          </p:nvPr>
        </p:nvSpPr>
        <p:spPr bwMode="auto">
          <a:xfrm>
            <a:off x="6610220" y="3484697"/>
            <a:ext cx="486903" cy="324982"/>
          </a:xfrm>
          <a:custGeom>
            <a:avLst/>
            <a:gdLst>
              <a:gd name="T0" fmla="*/ 413 w 427"/>
              <a:gd name="T1" fmla="*/ 285 h 285"/>
              <a:gd name="T2" fmla="*/ 0 w 427"/>
              <a:gd name="T3" fmla="*/ 23 h 285"/>
              <a:gd name="T4" fmla="*/ 15 w 427"/>
              <a:gd name="T5" fmla="*/ 0 h 285"/>
              <a:gd name="T6" fmla="*/ 427 w 427"/>
              <a:gd name="T7" fmla="*/ 262 h 285"/>
              <a:gd name="T8" fmla="*/ 413 w 427"/>
              <a:gd name="T9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7" h="285">
                <a:moveTo>
                  <a:pt x="413" y="285"/>
                </a:moveTo>
                <a:lnTo>
                  <a:pt x="0" y="23"/>
                </a:lnTo>
                <a:lnTo>
                  <a:pt x="15" y="0"/>
                </a:lnTo>
                <a:lnTo>
                  <a:pt x="427" y="262"/>
                </a:lnTo>
                <a:lnTo>
                  <a:pt x="413" y="285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42" name="PA_Freeform: Shape 38">
            <a:extLst>
              <a:ext uri="{FF2B5EF4-FFF2-40B4-BE49-F238E27FC236}">
                <a16:creationId xmlns:a16="http://schemas.microsoft.com/office/drawing/2014/main" id="{E30EA9C4-A48B-403C-8061-9791923AC67B}"/>
              </a:ext>
            </a:extLst>
          </p:cNvPr>
          <p:cNvSpPr>
            <a:spLocks/>
          </p:cNvSpPr>
          <p:nvPr>
            <p:custDataLst>
              <p:tags r:id="rId22"/>
            </p:custDataLst>
          </p:nvPr>
        </p:nvSpPr>
        <p:spPr bwMode="auto">
          <a:xfrm>
            <a:off x="4847335" y="2957884"/>
            <a:ext cx="439011" cy="306737"/>
          </a:xfrm>
          <a:custGeom>
            <a:avLst/>
            <a:gdLst>
              <a:gd name="T0" fmla="*/ 14 w 385"/>
              <a:gd name="T1" fmla="*/ 0 h 269"/>
              <a:gd name="T2" fmla="*/ 385 w 385"/>
              <a:gd name="T3" fmla="*/ 247 h 269"/>
              <a:gd name="T4" fmla="*/ 372 w 385"/>
              <a:gd name="T5" fmla="*/ 269 h 269"/>
              <a:gd name="T6" fmla="*/ 0 w 385"/>
              <a:gd name="T7" fmla="*/ 21 h 269"/>
              <a:gd name="T8" fmla="*/ 14 w 385"/>
              <a:gd name="T9" fmla="*/ 0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5" h="269">
                <a:moveTo>
                  <a:pt x="14" y="0"/>
                </a:moveTo>
                <a:lnTo>
                  <a:pt x="385" y="247"/>
                </a:lnTo>
                <a:lnTo>
                  <a:pt x="372" y="269"/>
                </a:lnTo>
                <a:lnTo>
                  <a:pt x="0" y="21"/>
                </a:lnTo>
                <a:lnTo>
                  <a:pt x="14" y="0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43" name="PA_Freeform: Shape 39">
            <a:extLst>
              <a:ext uri="{FF2B5EF4-FFF2-40B4-BE49-F238E27FC236}">
                <a16:creationId xmlns:a16="http://schemas.microsoft.com/office/drawing/2014/main" id="{668DC437-D582-46DD-B9B4-D0214CCAD132}"/>
              </a:ext>
            </a:extLst>
          </p:cNvPr>
          <p:cNvSpPr>
            <a:spLocks/>
          </p:cNvSpPr>
          <p:nvPr>
            <p:custDataLst>
              <p:tags r:id="rId23"/>
            </p:custDataLst>
          </p:nvPr>
        </p:nvSpPr>
        <p:spPr bwMode="auto">
          <a:xfrm>
            <a:off x="4879263" y="2028550"/>
            <a:ext cx="497166" cy="388838"/>
          </a:xfrm>
          <a:custGeom>
            <a:avLst/>
            <a:gdLst>
              <a:gd name="T0" fmla="*/ 0 w 436"/>
              <a:gd name="T1" fmla="*/ 320 h 341"/>
              <a:gd name="T2" fmla="*/ 420 w 436"/>
              <a:gd name="T3" fmla="*/ 0 h 341"/>
              <a:gd name="T4" fmla="*/ 436 w 436"/>
              <a:gd name="T5" fmla="*/ 21 h 341"/>
              <a:gd name="T6" fmla="*/ 15 w 436"/>
              <a:gd name="T7" fmla="*/ 341 h 341"/>
              <a:gd name="T8" fmla="*/ 0 w 436"/>
              <a:gd name="T9" fmla="*/ 320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6" h="341">
                <a:moveTo>
                  <a:pt x="0" y="320"/>
                </a:moveTo>
                <a:lnTo>
                  <a:pt x="420" y="0"/>
                </a:lnTo>
                <a:lnTo>
                  <a:pt x="436" y="21"/>
                </a:lnTo>
                <a:lnTo>
                  <a:pt x="15" y="341"/>
                </a:lnTo>
                <a:lnTo>
                  <a:pt x="0" y="320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44" name="PA_Freeform: Shape 40">
            <a:extLst>
              <a:ext uri="{FF2B5EF4-FFF2-40B4-BE49-F238E27FC236}">
                <a16:creationId xmlns:a16="http://schemas.microsoft.com/office/drawing/2014/main" id="{31F2D3A7-1F95-4C87-A798-5E59EC0CEFC3}"/>
              </a:ext>
            </a:extLst>
          </p:cNvPr>
          <p:cNvSpPr>
            <a:spLocks/>
          </p:cNvSpPr>
          <p:nvPr>
            <p:custDataLst>
              <p:tags r:id="rId24"/>
            </p:custDataLst>
          </p:nvPr>
        </p:nvSpPr>
        <p:spPr bwMode="auto">
          <a:xfrm>
            <a:off x="4798303" y="3379790"/>
            <a:ext cx="258845" cy="293054"/>
          </a:xfrm>
          <a:custGeom>
            <a:avLst/>
            <a:gdLst>
              <a:gd name="T0" fmla="*/ 20 w 227"/>
              <a:gd name="T1" fmla="*/ 0 h 257"/>
              <a:gd name="T2" fmla="*/ 227 w 227"/>
              <a:gd name="T3" fmla="*/ 240 h 257"/>
              <a:gd name="T4" fmla="*/ 208 w 227"/>
              <a:gd name="T5" fmla="*/ 257 h 257"/>
              <a:gd name="T6" fmla="*/ 0 w 227"/>
              <a:gd name="T7" fmla="*/ 17 h 257"/>
              <a:gd name="T8" fmla="*/ 20 w 227"/>
              <a:gd name="T9" fmla="*/ 0 h 2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57">
                <a:moveTo>
                  <a:pt x="20" y="0"/>
                </a:moveTo>
                <a:lnTo>
                  <a:pt x="227" y="240"/>
                </a:lnTo>
                <a:lnTo>
                  <a:pt x="208" y="257"/>
                </a:lnTo>
                <a:lnTo>
                  <a:pt x="0" y="17"/>
                </a:lnTo>
                <a:lnTo>
                  <a:pt x="20" y="0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45" name="PA_Freeform: Shape 41">
            <a:extLst>
              <a:ext uri="{FF2B5EF4-FFF2-40B4-BE49-F238E27FC236}">
                <a16:creationId xmlns:a16="http://schemas.microsoft.com/office/drawing/2014/main" id="{8C228790-4440-4163-8538-E0719A6F1420}"/>
              </a:ext>
            </a:extLst>
          </p:cNvPr>
          <p:cNvSpPr>
            <a:spLocks/>
          </p:cNvSpPr>
          <p:nvPr>
            <p:custDataLst>
              <p:tags r:id="rId25"/>
            </p:custDataLst>
          </p:nvPr>
        </p:nvSpPr>
        <p:spPr bwMode="auto">
          <a:xfrm>
            <a:off x="6310324" y="4295441"/>
            <a:ext cx="61576" cy="683032"/>
          </a:xfrm>
          <a:custGeom>
            <a:avLst/>
            <a:gdLst>
              <a:gd name="T0" fmla="*/ 0 w 54"/>
              <a:gd name="T1" fmla="*/ 597 h 599"/>
              <a:gd name="T2" fmla="*/ 26 w 54"/>
              <a:gd name="T3" fmla="*/ 0 h 599"/>
              <a:gd name="T4" fmla="*/ 54 w 54"/>
              <a:gd name="T5" fmla="*/ 1 h 599"/>
              <a:gd name="T6" fmla="*/ 26 w 54"/>
              <a:gd name="T7" fmla="*/ 599 h 599"/>
              <a:gd name="T8" fmla="*/ 0 w 54"/>
              <a:gd name="T9" fmla="*/ 597 h 5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4" h="599">
                <a:moveTo>
                  <a:pt x="0" y="597"/>
                </a:moveTo>
                <a:lnTo>
                  <a:pt x="26" y="0"/>
                </a:lnTo>
                <a:lnTo>
                  <a:pt x="54" y="1"/>
                </a:lnTo>
                <a:lnTo>
                  <a:pt x="26" y="599"/>
                </a:lnTo>
                <a:lnTo>
                  <a:pt x="0" y="597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46" name="PA_Freeform: Shape 42">
            <a:extLst>
              <a:ext uri="{FF2B5EF4-FFF2-40B4-BE49-F238E27FC236}">
                <a16:creationId xmlns:a16="http://schemas.microsoft.com/office/drawing/2014/main" id="{E4E5271C-2606-4B3C-BED3-C1B54DE15AB9}"/>
              </a:ext>
            </a:extLst>
          </p:cNvPr>
          <p:cNvSpPr>
            <a:spLocks/>
          </p:cNvSpPr>
          <p:nvPr>
            <p:custDataLst>
              <p:tags r:id="rId26"/>
            </p:custDataLst>
          </p:nvPr>
        </p:nvSpPr>
        <p:spPr bwMode="auto">
          <a:xfrm>
            <a:off x="5197403" y="3732139"/>
            <a:ext cx="584968" cy="523392"/>
          </a:xfrm>
          <a:custGeom>
            <a:avLst/>
            <a:gdLst>
              <a:gd name="T0" fmla="*/ 513 w 513"/>
              <a:gd name="T1" fmla="*/ 19 h 459"/>
              <a:gd name="T2" fmla="*/ 18 w 513"/>
              <a:gd name="T3" fmla="*/ 459 h 459"/>
              <a:gd name="T4" fmla="*/ 0 w 513"/>
              <a:gd name="T5" fmla="*/ 438 h 459"/>
              <a:gd name="T6" fmla="*/ 495 w 513"/>
              <a:gd name="T7" fmla="*/ 0 h 459"/>
              <a:gd name="T8" fmla="*/ 513 w 513"/>
              <a:gd name="T9" fmla="*/ 19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3" h="459">
                <a:moveTo>
                  <a:pt x="513" y="19"/>
                </a:moveTo>
                <a:lnTo>
                  <a:pt x="18" y="459"/>
                </a:lnTo>
                <a:lnTo>
                  <a:pt x="0" y="438"/>
                </a:lnTo>
                <a:lnTo>
                  <a:pt x="495" y="0"/>
                </a:lnTo>
                <a:lnTo>
                  <a:pt x="513" y="19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47" name="PA_Freeform: Shape 43">
            <a:extLst>
              <a:ext uri="{FF2B5EF4-FFF2-40B4-BE49-F238E27FC236}">
                <a16:creationId xmlns:a16="http://schemas.microsoft.com/office/drawing/2014/main" id="{FDB37A7D-71D3-4517-8877-6AA7648105AF}"/>
              </a:ext>
            </a:extLst>
          </p:cNvPr>
          <p:cNvSpPr>
            <a:spLocks/>
          </p:cNvSpPr>
          <p:nvPr>
            <p:custDataLst>
              <p:tags r:id="rId27"/>
            </p:custDataLst>
          </p:nvPr>
        </p:nvSpPr>
        <p:spPr bwMode="auto">
          <a:xfrm>
            <a:off x="5484756" y="4566829"/>
            <a:ext cx="245162" cy="427608"/>
          </a:xfrm>
          <a:custGeom>
            <a:avLst/>
            <a:gdLst>
              <a:gd name="T0" fmla="*/ 215 w 215"/>
              <a:gd name="T1" fmla="*/ 12 h 375"/>
              <a:gd name="T2" fmla="*/ 24 w 215"/>
              <a:gd name="T3" fmla="*/ 375 h 375"/>
              <a:gd name="T4" fmla="*/ 0 w 215"/>
              <a:gd name="T5" fmla="*/ 363 h 375"/>
              <a:gd name="T6" fmla="*/ 191 w 215"/>
              <a:gd name="T7" fmla="*/ 0 h 375"/>
              <a:gd name="T8" fmla="*/ 215 w 215"/>
              <a:gd name="T9" fmla="*/ 12 h 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5" h="375">
                <a:moveTo>
                  <a:pt x="215" y="12"/>
                </a:moveTo>
                <a:lnTo>
                  <a:pt x="24" y="375"/>
                </a:lnTo>
                <a:lnTo>
                  <a:pt x="0" y="363"/>
                </a:lnTo>
                <a:lnTo>
                  <a:pt x="191" y="0"/>
                </a:lnTo>
                <a:lnTo>
                  <a:pt x="215" y="12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48" name="PA_Freeform: Shape 44">
            <a:extLst>
              <a:ext uri="{FF2B5EF4-FFF2-40B4-BE49-F238E27FC236}">
                <a16:creationId xmlns:a16="http://schemas.microsoft.com/office/drawing/2014/main" id="{7A183FD8-65ED-4BD3-ABD9-3AD708EBC9B7}"/>
              </a:ext>
            </a:extLst>
          </p:cNvPr>
          <p:cNvSpPr>
            <a:spLocks/>
          </p:cNvSpPr>
          <p:nvPr>
            <p:custDataLst>
              <p:tags r:id="rId28"/>
            </p:custDataLst>
          </p:nvPr>
        </p:nvSpPr>
        <p:spPr bwMode="auto">
          <a:xfrm>
            <a:off x="6457422" y="1748039"/>
            <a:ext cx="225777" cy="145957"/>
          </a:xfrm>
          <a:custGeom>
            <a:avLst/>
            <a:gdLst>
              <a:gd name="T0" fmla="*/ 186 w 198"/>
              <a:gd name="T1" fmla="*/ 128 h 128"/>
              <a:gd name="T2" fmla="*/ 0 w 198"/>
              <a:gd name="T3" fmla="*/ 24 h 128"/>
              <a:gd name="T4" fmla="*/ 14 w 198"/>
              <a:gd name="T5" fmla="*/ 0 h 128"/>
              <a:gd name="T6" fmla="*/ 198 w 198"/>
              <a:gd name="T7" fmla="*/ 106 h 128"/>
              <a:gd name="T8" fmla="*/ 186 w 198"/>
              <a:gd name="T9" fmla="*/ 12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8" h="128">
                <a:moveTo>
                  <a:pt x="186" y="128"/>
                </a:moveTo>
                <a:lnTo>
                  <a:pt x="0" y="24"/>
                </a:lnTo>
                <a:lnTo>
                  <a:pt x="14" y="0"/>
                </a:lnTo>
                <a:lnTo>
                  <a:pt x="198" y="106"/>
                </a:lnTo>
                <a:lnTo>
                  <a:pt x="186" y="128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49" name="PA_Freeform: Shape 45">
            <a:extLst>
              <a:ext uri="{FF2B5EF4-FFF2-40B4-BE49-F238E27FC236}">
                <a16:creationId xmlns:a16="http://schemas.microsoft.com/office/drawing/2014/main" id="{F1E84FC3-9C40-4F3E-8E29-F9C052A5CEBE}"/>
              </a:ext>
            </a:extLst>
          </p:cNvPr>
          <p:cNvSpPr>
            <a:spLocks/>
          </p:cNvSpPr>
          <p:nvPr>
            <p:custDataLst>
              <p:tags r:id="rId29"/>
            </p:custDataLst>
          </p:nvPr>
        </p:nvSpPr>
        <p:spPr bwMode="auto">
          <a:xfrm>
            <a:off x="7138173" y="2510891"/>
            <a:ext cx="103766" cy="452694"/>
          </a:xfrm>
          <a:custGeom>
            <a:avLst/>
            <a:gdLst>
              <a:gd name="T0" fmla="*/ 91 w 91"/>
              <a:gd name="T1" fmla="*/ 5 h 397"/>
              <a:gd name="T2" fmla="*/ 26 w 91"/>
              <a:gd name="T3" fmla="*/ 397 h 397"/>
              <a:gd name="T4" fmla="*/ 0 w 91"/>
              <a:gd name="T5" fmla="*/ 392 h 397"/>
              <a:gd name="T6" fmla="*/ 64 w 91"/>
              <a:gd name="T7" fmla="*/ 0 h 397"/>
              <a:gd name="T8" fmla="*/ 91 w 91"/>
              <a:gd name="T9" fmla="*/ 5 h 3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1" h="397">
                <a:moveTo>
                  <a:pt x="91" y="5"/>
                </a:moveTo>
                <a:lnTo>
                  <a:pt x="26" y="397"/>
                </a:lnTo>
                <a:lnTo>
                  <a:pt x="0" y="392"/>
                </a:lnTo>
                <a:lnTo>
                  <a:pt x="64" y="0"/>
                </a:lnTo>
                <a:lnTo>
                  <a:pt x="91" y="5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50" name="PA_Freeform: Shape 46">
            <a:extLst>
              <a:ext uri="{FF2B5EF4-FFF2-40B4-BE49-F238E27FC236}">
                <a16:creationId xmlns:a16="http://schemas.microsoft.com/office/drawing/2014/main" id="{C156BA56-936B-47D8-AE19-C208D782EB51}"/>
              </a:ext>
            </a:extLst>
          </p:cNvPr>
          <p:cNvSpPr>
            <a:spLocks/>
          </p:cNvSpPr>
          <p:nvPr>
            <p:custDataLst>
              <p:tags r:id="rId30"/>
            </p:custDataLst>
          </p:nvPr>
        </p:nvSpPr>
        <p:spPr bwMode="auto">
          <a:xfrm>
            <a:off x="6597677" y="3033143"/>
            <a:ext cx="139115" cy="469798"/>
          </a:xfrm>
          <a:custGeom>
            <a:avLst/>
            <a:gdLst>
              <a:gd name="T0" fmla="*/ 122 w 122"/>
              <a:gd name="T1" fmla="*/ 5 h 412"/>
              <a:gd name="T2" fmla="*/ 26 w 122"/>
              <a:gd name="T3" fmla="*/ 412 h 412"/>
              <a:gd name="T4" fmla="*/ 0 w 122"/>
              <a:gd name="T5" fmla="*/ 407 h 412"/>
              <a:gd name="T6" fmla="*/ 96 w 122"/>
              <a:gd name="T7" fmla="*/ 0 h 412"/>
              <a:gd name="T8" fmla="*/ 122 w 122"/>
              <a:gd name="T9" fmla="*/ 5 h 4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2" h="412">
                <a:moveTo>
                  <a:pt x="122" y="5"/>
                </a:moveTo>
                <a:lnTo>
                  <a:pt x="26" y="412"/>
                </a:lnTo>
                <a:lnTo>
                  <a:pt x="0" y="407"/>
                </a:lnTo>
                <a:lnTo>
                  <a:pt x="96" y="0"/>
                </a:lnTo>
                <a:lnTo>
                  <a:pt x="122" y="5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51" name="PA_Freeform: Shape 47">
            <a:extLst>
              <a:ext uri="{FF2B5EF4-FFF2-40B4-BE49-F238E27FC236}">
                <a16:creationId xmlns:a16="http://schemas.microsoft.com/office/drawing/2014/main" id="{DF15478B-9A1F-40C9-A69D-1EACE945B3EE}"/>
              </a:ext>
            </a:extLst>
          </p:cNvPr>
          <p:cNvSpPr>
            <a:spLocks/>
          </p:cNvSpPr>
          <p:nvPr>
            <p:custDataLst>
              <p:tags r:id="rId31"/>
            </p:custDataLst>
          </p:nvPr>
        </p:nvSpPr>
        <p:spPr bwMode="auto">
          <a:xfrm>
            <a:off x="6617062" y="3298830"/>
            <a:ext cx="655666" cy="215514"/>
          </a:xfrm>
          <a:custGeom>
            <a:avLst/>
            <a:gdLst>
              <a:gd name="T0" fmla="*/ 575 w 575"/>
              <a:gd name="T1" fmla="*/ 24 h 189"/>
              <a:gd name="T2" fmla="*/ 9 w 575"/>
              <a:gd name="T3" fmla="*/ 189 h 189"/>
              <a:gd name="T4" fmla="*/ 0 w 575"/>
              <a:gd name="T5" fmla="*/ 163 h 189"/>
              <a:gd name="T6" fmla="*/ 567 w 575"/>
              <a:gd name="T7" fmla="*/ 0 h 189"/>
              <a:gd name="T8" fmla="*/ 575 w 575"/>
              <a:gd name="T9" fmla="*/ 24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5" h="189">
                <a:moveTo>
                  <a:pt x="575" y="24"/>
                </a:moveTo>
                <a:lnTo>
                  <a:pt x="9" y="189"/>
                </a:lnTo>
                <a:lnTo>
                  <a:pt x="0" y="163"/>
                </a:lnTo>
                <a:lnTo>
                  <a:pt x="567" y="0"/>
                </a:lnTo>
                <a:lnTo>
                  <a:pt x="575" y="24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52" name="PA_Freeform: Shape 48">
            <a:extLst>
              <a:ext uri="{FF2B5EF4-FFF2-40B4-BE49-F238E27FC236}">
                <a16:creationId xmlns:a16="http://schemas.microsoft.com/office/drawing/2014/main" id="{47D70135-BA2B-47D8-937C-AF721355323B}"/>
              </a:ext>
            </a:extLst>
          </p:cNvPr>
          <p:cNvSpPr>
            <a:spLocks/>
          </p:cNvSpPr>
          <p:nvPr>
            <p:custDataLst>
              <p:tags r:id="rId32"/>
            </p:custDataLst>
          </p:nvPr>
        </p:nvSpPr>
        <p:spPr bwMode="auto">
          <a:xfrm>
            <a:off x="6279537" y="2578168"/>
            <a:ext cx="82101" cy="554180"/>
          </a:xfrm>
          <a:custGeom>
            <a:avLst/>
            <a:gdLst>
              <a:gd name="T0" fmla="*/ 0 w 72"/>
              <a:gd name="T1" fmla="*/ 484 h 486"/>
              <a:gd name="T2" fmla="*/ 45 w 72"/>
              <a:gd name="T3" fmla="*/ 0 h 486"/>
              <a:gd name="T4" fmla="*/ 72 w 72"/>
              <a:gd name="T5" fmla="*/ 1 h 486"/>
              <a:gd name="T6" fmla="*/ 26 w 72"/>
              <a:gd name="T7" fmla="*/ 486 h 486"/>
              <a:gd name="T8" fmla="*/ 0 w 72"/>
              <a:gd name="T9" fmla="*/ 484 h 4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2" h="486">
                <a:moveTo>
                  <a:pt x="0" y="484"/>
                </a:moveTo>
                <a:lnTo>
                  <a:pt x="45" y="0"/>
                </a:lnTo>
                <a:lnTo>
                  <a:pt x="72" y="1"/>
                </a:lnTo>
                <a:lnTo>
                  <a:pt x="26" y="486"/>
                </a:lnTo>
                <a:lnTo>
                  <a:pt x="0" y="484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53" name="PA_Freeform: Shape 49">
            <a:extLst>
              <a:ext uri="{FF2B5EF4-FFF2-40B4-BE49-F238E27FC236}">
                <a16:creationId xmlns:a16="http://schemas.microsoft.com/office/drawing/2014/main" id="{3EB8EA35-C001-4CCB-A7BE-ABACF66BB6B4}"/>
              </a:ext>
            </a:extLst>
          </p:cNvPr>
          <p:cNvSpPr>
            <a:spLocks/>
          </p:cNvSpPr>
          <p:nvPr>
            <p:custDataLst>
              <p:tags r:id="rId33"/>
            </p:custDataLst>
          </p:nvPr>
        </p:nvSpPr>
        <p:spPr bwMode="auto">
          <a:xfrm>
            <a:off x="5371867" y="2001183"/>
            <a:ext cx="319281" cy="57014"/>
          </a:xfrm>
          <a:custGeom>
            <a:avLst/>
            <a:gdLst>
              <a:gd name="T0" fmla="*/ 280 w 280"/>
              <a:gd name="T1" fmla="*/ 28 h 50"/>
              <a:gd name="T2" fmla="*/ 4 w 280"/>
              <a:gd name="T3" fmla="*/ 50 h 50"/>
              <a:gd name="T4" fmla="*/ 0 w 280"/>
              <a:gd name="T5" fmla="*/ 24 h 50"/>
              <a:gd name="T6" fmla="*/ 278 w 280"/>
              <a:gd name="T7" fmla="*/ 0 h 50"/>
              <a:gd name="T8" fmla="*/ 280 w 280"/>
              <a:gd name="T9" fmla="*/ 28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0" h="50">
                <a:moveTo>
                  <a:pt x="280" y="28"/>
                </a:moveTo>
                <a:lnTo>
                  <a:pt x="4" y="50"/>
                </a:lnTo>
                <a:lnTo>
                  <a:pt x="0" y="24"/>
                </a:lnTo>
                <a:lnTo>
                  <a:pt x="278" y="0"/>
                </a:lnTo>
                <a:lnTo>
                  <a:pt x="280" y="28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54" name="PA_Freeform: Shape 50">
            <a:extLst>
              <a:ext uri="{FF2B5EF4-FFF2-40B4-BE49-F238E27FC236}">
                <a16:creationId xmlns:a16="http://schemas.microsoft.com/office/drawing/2014/main" id="{6BB0B111-0313-4C3B-A6B2-61FBAE15EDA2}"/>
              </a:ext>
            </a:extLst>
          </p:cNvPr>
          <p:cNvSpPr>
            <a:spLocks/>
          </p:cNvSpPr>
          <p:nvPr>
            <p:custDataLst>
              <p:tags r:id="rId34"/>
            </p:custDataLst>
          </p:nvPr>
        </p:nvSpPr>
        <p:spPr bwMode="auto">
          <a:xfrm>
            <a:off x="4761813" y="2712722"/>
            <a:ext cx="85522" cy="272529"/>
          </a:xfrm>
          <a:custGeom>
            <a:avLst/>
            <a:gdLst>
              <a:gd name="T0" fmla="*/ 49 w 75"/>
              <a:gd name="T1" fmla="*/ 239 h 239"/>
              <a:gd name="T2" fmla="*/ 0 w 75"/>
              <a:gd name="T3" fmla="*/ 5 h 239"/>
              <a:gd name="T4" fmla="*/ 26 w 75"/>
              <a:gd name="T5" fmla="*/ 0 h 239"/>
              <a:gd name="T6" fmla="*/ 75 w 75"/>
              <a:gd name="T7" fmla="*/ 234 h 239"/>
              <a:gd name="T8" fmla="*/ 49 w 75"/>
              <a:gd name="T9" fmla="*/ 239 h 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" h="239">
                <a:moveTo>
                  <a:pt x="49" y="239"/>
                </a:moveTo>
                <a:lnTo>
                  <a:pt x="0" y="5"/>
                </a:lnTo>
                <a:lnTo>
                  <a:pt x="26" y="0"/>
                </a:lnTo>
                <a:lnTo>
                  <a:pt x="75" y="234"/>
                </a:lnTo>
                <a:lnTo>
                  <a:pt x="49" y="239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55" name="PA_Freeform: Shape 51">
            <a:extLst>
              <a:ext uri="{FF2B5EF4-FFF2-40B4-BE49-F238E27FC236}">
                <a16:creationId xmlns:a16="http://schemas.microsoft.com/office/drawing/2014/main" id="{97386C34-8E31-42CE-ACDE-73CCCD2084F4}"/>
              </a:ext>
            </a:extLst>
          </p:cNvPr>
          <p:cNvSpPr>
            <a:spLocks/>
          </p:cNvSpPr>
          <p:nvPr>
            <p:custDataLst>
              <p:tags r:id="rId35"/>
            </p:custDataLst>
          </p:nvPr>
        </p:nvSpPr>
        <p:spPr bwMode="auto">
          <a:xfrm>
            <a:off x="6294360" y="3903182"/>
            <a:ext cx="77540" cy="355770"/>
          </a:xfrm>
          <a:custGeom>
            <a:avLst/>
            <a:gdLst>
              <a:gd name="T0" fmla="*/ 26 w 68"/>
              <a:gd name="T1" fmla="*/ 0 h 312"/>
              <a:gd name="T2" fmla="*/ 68 w 68"/>
              <a:gd name="T3" fmla="*/ 309 h 312"/>
              <a:gd name="T4" fmla="*/ 40 w 68"/>
              <a:gd name="T5" fmla="*/ 312 h 312"/>
              <a:gd name="T6" fmla="*/ 0 w 68"/>
              <a:gd name="T7" fmla="*/ 3 h 312"/>
              <a:gd name="T8" fmla="*/ 26 w 68"/>
              <a:gd name="T9" fmla="*/ 0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8" h="312">
                <a:moveTo>
                  <a:pt x="26" y="0"/>
                </a:moveTo>
                <a:lnTo>
                  <a:pt x="68" y="309"/>
                </a:lnTo>
                <a:lnTo>
                  <a:pt x="40" y="312"/>
                </a:lnTo>
                <a:lnTo>
                  <a:pt x="0" y="3"/>
                </a:lnTo>
                <a:lnTo>
                  <a:pt x="26" y="0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56" name="PA_Freeform: Shape 52">
            <a:extLst>
              <a:ext uri="{FF2B5EF4-FFF2-40B4-BE49-F238E27FC236}">
                <a16:creationId xmlns:a16="http://schemas.microsoft.com/office/drawing/2014/main" id="{BA33F511-4D3A-4564-B041-C1DE9B22641A}"/>
              </a:ext>
            </a:extLst>
          </p:cNvPr>
          <p:cNvSpPr>
            <a:spLocks/>
          </p:cNvSpPr>
          <p:nvPr>
            <p:custDataLst>
              <p:tags r:id="rId36"/>
            </p:custDataLst>
          </p:nvPr>
        </p:nvSpPr>
        <p:spPr bwMode="auto">
          <a:xfrm>
            <a:off x="5707112" y="4558847"/>
            <a:ext cx="253144" cy="339806"/>
          </a:xfrm>
          <a:custGeom>
            <a:avLst/>
            <a:gdLst>
              <a:gd name="T0" fmla="*/ 22 w 222"/>
              <a:gd name="T1" fmla="*/ 0 h 298"/>
              <a:gd name="T2" fmla="*/ 222 w 222"/>
              <a:gd name="T3" fmla="*/ 283 h 298"/>
              <a:gd name="T4" fmla="*/ 201 w 222"/>
              <a:gd name="T5" fmla="*/ 298 h 298"/>
              <a:gd name="T6" fmla="*/ 0 w 222"/>
              <a:gd name="T7" fmla="*/ 14 h 298"/>
              <a:gd name="T8" fmla="*/ 22 w 222"/>
              <a:gd name="T9" fmla="*/ 0 h 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2" h="298">
                <a:moveTo>
                  <a:pt x="22" y="0"/>
                </a:moveTo>
                <a:lnTo>
                  <a:pt x="222" y="283"/>
                </a:lnTo>
                <a:lnTo>
                  <a:pt x="201" y="298"/>
                </a:lnTo>
                <a:lnTo>
                  <a:pt x="0" y="14"/>
                </a:lnTo>
                <a:lnTo>
                  <a:pt x="22" y="0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57" name="PA_Freeform: Shape 53">
            <a:extLst>
              <a:ext uri="{FF2B5EF4-FFF2-40B4-BE49-F238E27FC236}">
                <a16:creationId xmlns:a16="http://schemas.microsoft.com/office/drawing/2014/main" id="{544E14CE-5F7D-47CB-AAD6-E411ADE7C604}"/>
              </a:ext>
            </a:extLst>
          </p:cNvPr>
          <p:cNvSpPr>
            <a:spLocks/>
          </p:cNvSpPr>
          <p:nvPr>
            <p:custDataLst>
              <p:tags r:id="rId37"/>
            </p:custDataLst>
          </p:nvPr>
        </p:nvSpPr>
        <p:spPr bwMode="auto">
          <a:xfrm>
            <a:off x="5360465" y="4548584"/>
            <a:ext cx="350068" cy="41050"/>
          </a:xfrm>
          <a:custGeom>
            <a:avLst/>
            <a:gdLst>
              <a:gd name="T0" fmla="*/ 305 w 307"/>
              <a:gd name="T1" fmla="*/ 36 h 36"/>
              <a:gd name="T2" fmla="*/ 0 w 307"/>
              <a:gd name="T3" fmla="*/ 28 h 36"/>
              <a:gd name="T4" fmla="*/ 0 w 307"/>
              <a:gd name="T5" fmla="*/ 0 h 36"/>
              <a:gd name="T6" fmla="*/ 307 w 307"/>
              <a:gd name="T7" fmla="*/ 10 h 36"/>
              <a:gd name="T8" fmla="*/ 305 w 307"/>
              <a:gd name="T9" fmla="*/ 36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7" h="36">
                <a:moveTo>
                  <a:pt x="305" y="36"/>
                </a:moveTo>
                <a:lnTo>
                  <a:pt x="0" y="28"/>
                </a:lnTo>
                <a:lnTo>
                  <a:pt x="0" y="0"/>
                </a:lnTo>
                <a:lnTo>
                  <a:pt x="307" y="10"/>
                </a:lnTo>
                <a:lnTo>
                  <a:pt x="305" y="36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58" name="PA_Freeform: Shape 54">
            <a:extLst>
              <a:ext uri="{FF2B5EF4-FFF2-40B4-BE49-F238E27FC236}">
                <a16:creationId xmlns:a16="http://schemas.microsoft.com/office/drawing/2014/main" id="{B408F74B-FD28-4960-8F61-1A014C78A540}"/>
              </a:ext>
            </a:extLst>
          </p:cNvPr>
          <p:cNvSpPr>
            <a:spLocks/>
          </p:cNvSpPr>
          <p:nvPr>
            <p:custDataLst>
              <p:tags r:id="rId38"/>
            </p:custDataLst>
          </p:nvPr>
        </p:nvSpPr>
        <p:spPr bwMode="auto">
          <a:xfrm>
            <a:off x="5033202" y="3502941"/>
            <a:ext cx="246302" cy="180165"/>
          </a:xfrm>
          <a:custGeom>
            <a:avLst/>
            <a:gdLst>
              <a:gd name="T0" fmla="*/ 0 w 216"/>
              <a:gd name="T1" fmla="*/ 135 h 158"/>
              <a:gd name="T2" fmla="*/ 200 w 216"/>
              <a:gd name="T3" fmla="*/ 0 h 158"/>
              <a:gd name="T4" fmla="*/ 216 w 216"/>
              <a:gd name="T5" fmla="*/ 21 h 158"/>
              <a:gd name="T6" fmla="*/ 16 w 216"/>
              <a:gd name="T7" fmla="*/ 158 h 158"/>
              <a:gd name="T8" fmla="*/ 0 w 216"/>
              <a:gd name="T9" fmla="*/ 135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6" h="158">
                <a:moveTo>
                  <a:pt x="0" y="135"/>
                </a:moveTo>
                <a:lnTo>
                  <a:pt x="200" y="0"/>
                </a:lnTo>
                <a:lnTo>
                  <a:pt x="216" y="21"/>
                </a:lnTo>
                <a:lnTo>
                  <a:pt x="16" y="158"/>
                </a:lnTo>
                <a:lnTo>
                  <a:pt x="0" y="135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59" name="PA_Freeform: Shape 55">
            <a:extLst>
              <a:ext uri="{FF2B5EF4-FFF2-40B4-BE49-F238E27FC236}">
                <a16:creationId xmlns:a16="http://schemas.microsoft.com/office/drawing/2014/main" id="{7DFD2FD6-4EBA-408F-B679-51265DA370FB}"/>
              </a:ext>
            </a:extLst>
          </p:cNvPr>
          <p:cNvSpPr>
            <a:spLocks/>
          </p:cNvSpPr>
          <p:nvPr>
            <p:custDataLst>
              <p:tags r:id="rId39"/>
            </p:custDataLst>
          </p:nvPr>
        </p:nvSpPr>
        <p:spPr bwMode="auto">
          <a:xfrm>
            <a:off x="6376461" y="4242987"/>
            <a:ext cx="470939" cy="50173"/>
          </a:xfrm>
          <a:custGeom>
            <a:avLst/>
            <a:gdLst>
              <a:gd name="T0" fmla="*/ 413 w 413"/>
              <a:gd name="T1" fmla="*/ 26 h 44"/>
              <a:gd name="T2" fmla="*/ 1 w 413"/>
              <a:gd name="T3" fmla="*/ 44 h 44"/>
              <a:gd name="T4" fmla="*/ 0 w 413"/>
              <a:gd name="T5" fmla="*/ 16 h 44"/>
              <a:gd name="T6" fmla="*/ 411 w 413"/>
              <a:gd name="T7" fmla="*/ 0 h 44"/>
              <a:gd name="T8" fmla="*/ 413 w 413"/>
              <a:gd name="T9" fmla="*/ 26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3" h="44">
                <a:moveTo>
                  <a:pt x="413" y="26"/>
                </a:moveTo>
                <a:lnTo>
                  <a:pt x="1" y="44"/>
                </a:lnTo>
                <a:lnTo>
                  <a:pt x="0" y="16"/>
                </a:lnTo>
                <a:lnTo>
                  <a:pt x="411" y="0"/>
                </a:lnTo>
                <a:lnTo>
                  <a:pt x="413" y="26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60" name="PA_Freeform: Shape 56">
            <a:extLst>
              <a:ext uri="{FF2B5EF4-FFF2-40B4-BE49-F238E27FC236}">
                <a16:creationId xmlns:a16="http://schemas.microsoft.com/office/drawing/2014/main" id="{2175AB00-2591-4CE3-9028-D288E9D41E83}"/>
              </a:ext>
            </a:extLst>
          </p:cNvPr>
          <p:cNvSpPr>
            <a:spLocks/>
          </p:cNvSpPr>
          <p:nvPr>
            <p:custDataLst>
              <p:tags r:id="rId40"/>
            </p:custDataLst>
          </p:nvPr>
        </p:nvSpPr>
        <p:spPr bwMode="auto">
          <a:xfrm>
            <a:off x="5459670" y="5085660"/>
            <a:ext cx="1191601" cy="1059327"/>
          </a:xfrm>
          <a:custGeom>
            <a:avLst/>
            <a:gdLst>
              <a:gd name="T0" fmla="*/ 293 w 602"/>
              <a:gd name="T1" fmla="*/ 535 h 535"/>
              <a:gd name="T2" fmla="*/ 143 w 602"/>
              <a:gd name="T3" fmla="*/ 515 h 535"/>
              <a:gd name="T4" fmla="*/ 87 w 602"/>
              <a:gd name="T5" fmla="*/ 469 h 535"/>
              <a:gd name="T6" fmla="*/ 38 w 602"/>
              <a:gd name="T7" fmla="*/ 403 h 535"/>
              <a:gd name="T8" fmla="*/ 31 w 602"/>
              <a:gd name="T9" fmla="*/ 368 h 535"/>
              <a:gd name="T10" fmla="*/ 32 w 602"/>
              <a:gd name="T11" fmla="*/ 347 h 535"/>
              <a:gd name="T12" fmla="*/ 38 w 602"/>
              <a:gd name="T13" fmla="*/ 314 h 535"/>
              <a:gd name="T14" fmla="*/ 32 w 602"/>
              <a:gd name="T15" fmla="*/ 293 h 535"/>
              <a:gd name="T16" fmla="*/ 29 w 602"/>
              <a:gd name="T17" fmla="*/ 270 h 535"/>
              <a:gd name="T18" fmla="*/ 37 w 602"/>
              <a:gd name="T19" fmla="*/ 241 h 535"/>
              <a:gd name="T20" fmla="*/ 31 w 602"/>
              <a:gd name="T21" fmla="*/ 214 h 535"/>
              <a:gd name="T22" fmla="*/ 35 w 602"/>
              <a:gd name="T23" fmla="*/ 191 h 535"/>
              <a:gd name="T24" fmla="*/ 41 w 602"/>
              <a:gd name="T25" fmla="*/ 169 h 535"/>
              <a:gd name="T26" fmla="*/ 44 w 602"/>
              <a:gd name="T27" fmla="*/ 145 h 535"/>
              <a:gd name="T28" fmla="*/ 17 w 602"/>
              <a:gd name="T29" fmla="*/ 126 h 535"/>
              <a:gd name="T30" fmla="*/ 0 w 602"/>
              <a:gd name="T31" fmla="*/ 0 h 535"/>
              <a:gd name="T32" fmla="*/ 602 w 602"/>
              <a:gd name="T33" fmla="*/ 0 h 535"/>
              <a:gd name="T34" fmla="*/ 590 w 602"/>
              <a:gd name="T35" fmla="*/ 94 h 535"/>
              <a:gd name="T36" fmla="*/ 563 w 602"/>
              <a:gd name="T37" fmla="*/ 114 h 535"/>
              <a:gd name="T38" fmla="*/ 566 w 602"/>
              <a:gd name="T39" fmla="*/ 138 h 535"/>
              <a:gd name="T40" fmla="*/ 572 w 602"/>
              <a:gd name="T41" fmla="*/ 160 h 535"/>
              <a:gd name="T42" fmla="*/ 577 w 602"/>
              <a:gd name="T43" fmla="*/ 182 h 535"/>
              <a:gd name="T44" fmla="*/ 571 w 602"/>
              <a:gd name="T45" fmla="*/ 209 h 535"/>
              <a:gd name="T46" fmla="*/ 578 w 602"/>
              <a:gd name="T47" fmla="*/ 239 h 535"/>
              <a:gd name="T48" fmla="*/ 575 w 602"/>
              <a:gd name="T49" fmla="*/ 261 h 535"/>
              <a:gd name="T50" fmla="*/ 569 w 602"/>
              <a:gd name="T51" fmla="*/ 282 h 535"/>
              <a:gd name="T52" fmla="*/ 575 w 602"/>
              <a:gd name="T53" fmla="*/ 315 h 535"/>
              <a:gd name="T54" fmla="*/ 577 w 602"/>
              <a:gd name="T55" fmla="*/ 336 h 535"/>
              <a:gd name="T56" fmla="*/ 569 w 602"/>
              <a:gd name="T57" fmla="*/ 372 h 535"/>
              <a:gd name="T58" fmla="*/ 580 w 602"/>
              <a:gd name="T59" fmla="*/ 392 h 535"/>
              <a:gd name="T60" fmla="*/ 524 w 602"/>
              <a:gd name="T61" fmla="*/ 469 h 535"/>
              <a:gd name="T62" fmla="*/ 469 w 602"/>
              <a:gd name="T63" fmla="*/ 515 h 535"/>
              <a:gd name="T64" fmla="*/ 293 w 602"/>
              <a:gd name="T65" fmla="*/ 535 h 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602" h="535">
                <a:moveTo>
                  <a:pt x="293" y="535"/>
                </a:moveTo>
                <a:cubicBezTo>
                  <a:pt x="246" y="535"/>
                  <a:pt x="146" y="530"/>
                  <a:pt x="143" y="515"/>
                </a:cubicBezTo>
                <a:cubicBezTo>
                  <a:pt x="140" y="500"/>
                  <a:pt x="125" y="491"/>
                  <a:pt x="87" y="469"/>
                </a:cubicBezTo>
                <a:cubicBezTo>
                  <a:pt x="50" y="447"/>
                  <a:pt x="38" y="420"/>
                  <a:pt x="38" y="403"/>
                </a:cubicBezTo>
                <a:cubicBezTo>
                  <a:pt x="38" y="387"/>
                  <a:pt x="50" y="375"/>
                  <a:pt x="31" y="368"/>
                </a:cubicBezTo>
                <a:cubicBezTo>
                  <a:pt x="11" y="360"/>
                  <a:pt x="16" y="353"/>
                  <a:pt x="32" y="347"/>
                </a:cubicBezTo>
                <a:cubicBezTo>
                  <a:pt x="48" y="341"/>
                  <a:pt x="38" y="330"/>
                  <a:pt x="38" y="314"/>
                </a:cubicBezTo>
                <a:cubicBezTo>
                  <a:pt x="38" y="297"/>
                  <a:pt x="56" y="294"/>
                  <a:pt x="32" y="293"/>
                </a:cubicBezTo>
                <a:cubicBezTo>
                  <a:pt x="8" y="291"/>
                  <a:pt x="11" y="276"/>
                  <a:pt x="29" y="270"/>
                </a:cubicBezTo>
                <a:cubicBezTo>
                  <a:pt x="47" y="264"/>
                  <a:pt x="37" y="254"/>
                  <a:pt x="37" y="241"/>
                </a:cubicBezTo>
                <a:cubicBezTo>
                  <a:pt x="37" y="227"/>
                  <a:pt x="47" y="218"/>
                  <a:pt x="31" y="214"/>
                </a:cubicBezTo>
                <a:cubicBezTo>
                  <a:pt x="14" y="209"/>
                  <a:pt x="16" y="196"/>
                  <a:pt x="35" y="191"/>
                </a:cubicBezTo>
                <a:cubicBezTo>
                  <a:pt x="54" y="187"/>
                  <a:pt x="43" y="179"/>
                  <a:pt x="41" y="169"/>
                </a:cubicBezTo>
                <a:cubicBezTo>
                  <a:pt x="40" y="158"/>
                  <a:pt x="54" y="145"/>
                  <a:pt x="44" y="145"/>
                </a:cubicBezTo>
                <a:cubicBezTo>
                  <a:pt x="34" y="145"/>
                  <a:pt x="19" y="137"/>
                  <a:pt x="17" y="126"/>
                </a:cubicBezTo>
                <a:cubicBezTo>
                  <a:pt x="0" y="0"/>
                  <a:pt x="0" y="0"/>
                  <a:pt x="0" y="0"/>
                </a:cubicBezTo>
                <a:cubicBezTo>
                  <a:pt x="602" y="0"/>
                  <a:pt x="602" y="0"/>
                  <a:pt x="602" y="0"/>
                </a:cubicBezTo>
                <a:cubicBezTo>
                  <a:pt x="590" y="94"/>
                  <a:pt x="590" y="94"/>
                  <a:pt x="590" y="94"/>
                </a:cubicBezTo>
                <a:cubicBezTo>
                  <a:pt x="589" y="106"/>
                  <a:pt x="574" y="114"/>
                  <a:pt x="563" y="114"/>
                </a:cubicBezTo>
                <a:cubicBezTo>
                  <a:pt x="553" y="114"/>
                  <a:pt x="568" y="127"/>
                  <a:pt x="566" y="138"/>
                </a:cubicBezTo>
                <a:cubicBezTo>
                  <a:pt x="565" y="148"/>
                  <a:pt x="553" y="155"/>
                  <a:pt x="572" y="160"/>
                </a:cubicBezTo>
                <a:cubicBezTo>
                  <a:pt x="592" y="164"/>
                  <a:pt x="593" y="178"/>
                  <a:pt x="577" y="182"/>
                </a:cubicBezTo>
                <a:cubicBezTo>
                  <a:pt x="560" y="187"/>
                  <a:pt x="571" y="196"/>
                  <a:pt x="571" y="209"/>
                </a:cubicBezTo>
                <a:cubicBezTo>
                  <a:pt x="571" y="223"/>
                  <a:pt x="560" y="233"/>
                  <a:pt x="578" y="239"/>
                </a:cubicBezTo>
                <a:cubicBezTo>
                  <a:pt x="596" y="245"/>
                  <a:pt x="599" y="260"/>
                  <a:pt x="575" y="261"/>
                </a:cubicBezTo>
                <a:cubicBezTo>
                  <a:pt x="551" y="263"/>
                  <a:pt x="569" y="266"/>
                  <a:pt x="569" y="282"/>
                </a:cubicBezTo>
                <a:cubicBezTo>
                  <a:pt x="569" y="299"/>
                  <a:pt x="559" y="309"/>
                  <a:pt x="575" y="315"/>
                </a:cubicBezTo>
                <a:cubicBezTo>
                  <a:pt x="592" y="321"/>
                  <a:pt x="596" y="329"/>
                  <a:pt x="577" y="336"/>
                </a:cubicBezTo>
                <a:cubicBezTo>
                  <a:pt x="557" y="344"/>
                  <a:pt x="569" y="356"/>
                  <a:pt x="569" y="372"/>
                </a:cubicBezTo>
                <a:cubicBezTo>
                  <a:pt x="569" y="377"/>
                  <a:pt x="582" y="382"/>
                  <a:pt x="580" y="392"/>
                </a:cubicBezTo>
                <a:cubicBezTo>
                  <a:pt x="576" y="416"/>
                  <a:pt x="553" y="445"/>
                  <a:pt x="524" y="469"/>
                </a:cubicBezTo>
                <a:cubicBezTo>
                  <a:pt x="496" y="493"/>
                  <a:pt x="472" y="500"/>
                  <a:pt x="469" y="515"/>
                </a:cubicBezTo>
                <a:cubicBezTo>
                  <a:pt x="466" y="530"/>
                  <a:pt x="341" y="535"/>
                  <a:pt x="293" y="535"/>
                </a:cubicBezTo>
                <a:close/>
              </a:path>
            </a:pathLst>
          </a:custGeom>
          <a:solidFill>
            <a:srgbClr val="9393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61" name="PA_Freeform: Shape 57">
            <a:extLst>
              <a:ext uri="{FF2B5EF4-FFF2-40B4-BE49-F238E27FC236}">
                <a16:creationId xmlns:a16="http://schemas.microsoft.com/office/drawing/2014/main" id="{42A66F98-66E8-4025-BB7A-DD4ECB6B39ED}"/>
              </a:ext>
            </a:extLst>
          </p:cNvPr>
          <p:cNvSpPr>
            <a:spLocks/>
          </p:cNvSpPr>
          <p:nvPr>
            <p:custDataLst>
              <p:tags r:id="rId41"/>
            </p:custDataLst>
          </p:nvPr>
        </p:nvSpPr>
        <p:spPr bwMode="auto">
          <a:xfrm>
            <a:off x="5715094" y="5085660"/>
            <a:ext cx="336385" cy="1059327"/>
          </a:xfrm>
          <a:custGeom>
            <a:avLst/>
            <a:gdLst>
              <a:gd name="T0" fmla="*/ 82 w 170"/>
              <a:gd name="T1" fmla="*/ 535 h 535"/>
              <a:gd name="T2" fmla="*/ 38 w 170"/>
              <a:gd name="T3" fmla="*/ 515 h 535"/>
              <a:gd name="T4" fmla="*/ 22 w 170"/>
              <a:gd name="T5" fmla="*/ 469 h 535"/>
              <a:gd name="T6" fmla="*/ 8 w 170"/>
              <a:gd name="T7" fmla="*/ 403 h 535"/>
              <a:gd name="T8" fmla="*/ 6 w 170"/>
              <a:gd name="T9" fmla="*/ 368 h 535"/>
              <a:gd name="T10" fmla="*/ 7 w 170"/>
              <a:gd name="T11" fmla="*/ 347 h 535"/>
              <a:gd name="T12" fmla="*/ 8 w 170"/>
              <a:gd name="T13" fmla="*/ 314 h 535"/>
              <a:gd name="T14" fmla="*/ 7 w 170"/>
              <a:gd name="T15" fmla="*/ 293 h 535"/>
              <a:gd name="T16" fmla="*/ 6 w 170"/>
              <a:gd name="T17" fmla="*/ 270 h 535"/>
              <a:gd name="T18" fmla="*/ 8 w 170"/>
              <a:gd name="T19" fmla="*/ 241 h 535"/>
              <a:gd name="T20" fmla="*/ 6 w 170"/>
              <a:gd name="T21" fmla="*/ 214 h 535"/>
              <a:gd name="T22" fmla="*/ 7 w 170"/>
              <a:gd name="T23" fmla="*/ 191 h 535"/>
              <a:gd name="T24" fmla="*/ 9 w 170"/>
              <a:gd name="T25" fmla="*/ 169 h 535"/>
              <a:gd name="T26" fmla="*/ 10 w 170"/>
              <a:gd name="T27" fmla="*/ 145 h 535"/>
              <a:gd name="T28" fmla="*/ 2 w 170"/>
              <a:gd name="T29" fmla="*/ 126 h 535"/>
              <a:gd name="T30" fmla="*/ 5 w 170"/>
              <a:gd name="T31" fmla="*/ 90 h 535"/>
              <a:gd name="T32" fmla="*/ 4 w 170"/>
              <a:gd name="T33" fmla="*/ 43 h 535"/>
              <a:gd name="T34" fmla="*/ 0 w 170"/>
              <a:gd name="T35" fmla="*/ 0 h 535"/>
              <a:gd name="T36" fmla="*/ 170 w 170"/>
              <a:gd name="T37" fmla="*/ 0 h 535"/>
              <a:gd name="T38" fmla="*/ 168 w 170"/>
              <a:gd name="T39" fmla="*/ 23 h 535"/>
              <a:gd name="T40" fmla="*/ 164 w 170"/>
              <a:gd name="T41" fmla="*/ 58 h 535"/>
              <a:gd name="T42" fmla="*/ 167 w 170"/>
              <a:gd name="T43" fmla="*/ 94 h 535"/>
              <a:gd name="T44" fmla="*/ 159 w 170"/>
              <a:gd name="T45" fmla="*/ 114 h 535"/>
              <a:gd name="T46" fmla="*/ 160 w 170"/>
              <a:gd name="T47" fmla="*/ 138 h 535"/>
              <a:gd name="T48" fmla="*/ 162 w 170"/>
              <a:gd name="T49" fmla="*/ 160 h 535"/>
              <a:gd name="T50" fmla="*/ 163 w 170"/>
              <a:gd name="T51" fmla="*/ 182 h 535"/>
              <a:gd name="T52" fmla="*/ 161 w 170"/>
              <a:gd name="T53" fmla="*/ 209 h 535"/>
              <a:gd name="T54" fmla="*/ 163 w 170"/>
              <a:gd name="T55" fmla="*/ 239 h 535"/>
              <a:gd name="T56" fmla="*/ 163 w 170"/>
              <a:gd name="T57" fmla="*/ 261 h 535"/>
              <a:gd name="T58" fmla="*/ 161 w 170"/>
              <a:gd name="T59" fmla="*/ 282 h 535"/>
              <a:gd name="T60" fmla="*/ 163 w 170"/>
              <a:gd name="T61" fmla="*/ 315 h 535"/>
              <a:gd name="T62" fmla="*/ 163 w 170"/>
              <a:gd name="T63" fmla="*/ 336 h 535"/>
              <a:gd name="T64" fmla="*/ 161 w 170"/>
              <a:gd name="T65" fmla="*/ 372 h 535"/>
              <a:gd name="T66" fmla="*/ 164 w 170"/>
              <a:gd name="T67" fmla="*/ 392 h 535"/>
              <a:gd name="T68" fmla="*/ 148 w 170"/>
              <a:gd name="T69" fmla="*/ 469 h 535"/>
              <a:gd name="T70" fmla="*/ 132 w 170"/>
              <a:gd name="T71" fmla="*/ 515 h 535"/>
              <a:gd name="T72" fmla="*/ 82 w 170"/>
              <a:gd name="T73" fmla="*/ 535 h 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70" h="535">
                <a:moveTo>
                  <a:pt x="82" y="535"/>
                </a:moveTo>
                <a:cubicBezTo>
                  <a:pt x="68" y="535"/>
                  <a:pt x="39" y="530"/>
                  <a:pt x="38" y="515"/>
                </a:cubicBezTo>
                <a:cubicBezTo>
                  <a:pt x="37" y="500"/>
                  <a:pt x="33" y="491"/>
                  <a:pt x="22" y="469"/>
                </a:cubicBezTo>
                <a:cubicBezTo>
                  <a:pt x="12" y="447"/>
                  <a:pt x="8" y="420"/>
                  <a:pt x="8" y="403"/>
                </a:cubicBezTo>
                <a:cubicBezTo>
                  <a:pt x="8" y="387"/>
                  <a:pt x="12" y="375"/>
                  <a:pt x="6" y="368"/>
                </a:cubicBezTo>
                <a:cubicBezTo>
                  <a:pt x="1" y="360"/>
                  <a:pt x="2" y="353"/>
                  <a:pt x="7" y="347"/>
                </a:cubicBezTo>
                <a:cubicBezTo>
                  <a:pt x="11" y="341"/>
                  <a:pt x="8" y="330"/>
                  <a:pt x="8" y="314"/>
                </a:cubicBezTo>
                <a:cubicBezTo>
                  <a:pt x="8" y="297"/>
                  <a:pt x="13" y="294"/>
                  <a:pt x="7" y="293"/>
                </a:cubicBezTo>
                <a:cubicBezTo>
                  <a:pt x="0" y="291"/>
                  <a:pt x="1" y="276"/>
                  <a:pt x="6" y="270"/>
                </a:cubicBezTo>
                <a:cubicBezTo>
                  <a:pt x="11" y="264"/>
                  <a:pt x="8" y="254"/>
                  <a:pt x="8" y="241"/>
                </a:cubicBezTo>
                <a:cubicBezTo>
                  <a:pt x="8" y="227"/>
                  <a:pt x="11" y="218"/>
                  <a:pt x="6" y="214"/>
                </a:cubicBezTo>
                <a:cubicBezTo>
                  <a:pt x="1" y="209"/>
                  <a:pt x="2" y="196"/>
                  <a:pt x="7" y="191"/>
                </a:cubicBezTo>
                <a:cubicBezTo>
                  <a:pt x="13" y="187"/>
                  <a:pt x="10" y="179"/>
                  <a:pt x="9" y="169"/>
                </a:cubicBezTo>
                <a:cubicBezTo>
                  <a:pt x="9" y="158"/>
                  <a:pt x="13" y="145"/>
                  <a:pt x="10" y="145"/>
                </a:cubicBezTo>
                <a:cubicBezTo>
                  <a:pt x="7" y="145"/>
                  <a:pt x="2" y="138"/>
                  <a:pt x="2" y="126"/>
                </a:cubicBezTo>
                <a:cubicBezTo>
                  <a:pt x="2" y="114"/>
                  <a:pt x="5" y="106"/>
                  <a:pt x="5" y="90"/>
                </a:cubicBezTo>
                <a:cubicBezTo>
                  <a:pt x="5" y="73"/>
                  <a:pt x="6" y="55"/>
                  <a:pt x="4" y="43"/>
                </a:cubicBezTo>
                <a:cubicBezTo>
                  <a:pt x="3" y="33"/>
                  <a:pt x="1" y="13"/>
                  <a:pt x="0" y="0"/>
                </a:cubicBezTo>
                <a:cubicBezTo>
                  <a:pt x="170" y="0"/>
                  <a:pt x="170" y="0"/>
                  <a:pt x="170" y="0"/>
                </a:cubicBezTo>
                <a:cubicBezTo>
                  <a:pt x="170" y="9"/>
                  <a:pt x="170" y="18"/>
                  <a:pt x="168" y="23"/>
                </a:cubicBezTo>
                <a:cubicBezTo>
                  <a:pt x="164" y="35"/>
                  <a:pt x="164" y="42"/>
                  <a:pt x="164" y="58"/>
                </a:cubicBezTo>
                <a:cubicBezTo>
                  <a:pt x="164" y="75"/>
                  <a:pt x="167" y="82"/>
                  <a:pt x="167" y="94"/>
                </a:cubicBezTo>
                <a:cubicBezTo>
                  <a:pt x="167" y="106"/>
                  <a:pt x="162" y="114"/>
                  <a:pt x="159" y="114"/>
                </a:cubicBezTo>
                <a:cubicBezTo>
                  <a:pt x="156" y="114"/>
                  <a:pt x="160" y="127"/>
                  <a:pt x="160" y="138"/>
                </a:cubicBezTo>
                <a:cubicBezTo>
                  <a:pt x="160" y="148"/>
                  <a:pt x="156" y="155"/>
                  <a:pt x="162" y="160"/>
                </a:cubicBezTo>
                <a:cubicBezTo>
                  <a:pt x="167" y="164"/>
                  <a:pt x="168" y="178"/>
                  <a:pt x="163" y="182"/>
                </a:cubicBezTo>
                <a:cubicBezTo>
                  <a:pt x="158" y="187"/>
                  <a:pt x="161" y="196"/>
                  <a:pt x="161" y="209"/>
                </a:cubicBezTo>
                <a:cubicBezTo>
                  <a:pt x="161" y="223"/>
                  <a:pt x="158" y="233"/>
                  <a:pt x="163" y="239"/>
                </a:cubicBezTo>
                <a:cubicBezTo>
                  <a:pt x="169" y="245"/>
                  <a:pt x="169" y="260"/>
                  <a:pt x="163" y="261"/>
                </a:cubicBezTo>
                <a:cubicBezTo>
                  <a:pt x="156" y="263"/>
                  <a:pt x="161" y="266"/>
                  <a:pt x="161" y="282"/>
                </a:cubicBezTo>
                <a:cubicBezTo>
                  <a:pt x="161" y="299"/>
                  <a:pt x="158" y="309"/>
                  <a:pt x="163" y="315"/>
                </a:cubicBezTo>
                <a:cubicBezTo>
                  <a:pt x="167" y="321"/>
                  <a:pt x="169" y="329"/>
                  <a:pt x="163" y="336"/>
                </a:cubicBezTo>
                <a:cubicBezTo>
                  <a:pt x="157" y="344"/>
                  <a:pt x="161" y="356"/>
                  <a:pt x="161" y="372"/>
                </a:cubicBezTo>
                <a:cubicBezTo>
                  <a:pt x="161" y="377"/>
                  <a:pt x="165" y="382"/>
                  <a:pt x="164" y="392"/>
                </a:cubicBezTo>
                <a:cubicBezTo>
                  <a:pt x="163" y="416"/>
                  <a:pt x="156" y="445"/>
                  <a:pt x="148" y="469"/>
                </a:cubicBezTo>
                <a:cubicBezTo>
                  <a:pt x="140" y="493"/>
                  <a:pt x="133" y="500"/>
                  <a:pt x="132" y="515"/>
                </a:cubicBezTo>
                <a:cubicBezTo>
                  <a:pt x="131" y="530"/>
                  <a:pt x="95" y="535"/>
                  <a:pt x="82" y="535"/>
                </a:cubicBezTo>
                <a:close/>
              </a:path>
            </a:pathLst>
          </a:custGeom>
          <a:solidFill>
            <a:srgbClr val="B2B1B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62" name="PA_椭圆 58">
            <a:extLst>
              <a:ext uri="{FF2B5EF4-FFF2-40B4-BE49-F238E27FC236}">
                <a16:creationId xmlns:a16="http://schemas.microsoft.com/office/drawing/2014/main" id="{DC0A2F43-8373-45AF-AF23-85EEFFE65E05}"/>
              </a:ext>
            </a:extLst>
          </p:cNvPr>
          <p:cNvSpPr>
            <a:spLocks/>
          </p:cNvSpPr>
          <p:nvPr>
            <p:custDataLst>
              <p:tags r:id="rId42"/>
            </p:custDataLst>
          </p:nvPr>
        </p:nvSpPr>
        <p:spPr bwMode="auto">
          <a:xfrm>
            <a:off x="5928328" y="6134724"/>
            <a:ext cx="271389" cy="120870"/>
          </a:xfrm>
          <a:prstGeom prst="ellipse">
            <a:avLst/>
          </a:prstGeom>
          <a:solidFill>
            <a:srgbClr val="6C6C6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63" name="PA_椭圆 59">
            <a:extLst>
              <a:ext uri="{FF2B5EF4-FFF2-40B4-BE49-F238E27FC236}">
                <a16:creationId xmlns:a16="http://schemas.microsoft.com/office/drawing/2014/main" id="{03A726A0-DF2C-4E62-97FC-7F9CE9556855}"/>
              </a:ext>
            </a:extLst>
          </p:cNvPr>
          <p:cNvSpPr>
            <a:spLocks/>
          </p:cNvSpPr>
          <p:nvPr>
            <p:custDataLst>
              <p:tags r:id="rId43"/>
            </p:custDataLst>
          </p:nvPr>
        </p:nvSpPr>
        <p:spPr bwMode="auto">
          <a:xfrm>
            <a:off x="5827983" y="6081130"/>
            <a:ext cx="473219" cy="131133"/>
          </a:xfrm>
          <a:prstGeom prst="ellipse">
            <a:avLst/>
          </a:prstGeom>
          <a:solidFill>
            <a:srgbClr val="5757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64" name="PA_Freeform: Shape 60">
            <a:extLst>
              <a:ext uri="{FF2B5EF4-FFF2-40B4-BE49-F238E27FC236}">
                <a16:creationId xmlns:a16="http://schemas.microsoft.com/office/drawing/2014/main" id="{3E5C72A7-89F8-4187-86E9-0EB3C402A839}"/>
              </a:ext>
            </a:extLst>
          </p:cNvPr>
          <p:cNvSpPr>
            <a:spLocks/>
          </p:cNvSpPr>
          <p:nvPr>
            <p:custDataLst>
              <p:tags r:id="rId44"/>
            </p:custDataLst>
          </p:nvPr>
        </p:nvSpPr>
        <p:spPr bwMode="auto">
          <a:xfrm>
            <a:off x="5764127" y="6118760"/>
            <a:ext cx="599791" cy="50173"/>
          </a:xfrm>
          <a:custGeom>
            <a:avLst/>
            <a:gdLst>
              <a:gd name="T0" fmla="*/ 140 w 303"/>
              <a:gd name="T1" fmla="*/ 25 h 25"/>
              <a:gd name="T2" fmla="*/ 2 w 303"/>
              <a:gd name="T3" fmla="*/ 7 h 25"/>
              <a:gd name="T4" fmla="*/ 0 w 303"/>
              <a:gd name="T5" fmla="*/ 1 h 25"/>
              <a:gd name="T6" fmla="*/ 139 w 303"/>
              <a:gd name="T7" fmla="*/ 13 h 25"/>
              <a:gd name="T8" fmla="*/ 303 w 303"/>
              <a:gd name="T9" fmla="*/ 0 h 25"/>
              <a:gd name="T10" fmla="*/ 301 w 303"/>
              <a:gd name="T11" fmla="*/ 7 h 25"/>
              <a:gd name="T12" fmla="*/ 140 w 303"/>
              <a:gd name="T13" fmla="*/ 25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3" h="25">
                <a:moveTo>
                  <a:pt x="140" y="25"/>
                </a:moveTo>
                <a:cubicBezTo>
                  <a:pt x="96" y="25"/>
                  <a:pt x="4" y="21"/>
                  <a:pt x="2" y="7"/>
                </a:cubicBezTo>
                <a:cubicBezTo>
                  <a:pt x="1" y="6"/>
                  <a:pt x="1" y="3"/>
                  <a:pt x="0" y="1"/>
                </a:cubicBezTo>
                <a:cubicBezTo>
                  <a:pt x="28" y="10"/>
                  <a:pt x="101" y="13"/>
                  <a:pt x="139" y="13"/>
                </a:cubicBezTo>
                <a:cubicBezTo>
                  <a:pt x="179" y="13"/>
                  <a:pt x="271" y="10"/>
                  <a:pt x="303" y="0"/>
                </a:cubicBezTo>
                <a:cubicBezTo>
                  <a:pt x="302" y="3"/>
                  <a:pt x="302" y="5"/>
                  <a:pt x="301" y="7"/>
                </a:cubicBezTo>
                <a:cubicBezTo>
                  <a:pt x="299" y="21"/>
                  <a:pt x="184" y="25"/>
                  <a:pt x="140" y="25"/>
                </a:cubicBezTo>
                <a:close/>
              </a:path>
            </a:pathLst>
          </a:custGeom>
          <a:solidFill>
            <a:srgbClr val="4B4B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65" name="PA_Freeform: Shape 61">
            <a:extLst>
              <a:ext uri="{FF2B5EF4-FFF2-40B4-BE49-F238E27FC236}">
                <a16:creationId xmlns:a16="http://schemas.microsoft.com/office/drawing/2014/main" id="{BFD034F1-1C43-440F-AA86-96005893AC06}"/>
              </a:ext>
            </a:extLst>
          </p:cNvPr>
          <p:cNvSpPr>
            <a:spLocks/>
          </p:cNvSpPr>
          <p:nvPr>
            <p:custDataLst>
              <p:tags r:id="rId45"/>
            </p:custDataLst>
          </p:nvPr>
        </p:nvSpPr>
        <p:spPr bwMode="auto">
          <a:xfrm>
            <a:off x="5518965" y="5386695"/>
            <a:ext cx="1100378" cy="80960"/>
          </a:xfrm>
          <a:custGeom>
            <a:avLst/>
            <a:gdLst>
              <a:gd name="T0" fmla="*/ 13 w 556"/>
              <a:gd name="T1" fmla="*/ 24 h 41"/>
              <a:gd name="T2" fmla="*/ 531 w 556"/>
              <a:gd name="T3" fmla="*/ 0 h 41"/>
              <a:gd name="T4" fmla="*/ 542 w 556"/>
              <a:gd name="T5" fmla="*/ 8 h 41"/>
              <a:gd name="T6" fmla="*/ 556 w 556"/>
              <a:gd name="T7" fmla="*/ 15 h 41"/>
              <a:gd name="T8" fmla="*/ 0 w 556"/>
              <a:gd name="T9" fmla="*/ 41 h 41"/>
              <a:gd name="T10" fmla="*/ 5 w 556"/>
              <a:gd name="T11" fmla="*/ 39 h 41"/>
              <a:gd name="T12" fmla="*/ 13 w 556"/>
              <a:gd name="T13" fmla="*/ 24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56" h="41">
                <a:moveTo>
                  <a:pt x="13" y="24"/>
                </a:moveTo>
                <a:cubicBezTo>
                  <a:pt x="531" y="0"/>
                  <a:pt x="531" y="0"/>
                  <a:pt x="531" y="0"/>
                </a:cubicBezTo>
                <a:cubicBezTo>
                  <a:pt x="531" y="3"/>
                  <a:pt x="533" y="6"/>
                  <a:pt x="542" y="8"/>
                </a:cubicBezTo>
                <a:cubicBezTo>
                  <a:pt x="549" y="9"/>
                  <a:pt x="553" y="12"/>
                  <a:pt x="556" y="15"/>
                </a:cubicBezTo>
                <a:cubicBezTo>
                  <a:pt x="0" y="41"/>
                  <a:pt x="0" y="41"/>
                  <a:pt x="0" y="41"/>
                </a:cubicBezTo>
                <a:cubicBezTo>
                  <a:pt x="1" y="40"/>
                  <a:pt x="3" y="40"/>
                  <a:pt x="5" y="39"/>
                </a:cubicBezTo>
                <a:cubicBezTo>
                  <a:pt x="20" y="36"/>
                  <a:pt x="16" y="31"/>
                  <a:pt x="13" y="24"/>
                </a:cubicBezTo>
                <a:close/>
              </a:path>
            </a:pathLst>
          </a:custGeom>
          <a:solidFill>
            <a:srgbClr val="6C6C6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66" name="PA_Freeform: Shape 62">
            <a:extLst>
              <a:ext uri="{FF2B5EF4-FFF2-40B4-BE49-F238E27FC236}">
                <a16:creationId xmlns:a16="http://schemas.microsoft.com/office/drawing/2014/main" id="{1E8A8AB0-376C-4C33-B962-A98657692091}"/>
              </a:ext>
            </a:extLst>
          </p:cNvPr>
          <p:cNvSpPr>
            <a:spLocks/>
          </p:cNvSpPr>
          <p:nvPr>
            <p:custDataLst>
              <p:tags r:id="rId46"/>
            </p:custDataLst>
          </p:nvPr>
        </p:nvSpPr>
        <p:spPr bwMode="auto">
          <a:xfrm>
            <a:off x="5497299" y="5295472"/>
            <a:ext cx="1118622" cy="83241"/>
          </a:xfrm>
          <a:custGeom>
            <a:avLst/>
            <a:gdLst>
              <a:gd name="T0" fmla="*/ 0 w 565"/>
              <a:gd name="T1" fmla="*/ 27 h 42"/>
              <a:gd name="T2" fmla="*/ 565 w 565"/>
              <a:gd name="T3" fmla="*/ 0 h 42"/>
              <a:gd name="T4" fmla="*/ 544 w 565"/>
              <a:gd name="T5" fmla="*/ 8 h 42"/>
              <a:gd name="T6" fmla="*/ 543 w 565"/>
              <a:gd name="T7" fmla="*/ 17 h 42"/>
              <a:gd name="T8" fmla="*/ 29 w 565"/>
              <a:gd name="T9" fmla="*/ 42 h 42"/>
              <a:gd name="T10" fmla="*/ 25 w 565"/>
              <a:gd name="T11" fmla="*/ 39 h 42"/>
              <a:gd name="T12" fmla="*/ 0 w 565"/>
              <a:gd name="T13" fmla="*/ 27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65" h="42">
                <a:moveTo>
                  <a:pt x="0" y="27"/>
                </a:moveTo>
                <a:cubicBezTo>
                  <a:pt x="565" y="0"/>
                  <a:pt x="565" y="0"/>
                  <a:pt x="565" y="0"/>
                </a:cubicBezTo>
                <a:cubicBezTo>
                  <a:pt x="559" y="5"/>
                  <a:pt x="551" y="8"/>
                  <a:pt x="544" y="8"/>
                </a:cubicBezTo>
                <a:cubicBezTo>
                  <a:pt x="538" y="8"/>
                  <a:pt x="540" y="12"/>
                  <a:pt x="543" y="17"/>
                </a:cubicBezTo>
                <a:cubicBezTo>
                  <a:pt x="29" y="42"/>
                  <a:pt x="29" y="42"/>
                  <a:pt x="29" y="42"/>
                </a:cubicBezTo>
                <a:cubicBezTo>
                  <a:pt x="29" y="40"/>
                  <a:pt x="28" y="39"/>
                  <a:pt x="25" y="39"/>
                </a:cubicBezTo>
                <a:cubicBezTo>
                  <a:pt x="17" y="39"/>
                  <a:pt x="5" y="34"/>
                  <a:pt x="0" y="27"/>
                </a:cubicBezTo>
                <a:close/>
              </a:path>
            </a:pathLst>
          </a:custGeom>
          <a:solidFill>
            <a:srgbClr val="6C6C6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67" name="PA_Freeform: Shape 63">
            <a:extLst>
              <a:ext uri="{FF2B5EF4-FFF2-40B4-BE49-F238E27FC236}">
                <a16:creationId xmlns:a16="http://schemas.microsoft.com/office/drawing/2014/main" id="{CEFCE22E-A890-4D57-9889-2204566566D5}"/>
              </a:ext>
            </a:extLst>
          </p:cNvPr>
          <p:cNvSpPr>
            <a:spLocks/>
          </p:cNvSpPr>
          <p:nvPr>
            <p:custDataLst>
              <p:tags r:id="rId47"/>
            </p:custDataLst>
          </p:nvPr>
        </p:nvSpPr>
        <p:spPr bwMode="auto">
          <a:xfrm>
            <a:off x="5522385" y="5459674"/>
            <a:ext cx="1065029" cy="80960"/>
          </a:xfrm>
          <a:custGeom>
            <a:avLst/>
            <a:gdLst>
              <a:gd name="T0" fmla="*/ 0 w 538"/>
              <a:gd name="T1" fmla="*/ 25 h 41"/>
              <a:gd name="T2" fmla="*/ 536 w 538"/>
              <a:gd name="T3" fmla="*/ 0 h 41"/>
              <a:gd name="T4" fmla="*/ 538 w 538"/>
              <a:gd name="T5" fmla="*/ 16 h 41"/>
              <a:gd name="T6" fmla="*/ 6 w 538"/>
              <a:gd name="T7" fmla="*/ 41 h 41"/>
              <a:gd name="T8" fmla="*/ 0 w 538"/>
              <a:gd name="T9" fmla="*/ 25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8" h="41">
                <a:moveTo>
                  <a:pt x="0" y="25"/>
                </a:moveTo>
                <a:cubicBezTo>
                  <a:pt x="536" y="0"/>
                  <a:pt x="536" y="0"/>
                  <a:pt x="536" y="0"/>
                </a:cubicBezTo>
                <a:cubicBezTo>
                  <a:pt x="535" y="4"/>
                  <a:pt x="537" y="9"/>
                  <a:pt x="538" y="16"/>
                </a:cubicBezTo>
                <a:cubicBezTo>
                  <a:pt x="6" y="41"/>
                  <a:pt x="6" y="41"/>
                  <a:pt x="6" y="41"/>
                </a:cubicBezTo>
                <a:cubicBezTo>
                  <a:pt x="8" y="34"/>
                  <a:pt x="10" y="28"/>
                  <a:pt x="0" y="25"/>
                </a:cubicBezTo>
                <a:close/>
              </a:path>
            </a:pathLst>
          </a:custGeom>
          <a:solidFill>
            <a:srgbClr val="6C6C6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68" name="PA_Freeform: Shape 64">
            <a:extLst>
              <a:ext uri="{FF2B5EF4-FFF2-40B4-BE49-F238E27FC236}">
                <a16:creationId xmlns:a16="http://schemas.microsoft.com/office/drawing/2014/main" id="{74F4DA15-4E9A-4412-9E72-4745B7C1AF8B}"/>
              </a:ext>
            </a:extLst>
          </p:cNvPr>
          <p:cNvSpPr>
            <a:spLocks/>
          </p:cNvSpPr>
          <p:nvPr>
            <p:custDataLst>
              <p:tags r:id="rId48"/>
            </p:custDataLst>
          </p:nvPr>
        </p:nvSpPr>
        <p:spPr bwMode="auto">
          <a:xfrm>
            <a:off x="5530368" y="5531512"/>
            <a:ext cx="1083273" cy="82101"/>
          </a:xfrm>
          <a:custGeom>
            <a:avLst/>
            <a:gdLst>
              <a:gd name="T0" fmla="*/ 2 w 547"/>
              <a:gd name="T1" fmla="*/ 25 h 42"/>
              <a:gd name="T2" fmla="*/ 532 w 547"/>
              <a:gd name="T3" fmla="*/ 0 h 42"/>
              <a:gd name="T4" fmla="*/ 542 w 547"/>
              <a:gd name="T5" fmla="*/ 14 h 42"/>
              <a:gd name="T6" fmla="*/ 547 w 547"/>
              <a:gd name="T7" fmla="*/ 16 h 42"/>
              <a:gd name="T8" fmla="*/ 0 w 547"/>
              <a:gd name="T9" fmla="*/ 42 h 42"/>
              <a:gd name="T10" fmla="*/ 2 w 547"/>
              <a:gd name="T11" fmla="*/ 25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7" h="42">
                <a:moveTo>
                  <a:pt x="2" y="25"/>
                </a:moveTo>
                <a:cubicBezTo>
                  <a:pt x="532" y="0"/>
                  <a:pt x="532" y="0"/>
                  <a:pt x="532" y="0"/>
                </a:cubicBezTo>
                <a:cubicBezTo>
                  <a:pt x="531" y="6"/>
                  <a:pt x="532" y="11"/>
                  <a:pt x="542" y="14"/>
                </a:cubicBezTo>
                <a:cubicBezTo>
                  <a:pt x="544" y="15"/>
                  <a:pt x="545" y="15"/>
                  <a:pt x="547" y="16"/>
                </a:cubicBezTo>
                <a:cubicBezTo>
                  <a:pt x="0" y="42"/>
                  <a:pt x="0" y="42"/>
                  <a:pt x="0" y="42"/>
                </a:cubicBezTo>
                <a:cubicBezTo>
                  <a:pt x="5" y="38"/>
                  <a:pt x="4" y="32"/>
                  <a:pt x="2" y="25"/>
                </a:cubicBezTo>
                <a:close/>
              </a:path>
            </a:pathLst>
          </a:custGeom>
          <a:solidFill>
            <a:srgbClr val="6C6C6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69" name="PA_Freeform: Shape 65">
            <a:extLst>
              <a:ext uri="{FF2B5EF4-FFF2-40B4-BE49-F238E27FC236}">
                <a16:creationId xmlns:a16="http://schemas.microsoft.com/office/drawing/2014/main" id="{B7ED0DAB-B52C-4FB0-8051-ECFE55F32A74}"/>
              </a:ext>
            </a:extLst>
          </p:cNvPr>
          <p:cNvSpPr>
            <a:spLocks/>
          </p:cNvSpPr>
          <p:nvPr>
            <p:custDataLst>
              <p:tags r:id="rId49"/>
            </p:custDataLst>
          </p:nvPr>
        </p:nvSpPr>
        <p:spPr bwMode="auto">
          <a:xfrm>
            <a:off x="5522385" y="5615893"/>
            <a:ext cx="1063889" cy="80960"/>
          </a:xfrm>
          <a:custGeom>
            <a:avLst/>
            <a:gdLst>
              <a:gd name="T0" fmla="*/ 0 w 537"/>
              <a:gd name="T1" fmla="*/ 25 h 41"/>
              <a:gd name="T2" fmla="*/ 532 w 537"/>
              <a:gd name="T3" fmla="*/ 0 h 41"/>
              <a:gd name="T4" fmla="*/ 537 w 537"/>
              <a:gd name="T5" fmla="*/ 14 h 41"/>
              <a:gd name="T6" fmla="*/ 537 w 537"/>
              <a:gd name="T7" fmla="*/ 16 h 41"/>
              <a:gd name="T8" fmla="*/ 7 w 537"/>
              <a:gd name="T9" fmla="*/ 41 h 41"/>
              <a:gd name="T10" fmla="*/ 0 w 537"/>
              <a:gd name="T11" fmla="*/ 25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37" h="41">
                <a:moveTo>
                  <a:pt x="0" y="25"/>
                </a:moveTo>
                <a:cubicBezTo>
                  <a:pt x="532" y="0"/>
                  <a:pt x="532" y="0"/>
                  <a:pt x="532" y="0"/>
                </a:cubicBezTo>
                <a:cubicBezTo>
                  <a:pt x="534" y="3"/>
                  <a:pt x="537" y="7"/>
                  <a:pt x="537" y="14"/>
                </a:cubicBezTo>
                <a:cubicBezTo>
                  <a:pt x="537" y="15"/>
                  <a:pt x="537" y="15"/>
                  <a:pt x="537" y="16"/>
                </a:cubicBezTo>
                <a:cubicBezTo>
                  <a:pt x="7" y="41"/>
                  <a:pt x="7" y="41"/>
                  <a:pt x="7" y="41"/>
                </a:cubicBezTo>
                <a:cubicBezTo>
                  <a:pt x="9" y="29"/>
                  <a:pt x="21" y="26"/>
                  <a:pt x="0" y="25"/>
                </a:cubicBezTo>
                <a:close/>
              </a:path>
            </a:pathLst>
          </a:custGeom>
          <a:solidFill>
            <a:srgbClr val="6C6C6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70" name="PA_Freeform: Shape 66">
            <a:extLst>
              <a:ext uri="{FF2B5EF4-FFF2-40B4-BE49-F238E27FC236}">
                <a16:creationId xmlns:a16="http://schemas.microsoft.com/office/drawing/2014/main" id="{6A18E7F4-8A79-4F99-8005-1739A8776AB3}"/>
              </a:ext>
            </a:extLst>
          </p:cNvPr>
          <p:cNvSpPr>
            <a:spLocks/>
          </p:cNvSpPr>
          <p:nvPr>
            <p:custDataLst>
              <p:tags r:id="rId50"/>
            </p:custDataLst>
          </p:nvPr>
        </p:nvSpPr>
        <p:spPr bwMode="auto">
          <a:xfrm>
            <a:off x="5518965" y="5691152"/>
            <a:ext cx="1102658" cy="80960"/>
          </a:xfrm>
          <a:custGeom>
            <a:avLst/>
            <a:gdLst>
              <a:gd name="T0" fmla="*/ 11 w 557"/>
              <a:gd name="T1" fmla="*/ 25 h 41"/>
              <a:gd name="T2" fmla="*/ 536 w 557"/>
              <a:gd name="T3" fmla="*/ 0 h 41"/>
              <a:gd name="T4" fmla="*/ 545 w 557"/>
              <a:gd name="T5" fmla="*/ 9 h 41"/>
              <a:gd name="T6" fmla="*/ 557 w 557"/>
              <a:gd name="T7" fmla="*/ 15 h 41"/>
              <a:gd name="T8" fmla="*/ 0 w 557"/>
              <a:gd name="T9" fmla="*/ 41 h 41"/>
              <a:gd name="T10" fmla="*/ 2 w 557"/>
              <a:gd name="T11" fmla="*/ 41 h 41"/>
              <a:gd name="T12" fmla="*/ 11 w 557"/>
              <a:gd name="T13" fmla="*/ 25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57" h="41">
                <a:moveTo>
                  <a:pt x="11" y="25"/>
                </a:moveTo>
                <a:cubicBezTo>
                  <a:pt x="536" y="0"/>
                  <a:pt x="536" y="0"/>
                  <a:pt x="536" y="0"/>
                </a:cubicBezTo>
                <a:cubicBezTo>
                  <a:pt x="536" y="4"/>
                  <a:pt x="539" y="7"/>
                  <a:pt x="545" y="9"/>
                </a:cubicBezTo>
                <a:cubicBezTo>
                  <a:pt x="550" y="11"/>
                  <a:pt x="554" y="13"/>
                  <a:pt x="557" y="15"/>
                </a:cubicBezTo>
                <a:cubicBezTo>
                  <a:pt x="0" y="41"/>
                  <a:pt x="0" y="41"/>
                  <a:pt x="0" y="41"/>
                </a:cubicBezTo>
                <a:cubicBezTo>
                  <a:pt x="1" y="41"/>
                  <a:pt x="1" y="41"/>
                  <a:pt x="2" y="41"/>
                </a:cubicBezTo>
                <a:cubicBezTo>
                  <a:pt x="12" y="37"/>
                  <a:pt x="12" y="32"/>
                  <a:pt x="11" y="25"/>
                </a:cubicBezTo>
                <a:close/>
              </a:path>
            </a:pathLst>
          </a:custGeom>
          <a:solidFill>
            <a:srgbClr val="6C6C6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71" name="PA_Freeform: Shape 67">
            <a:extLst>
              <a:ext uri="{FF2B5EF4-FFF2-40B4-BE49-F238E27FC236}">
                <a16:creationId xmlns:a16="http://schemas.microsoft.com/office/drawing/2014/main" id="{BB761CDC-CF03-4B66-9F70-935E80E8B9EF}"/>
              </a:ext>
            </a:extLst>
          </p:cNvPr>
          <p:cNvSpPr>
            <a:spLocks/>
          </p:cNvSpPr>
          <p:nvPr>
            <p:custDataLst>
              <p:tags r:id="rId51"/>
            </p:custDataLst>
          </p:nvPr>
        </p:nvSpPr>
        <p:spPr bwMode="auto">
          <a:xfrm>
            <a:off x="5530367" y="5768691"/>
            <a:ext cx="1053626" cy="80960"/>
          </a:xfrm>
          <a:custGeom>
            <a:avLst/>
            <a:gdLst>
              <a:gd name="T0" fmla="*/ 0 w 532"/>
              <a:gd name="T1" fmla="*/ 25 h 41"/>
              <a:gd name="T2" fmla="*/ 530 w 532"/>
              <a:gd name="T3" fmla="*/ 0 h 41"/>
              <a:gd name="T4" fmla="*/ 532 w 532"/>
              <a:gd name="T5" fmla="*/ 17 h 41"/>
              <a:gd name="T6" fmla="*/ 5 w 532"/>
              <a:gd name="T7" fmla="*/ 41 h 41"/>
              <a:gd name="T8" fmla="*/ 0 w 532"/>
              <a:gd name="T9" fmla="*/ 25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2" h="41">
                <a:moveTo>
                  <a:pt x="0" y="25"/>
                </a:moveTo>
                <a:cubicBezTo>
                  <a:pt x="530" y="0"/>
                  <a:pt x="530" y="0"/>
                  <a:pt x="530" y="0"/>
                </a:cubicBezTo>
                <a:cubicBezTo>
                  <a:pt x="529" y="5"/>
                  <a:pt x="530" y="10"/>
                  <a:pt x="532" y="17"/>
                </a:cubicBezTo>
                <a:cubicBezTo>
                  <a:pt x="5" y="41"/>
                  <a:pt x="5" y="41"/>
                  <a:pt x="5" y="41"/>
                </a:cubicBezTo>
                <a:cubicBezTo>
                  <a:pt x="6" y="35"/>
                  <a:pt x="6" y="30"/>
                  <a:pt x="0" y="25"/>
                </a:cubicBezTo>
                <a:close/>
              </a:path>
            </a:pathLst>
          </a:custGeom>
          <a:solidFill>
            <a:srgbClr val="6C6C6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72" name="PA_Freeform: Shape 68">
            <a:extLst>
              <a:ext uri="{FF2B5EF4-FFF2-40B4-BE49-F238E27FC236}">
                <a16:creationId xmlns:a16="http://schemas.microsoft.com/office/drawing/2014/main" id="{56773CB5-DA98-4F7D-B131-783B74336019}"/>
              </a:ext>
            </a:extLst>
          </p:cNvPr>
          <p:cNvSpPr>
            <a:spLocks/>
          </p:cNvSpPr>
          <p:nvPr>
            <p:custDataLst>
              <p:tags r:id="rId52"/>
            </p:custDataLst>
          </p:nvPr>
        </p:nvSpPr>
        <p:spPr bwMode="auto">
          <a:xfrm>
            <a:off x="5548612" y="5881580"/>
            <a:ext cx="1053626" cy="263406"/>
          </a:xfrm>
          <a:custGeom>
            <a:avLst/>
            <a:gdLst>
              <a:gd name="T0" fmla="*/ 248 w 532"/>
              <a:gd name="T1" fmla="*/ 133 h 133"/>
              <a:gd name="T2" fmla="*/ 98 w 532"/>
              <a:gd name="T3" fmla="*/ 113 h 133"/>
              <a:gd name="T4" fmla="*/ 42 w 532"/>
              <a:gd name="T5" fmla="*/ 67 h 133"/>
              <a:gd name="T6" fmla="*/ 0 w 532"/>
              <a:gd name="T7" fmla="*/ 25 h 133"/>
              <a:gd name="T8" fmla="*/ 532 w 532"/>
              <a:gd name="T9" fmla="*/ 0 h 133"/>
              <a:gd name="T10" fmla="*/ 479 w 532"/>
              <a:gd name="T11" fmla="*/ 67 h 133"/>
              <a:gd name="T12" fmla="*/ 424 w 532"/>
              <a:gd name="T13" fmla="*/ 113 h 133"/>
              <a:gd name="T14" fmla="*/ 248 w 532"/>
              <a:gd name="T15" fmla="*/ 133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32" h="133">
                <a:moveTo>
                  <a:pt x="248" y="133"/>
                </a:moveTo>
                <a:cubicBezTo>
                  <a:pt x="201" y="133"/>
                  <a:pt x="101" y="128"/>
                  <a:pt x="98" y="113"/>
                </a:cubicBezTo>
                <a:cubicBezTo>
                  <a:pt x="95" y="98"/>
                  <a:pt x="80" y="89"/>
                  <a:pt x="42" y="67"/>
                </a:cubicBezTo>
                <a:cubicBezTo>
                  <a:pt x="20" y="54"/>
                  <a:pt x="7" y="38"/>
                  <a:pt x="0" y="25"/>
                </a:cubicBezTo>
                <a:cubicBezTo>
                  <a:pt x="532" y="0"/>
                  <a:pt x="532" y="0"/>
                  <a:pt x="532" y="0"/>
                </a:cubicBezTo>
                <a:cubicBezTo>
                  <a:pt x="525" y="22"/>
                  <a:pt x="504" y="46"/>
                  <a:pt x="479" y="67"/>
                </a:cubicBezTo>
                <a:cubicBezTo>
                  <a:pt x="451" y="91"/>
                  <a:pt x="427" y="98"/>
                  <a:pt x="424" y="113"/>
                </a:cubicBezTo>
                <a:cubicBezTo>
                  <a:pt x="421" y="128"/>
                  <a:pt x="296" y="133"/>
                  <a:pt x="248" y="133"/>
                </a:cubicBezTo>
                <a:close/>
              </a:path>
            </a:pathLst>
          </a:custGeom>
          <a:solidFill>
            <a:srgbClr val="6C6C6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73" name="PA_Freeform: Shape 69">
            <a:extLst>
              <a:ext uri="{FF2B5EF4-FFF2-40B4-BE49-F238E27FC236}">
                <a16:creationId xmlns:a16="http://schemas.microsoft.com/office/drawing/2014/main" id="{F68BB721-0631-4B38-804B-FA79FC8A209C}"/>
              </a:ext>
            </a:extLst>
          </p:cNvPr>
          <p:cNvSpPr>
            <a:spLocks/>
          </p:cNvSpPr>
          <p:nvPr>
            <p:custDataLst>
              <p:tags r:id="rId53"/>
            </p:custDataLst>
          </p:nvPr>
        </p:nvSpPr>
        <p:spPr bwMode="auto">
          <a:xfrm>
            <a:off x="5734479" y="5907806"/>
            <a:ext cx="304457" cy="237180"/>
          </a:xfrm>
          <a:custGeom>
            <a:avLst/>
            <a:gdLst>
              <a:gd name="T0" fmla="*/ 55 w 154"/>
              <a:gd name="T1" fmla="*/ 115 h 120"/>
              <a:gd name="T2" fmla="*/ 24 w 154"/>
              <a:gd name="T3" fmla="*/ 55 h 120"/>
              <a:gd name="T4" fmla="*/ 0 w 154"/>
              <a:gd name="T5" fmla="*/ 8 h 120"/>
              <a:gd name="T6" fmla="*/ 152 w 154"/>
              <a:gd name="T7" fmla="*/ 0 h 120"/>
              <a:gd name="T8" fmla="*/ 154 w 154"/>
              <a:gd name="T9" fmla="*/ 55 h 120"/>
              <a:gd name="T10" fmla="*/ 153 w 154"/>
              <a:gd name="T11" fmla="*/ 117 h 120"/>
              <a:gd name="T12" fmla="*/ 153 w 154"/>
              <a:gd name="T13" fmla="*/ 120 h 120"/>
              <a:gd name="T14" fmla="*/ 55 w 154"/>
              <a:gd name="T15" fmla="*/ 115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4" h="120">
                <a:moveTo>
                  <a:pt x="55" y="115"/>
                </a:moveTo>
                <a:cubicBezTo>
                  <a:pt x="49" y="96"/>
                  <a:pt x="41" y="84"/>
                  <a:pt x="24" y="55"/>
                </a:cubicBezTo>
                <a:cubicBezTo>
                  <a:pt x="14" y="40"/>
                  <a:pt x="6" y="23"/>
                  <a:pt x="0" y="8"/>
                </a:cubicBezTo>
                <a:cubicBezTo>
                  <a:pt x="152" y="0"/>
                  <a:pt x="152" y="0"/>
                  <a:pt x="152" y="0"/>
                </a:cubicBezTo>
                <a:cubicBezTo>
                  <a:pt x="154" y="19"/>
                  <a:pt x="154" y="38"/>
                  <a:pt x="154" y="55"/>
                </a:cubicBezTo>
                <a:cubicBezTo>
                  <a:pt x="153" y="87"/>
                  <a:pt x="149" y="97"/>
                  <a:pt x="153" y="117"/>
                </a:cubicBezTo>
                <a:cubicBezTo>
                  <a:pt x="153" y="118"/>
                  <a:pt x="153" y="119"/>
                  <a:pt x="153" y="120"/>
                </a:cubicBezTo>
                <a:cubicBezTo>
                  <a:pt x="127" y="120"/>
                  <a:pt x="87" y="118"/>
                  <a:pt x="55" y="115"/>
                </a:cubicBezTo>
                <a:close/>
              </a:path>
            </a:pathLst>
          </a:custGeom>
          <a:solidFill>
            <a:srgbClr val="9393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74" name="PA_椭圆 70">
            <a:extLst>
              <a:ext uri="{FF2B5EF4-FFF2-40B4-BE49-F238E27FC236}">
                <a16:creationId xmlns:a16="http://schemas.microsoft.com/office/drawing/2014/main" id="{99939A94-C07F-4D8B-BC9F-08CF7E0EC148}"/>
              </a:ext>
            </a:extLst>
          </p:cNvPr>
          <p:cNvSpPr>
            <a:spLocks/>
          </p:cNvSpPr>
          <p:nvPr>
            <p:custDataLst>
              <p:tags r:id="rId54"/>
            </p:custDataLst>
          </p:nvPr>
        </p:nvSpPr>
        <p:spPr bwMode="auto">
          <a:xfrm>
            <a:off x="5457389" y="4312545"/>
            <a:ext cx="521112" cy="521111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anchor="ctr" anchorCtr="1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zh-CN" altLang="en-US" sz="1100" b="1">
                <a:solidFill>
                  <a:schemeClr val="bg1"/>
                </a:solidFill>
              </a:rPr>
              <a:t>Keywords</a:t>
            </a:r>
          </a:p>
        </p:txBody>
      </p:sp>
      <p:sp>
        <p:nvSpPr>
          <p:cNvPr id="175" name="PA_椭圆 71">
            <a:extLst>
              <a:ext uri="{FF2B5EF4-FFF2-40B4-BE49-F238E27FC236}">
                <a16:creationId xmlns:a16="http://schemas.microsoft.com/office/drawing/2014/main" id="{E9875D7B-C080-40AA-AFDE-4ABD2EAD7033}"/>
              </a:ext>
            </a:extLst>
          </p:cNvPr>
          <p:cNvSpPr>
            <a:spLocks/>
          </p:cNvSpPr>
          <p:nvPr>
            <p:custDataLst>
              <p:tags r:id="rId55"/>
            </p:custDataLst>
          </p:nvPr>
        </p:nvSpPr>
        <p:spPr bwMode="auto">
          <a:xfrm>
            <a:off x="6156386" y="4097031"/>
            <a:ext cx="397960" cy="397960"/>
          </a:xfrm>
          <a:prstGeom prst="ellipse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76" name="PA_椭圆 72">
            <a:extLst>
              <a:ext uri="{FF2B5EF4-FFF2-40B4-BE49-F238E27FC236}">
                <a16:creationId xmlns:a16="http://schemas.microsoft.com/office/drawing/2014/main" id="{4591A3C9-59B1-44D2-BC13-F0965368A8B5}"/>
              </a:ext>
            </a:extLst>
          </p:cNvPr>
          <p:cNvSpPr>
            <a:spLocks/>
          </p:cNvSpPr>
          <p:nvPr>
            <p:custDataLst>
              <p:tags r:id="rId56"/>
            </p:custDataLst>
          </p:nvPr>
        </p:nvSpPr>
        <p:spPr bwMode="auto">
          <a:xfrm>
            <a:off x="5409497" y="3382071"/>
            <a:ext cx="722943" cy="722942"/>
          </a:xfrm>
          <a:prstGeom prst="ellipse">
            <a:avLst/>
          </a:prstGeom>
          <a:solidFill>
            <a:schemeClr val="accent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anchor="ctr" anchorCtr="1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zh-CN" altLang="en-US" sz="1100" b="1">
                <a:solidFill>
                  <a:schemeClr val="bg1"/>
                </a:solidFill>
              </a:rPr>
              <a:t>Keywords</a:t>
            </a:r>
          </a:p>
        </p:txBody>
      </p:sp>
      <p:sp>
        <p:nvSpPr>
          <p:cNvPr id="177" name="PA_椭圆 73">
            <a:extLst>
              <a:ext uri="{FF2B5EF4-FFF2-40B4-BE49-F238E27FC236}">
                <a16:creationId xmlns:a16="http://schemas.microsoft.com/office/drawing/2014/main" id="{5A846ACD-76E5-4A65-BAEE-8FD865F77B5E}"/>
              </a:ext>
            </a:extLst>
          </p:cNvPr>
          <p:cNvSpPr>
            <a:spLocks/>
          </p:cNvSpPr>
          <p:nvPr>
            <p:custDataLst>
              <p:tags r:id="rId57"/>
            </p:custDataLst>
          </p:nvPr>
        </p:nvSpPr>
        <p:spPr bwMode="auto">
          <a:xfrm>
            <a:off x="6358216" y="3237254"/>
            <a:ext cx="521112" cy="521111"/>
          </a:xfrm>
          <a:prstGeom prst="ellipse">
            <a:avLst/>
          </a:pr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anchor="ctr" anchorCtr="1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zh-CN" altLang="en-US" sz="1100" b="1">
                <a:solidFill>
                  <a:schemeClr val="bg1"/>
                </a:solidFill>
              </a:rPr>
              <a:t>Keywords</a:t>
            </a:r>
          </a:p>
        </p:txBody>
      </p:sp>
      <p:sp>
        <p:nvSpPr>
          <p:cNvPr id="178" name="PA_椭圆 74">
            <a:extLst>
              <a:ext uri="{FF2B5EF4-FFF2-40B4-BE49-F238E27FC236}">
                <a16:creationId xmlns:a16="http://schemas.microsoft.com/office/drawing/2014/main" id="{87375945-D605-4714-BA13-1E5B847065D4}"/>
              </a:ext>
            </a:extLst>
          </p:cNvPr>
          <p:cNvSpPr>
            <a:spLocks/>
          </p:cNvSpPr>
          <p:nvPr>
            <p:custDataLst>
              <p:tags r:id="rId58"/>
            </p:custDataLst>
          </p:nvPr>
        </p:nvSpPr>
        <p:spPr bwMode="auto">
          <a:xfrm>
            <a:off x="6954587" y="2761755"/>
            <a:ext cx="397960" cy="397960"/>
          </a:xfrm>
          <a:prstGeom prst="ellipse">
            <a:avLst/>
          </a:prstGeom>
          <a:solidFill>
            <a:schemeClr val="accent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79" name="PA_椭圆 75">
            <a:extLst>
              <a:ext uri="{FF2B5EF4-FFF2-40B4-BE49-F238E27FC236}">
                <a16:creationId xmlns:a16="http://schemas.microsoft.com/office/drawing/2014/main" id="{869D5D66-17AF-4A7D-88EF-37CFEC28A128}"/>
              </a:ext>
            </a:extLst>
          </p:cNvPr>
          <p:cNvSpPr>
            <a:spLocks/>
          </p:cNvSpPr>
          <p:nvPr>
            <p:custDataLst>
              <p:tags r:id="rId59"/>
            </p:custDataLst>
          </p:nvPr>
        </p:nvSpPr>
        <p:spPr bwMode="auto">
          <a:xfrm>
            <a:off x="6815472" y="2068460"/>
            <a:ext cx="277090" cy="277090"/>
          </a:xfrm>
          <a:prstGeom prst="ellipse">
            <a:avLst/>
          </a:prstGeom>
          <a:solidFill>
            <a:srgbClr val="449E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80" name="PA_椭圆 76">
            <a:extLst>
              <a:ext uri="{FF2B5EF4-FFF2-40B4-BE49-F238E27FC236}">
                <a16:creationId xmlns:a16="http://schemas.microsoft.com/office/drawing/2014/main" id="{78ED704D-7ECF-47E9-ABC9-96985B3AD4D4}"/>
              </a:ext>
            </a:extLst>
          </p:cNvPr>
          <p:cNvSpPr>
            <a:spLocks/>
          </p:cNvSpPr>
          <p:nvPr>
            <p:custDataLst>
              <p:tags r:id="rId60"/>
            </p:custDataLst>
          </p:nvPr>
        </p:nvSpPr>
        <p:spPr bwMode="auto">
          <a:xfrm>
            <a:off x="5981921" y="2218978"/>
            <a:ext cx="722943" cy="725223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anchor="ctr" anchorCtr="1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zh-CN" altLang="en-US" sz="1100" b="1">
                <a:solidFill>
                  <a:schemeClr val="bg1"/>
                </a:solidFill>
              </a:rPr>
              <a:t>Keywords</a:t>
            </a:r>
          </a:p>
        </p:txBody>
      </p:sp>
      <p:sp>
        <p:nvSpPr>
          <p:cNvPr id="181" name="PA_椭圆 77">
            <a:extLst>
              <a:ext uri="{FF2B5EF4-FFF2-40B4-BE49-F238E27FC236}">
                <a16:creationId xmlns:a16="http://schemas.microsoft.com/office/drawing/2014/main" id="{5CE63332-BAA1-42D8-92C7-A09D34C33ECB}"/>
              </a:ext>
            </a:extLst>
          </p:cNvPr>
          <p:cNvSpPr>
            <a:spLocks/>
          </p:cNvSpPr>
          <p:nvPr>
            <p:custDataLst>
              <p:tags r:id="rId61"/>
            </p:custDataLst>
          </p:nvPr>
        </p:nvSpPr>
        <p:spPr bwMode="auto">
          <a:xfrm>
            <a:off x="5180299" y="2474402"/>
            <a:ext cx="518831" cy="521111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anchor="ctr" anchorCtr="1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zh-CN" altLang="en-US" sz="1100" b="1">
                <a:solidFill>
                  <a:schemeClr val="bg1"/>
                </a:solidFill>
              </a:rPr>
              <a:t>Keywords</a:t>
            </a:r>
          </a:p>
        </p:txBody>
      </p:sp>
      <p:sp>
        <p:nvSpPr>
          <p:cNvPr id="182" name="PA_椭圆 78">
            <a:extLst>
              <a:ext uri="{FF2B5EF4-FFF2-40B4-BE49-F238E27FC236}">
                <a16:creationId xmlns:a16="http://schemas.microsoft.com/office/drawing/2014/main" id="{D0792068-C6C0-45B9-B933-BB325AD4D9AE}"/>
              </a:ext>
            </a:extLst>
          </p:cNvPr>
          <p:cNvSpPr>
            <a:spLocks/>
          </p:cNvSpPr>
          <p:nvPr>
            <p:custDataLst>
              <p:tags r:id="rId62"/>
            </p:custDataLst>
          </p:nvPr>
        </p:nvSpPr>
        <p:spPr bwMode="auto">
          <a:xfrm>
            <a:off x="5167756" y="1842683"/>
            <a:ext cx="397960" cy="397960"/>
          </a:xfrm>
          <a:prstGeom prst="ellipse">
            <a:avLst/>
          </a:pr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83" name="PA_椭圆 79">
            <a:extLst>
              <a:ext uri="{FF2B5EF4-FFF2-40B4-BE49-F238E27FC236}">
                <a16:creationId xmlns:a16="http://schemas.microsoft.com/office/drawing/2014/main" id="{10C62AC9-DEB1-4CA1-AC0A-676A86E7528D}"/>
              </a:ext>
            </a:extLst>
          </p:cNvPr>
          <p:cNvSpPr>
            <a:spLocks/>
          </p:cNvSpPr>
          <p:nvPr>
            <p:custDataLst>
              <p:tags r:id="rId63"/>
            </p:custDataLst>
          </p:nvPr>
        </p:nvSpPr>
        <p:spPr bwMode="auto">
          <a:xfrm>
            <a:off x="4906630" y="3524607"/>
            <a:ext cx="277090" cy="277090"/>
          </a:xfrm>
          <a:prstGeom prst="ellipse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84" name="PA_椭圆 80">
            <a:extLst>
              <a:ext uri="{FF2B5EF4-FFF2-40B4-BE49-F238E27FC236}">
                <a16:creationId xmlns:a16="http://schemas.microsoft.com/office/drawing/2014/main" id="{DCD07F14-25E4-4AC3-89B9-051EAAC56840}"/>
              </a:ext>
            </a:extLst>
          </p:cNvPr>
          <p:cNvSpPr>
            <a:spLocks/>
          </p:cNvSpPr>
          <p:nvPr>
            <p:custDataLst>
              <p:tags r:id="rId64"/>
            </p:custDataLst>
          </p:nvPr>
        </p:nvSpPr>
        <p:spPr bwMode="auto">
          <a:xfrm>
            <a:off x="5981921" y="1635151"/>
            <a:ext cx="277090" cy="277090"/>
          </a:xfrm>
          <a:prstGeom prst="ellipse">
            <a:avLst/>
          </a:prstGeom>
          <a:solidFill>
            <a:schemeClr val="accent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85" name="PA_椭圆 81">
            <a:extLst>
              <a:ext uri="{FF2B5EF4-FFF2-40B4-BE49-F238E27FC236}">
                <a16:creationId xmlns:a16="http://schemas.microsoft.com/office/drawing/2014/main" id="{5F71A7FE-E29A-4A3B-A067-A5008790AD28}"/>
              </a:ext>
            </a:extLst>
          </p:cNvPr>
          <p:cNvSpPr>
            <a:spLocks/>
          </p:cNvSpPr>
          <p:nvPr>
            <p:custDataLst>
              <p:tags r:id="rId65"/>
            </p:custDataLst>
          </p:nvPr>
        </p:nvSpPr>
        <p:spPr bwMode="auto">
          <a:xfrm>
            <a:off x="4716202" y="2831312"/>
            <a:ext cx="277090" cy="277090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86" name="PA_椭圆 82">
            <a:extLst>
              <a:ext uri="{FF2B5EF4-FFF2-40B4-BE49-F238E27FC236}">
                <a16:creationId xmlns:a16="http://schemas.microsoft.com/office/drawing/2014/main" id="{5B0A031C-2DAE-4C6E-BE93-A800E3984366}"/>
              </a:ext>
            </a:extLst>
          </p:cNvPr>
          <p:cNvSpPr>
            <a:spLocks/>
          </p:cNvSpPr>
          <p:nvPr>
            <p:custDataLst>
              <p:tags r:id="rId66"/>
            </p:custDataLst>
          </p:nvPr>
        </p:nvSpPr>
        <p:spPr bwMode="auto">
          <a:xfrm>
            <a:off x="6554346" y="4581653"/>
            <a:ext cx="277090" cy="278230"/>
          </a:xfrm>
          <a:prstGeom prst="ellipse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87" name="PA_椭圆 83">
            <a:extLst>
              <a:ext uri="{FF2B5EF4-FFF2-40B4-BE49-F238E27FC236}">
                <a16:creationId xmlns:a16="http://schemas.microsoft.com/office/drawing/2014/main" id="{1CE5172A-3342-4F3E-95A7-BB7EC7B0470B}"/>
              </a:ext>
            </a:extLst>
          </p:cNvPr>
          <p:cNvSpPr>
            <a:spLocks/>
          </p:cNvSpPr>
          <p:nvPr>
            <p:custDataLst>
              <p:tags r:id="rId67"/>
            </p:custDataLst>
          </p:nvPr>
        </p:nvSpPr>
        <p:spPr bwMode="auto">
          <a:xfrm>
            <a:off x="7019583" y="3728718"/>
            <a:ext cx="139115" cy="137975"/>
          </a:xfrm>
          <a:prstGeom prst="ellipse">
            <a:avLst/>
          </a:pr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88" name="PA_椭圆 84">
            <a:extLst>
              <a:ext uri="{FF2B5EF4-FFF2-40B4-BE49-F238E27FC236}">
                <a16:creationId xmlns:a16="http://schemas.microsoft.com/office/drawing/2014/main" id="{14917F6F-954D-482C-9FF3-76F4FF277BC0}"/>
              </a:ext>
            </a:extLst>
          </p:cNvPr>
          <p:cNvSpPr>
            <a:spLocks/>
          </p:cNvSpPr>
          <p:nvPr>
            <p:custDataLst>
              <p:tags r:id="rId68"/>
            </p:custDataLst>
          </p:nvPr>
        </p:nvSpPr>
        <p:spPr bwMode="auto">
          <a:xfrm>
            <a:off x="5696850" y="1659097"/>
            <a:ext cx="139115" cy="137975"/>
          </a:xfrm>
          <a:prstGeom prst="ellipse">
            <a:avLst/>
          </a:pr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89" name="PA_椭圆 85">
            <a:extLst>
              <a:ext uri="{FF2B5EF4-FFF2-40B4-BE49-F238E27FC236}">
                <a16:creationId xmlns:a16="http://schemas.microsoft.com/office/drawing/2014/main" id="{D4872EF7-D059-4B2C-B355-2287BCCE322B}"/>
              </a:ext>
            </a:extLst>
          </p:cNvPr>
          <p:cNvSpPr>
            <a:spLocks/>
          </p:cNvSpPr>
          <p:nvPr>
            <p:custDataLst>
              <p:tags r:id="rId69"/>
            </p:custDataLst>
          </p:nvPr>
        </p:nvSpPr>
        <p:spPr bwMode="auto">
          <a:xfrm>
            <a:off x="4740148" y="3320495"/>
            <a:ext cx="139115" cy="139115"/>
          </a:xfrm>
          <a:prstGeom prst="ellipse">
            <a:avLst/>
          </a:pr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90" name="PA_椭圆 86">
            <a:extLst>
              <a:ext uri="{FF2B5EF4-FFF2-40B4-BE49-F238E27FC236}">
                <a16:creationId xmlns:a16="http://schemas.microsoft.com/office/drawing/2014/main" id="{7D973DBE-F915-4462-819D-835B88E89313}"/>
              </a:ext>
            </a:extLst>
          </p:cNvPr>
          <p:cNvSpPr>
            <a:spLocks/>
          </p:cNvSpPr>
          <p:nvPr>
            <p:custDataLst>
              <p:tags r:id="rId70"/>
            </p:custDataLst>
          </p:nvPr>
        </p:nvSpPr>
        <p:spPr bwMode="auto">
          <a:xfrm>
            <a:off x="4817688" y="2336427"/>
            <a:ext cx="137975" cy="137975"/>
          </a:xfrm>
          <a:prstGeom prst="ellipse">
            <a:avLst/>
          </a:pr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91" name="PA_椭圆 87">
            <a:extLst>
              <a:ext uri="{FF2B5EF4-FFF2-40B4-BE49-F238E27FC236}">
                <a16:creationId xmlns:a16="http://schemas.microsoft.com/office/drawing/2014/main" id="{21812877-1A35-458F-B7B5-F16498EE8A9A}"/>
              </a:ext>
            </a:extLst>
          </p:cNvPr>
          <p:cNvSpPr>
            <a:spLocks/>
          </p:cNvSpPr>
          <p:nvPr>
            <p:custDataLst>
              <p:tags r:id="rId71"/>
            </p:custDataLst>
          </p:nvPr>
        </p:nvSpPr>
        <p:spPr bwMode="auto">
          <a:xfrm>
            <a:off x="6602238" y="1793651"/>
            <a:ext cx="137975" cy="140255"/>
          </a:xfrm>
          <a:prstGeom prst="ellipse">
            <a:avLst/>
          </a:pr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92" name="PA_椭圆 88">
            <a:extLst>
              <a:ext uri="{FF2B5EF4-FFF2-40B4-BE49-F238E27FC236}">
                <a16:creationId xmlns:a16="http://schemas.microsoft.com/office/drawing/2014/main" id="{7B3794D3-E4D9-45BF-94EC-293C41F03C08}"/>
              </a:ext>
            </a:extLst>
          </p:cNvPr>
          <p:cNvSpPr>
            <a:spLocks/>
          </p:cNvSpPr>
          <p:nvPr>
            <p:custDataLst>
              <p:tags r:id="rId72"/>
            </p:custDataLst>
          </p:nvPr>
        </p:nvSpPr>
        <p:spPr bwMode="auto">
          <a:xfrm>
            <a:off x="5430022" y="4919178"/>
            <a:ext cx="137975" cy="137975"/>
          </a:xfrm>
          <a:prstGeom prst="ellipse">
            <a:avLst/>
          </a:pr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93" name="PA_椭圆 89">
            <a:extLst>
              <a:ext uri="{FF2B5EF4-FFF2-40B4-BE49-F238E27FC236}">
                <a16:creationId xmlns:a16="http://schemas.microsoft.com/office/drawing/2014/main" id="{4E80EADF-0D72-4768-89BC-CAAE87CD74D1}"/>
              </a:ext>
            </a:extLst>
          </p:cNvPr>
          <p:cNvSpPr>
            <a:spLocks/>
          </p:cNvSpPr>
          <p:nvPr>
            <p:custDataLst>
              <p:tags r:id="rId73"/>
            </p:custDataLst>
          </p:nvPr>
        </p:nvSpPr>
        <p:spPr bwMode="auto">
          <a:xfrm>
            <a:off x="6255591" y="4906634"/>
            <a:ext cx="137975" cy="139115"/>
          </a:xfrm>
          <a:prstGeom prst="ellipse">
            <a:avLst/>
          </a:pr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94" name="PA_椭圆 90">
            <a:extLst>
              <a:ext uri="{FF2B5EF4-FFF2-40B4-BE49-F238E27FC236}">
                <a16:creationId xmlns:a16="http://schemas.microsoft.com/office/drawing/2014/main" id="{5A04C74D-1F59-4584-BBAA-11DF4F3A17EC}"/>
              </a:ext>
            </a:extLst>
          </p:cNvPr>
          <p:cNvSpPr>
            <a:spLocks/>
          </p:cNvSpPr>
          <p:nvPr>
            <p:custDataLst>
              <p:tags r:id="rId74"/>
            </p:custDataLst>
          </p:nvPr>
        </p:nvSpPr>
        <p:spPr bwMode="auto">
          <a:xfrm>
            <a:off x="5138108" y="4174570"/>
            <a:ext cx="139115" cy="137975"/>
          </a:xfrm>
          <a:prstGeom prst="ellipse">
            <a:avLst/>
          </a:pr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95" name="PA_椭圆 91">
            <a:extLst>
              <a:ext uri="{FF2B5EF4-FFF2-40B4-BE49-F238E27FC236}">
                <a16:creationId xmlns:a16="http://schemas.microsoft.com/office/drawing/2014/main" id="{CDA7C43A-3FD0-43E5-8068-CBFD1670071F}"/>
              </a:ext>
            </a:extLst>
          </p:cNvPr>
          <p:cNvSpPr>
            <a:spLocks/>
          </p:cNvSpPr>
          <p:nvPr>
            <p:custDataLst>
              <p:tags r:id="rId75"/>
            </p:custDataLst>
          </p:nvPr>
        </p:nvSpPr>
        <p:spPr bwMode="auto">
          <a:xfrm>
            <a:off x="5780091" y="2914553"/>
            <a:ext cx="140255" cy="140255"/>
          </a:xfrm>
          <a:prstGeom prst="ellipse">
            <a:avLst/>
          </a:pr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96" name="PA_椭圆 92">
            <a:extLst>
              <a:ext uri="{FF2B5EF4-FFF2-40B4-BE49-F238E27FC236}">
                <a16:creationId xmlns:a16="http://schemas.microsoft.com/office/drawing/2014/main" id="{661224D5-8096-4688-BA1C-2E54BC3E7818}"/>
              </a:ext>
            </a:extLst>
          </p:cNvPr>
          <p:cNvSpPr>
            <a:spLocks/>
          </p:cNvSpPr>
          <p:nvPr>
            <p:custDataLst>
              <p:tags r:id="rId76"/>
            </p:custDataLst>
          </p:nvPr>
        </p:nvSpPr>
        <p:spPr bwMode="auto">
          <a:xfrm>
            <a:off x="6484788" y="3881516"/>
            <a:ext cx="140255" cy="137975"/>
          </a:xfrm>
          <a:prstGeom prst="ellipse">
            <a:avLst/>
          </a:pr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97" name="PA_椭圆 93">
            <a:extLst>
              <a:ext uri="{FF2B5EF4-FFF2-40B4-BE49-F238E27FC236}">
                <a16:creationId xmlns:a16="http://schemas.microsoft.com/office/drawing/2014/main" id="{303AF520-EB43-4D04-8285-7E728CFE091A}"/>
              </a:ext>
            </a:extLst>
          </p:cNvPr>
          <p:cNvSpPr>
            <a:spLocks/>
          </p:cNvSpPr>
          <p:nvPr>
            <p:custDataLst>
              <p:tags r:id="rId77"/>
            </p:custDataLst>
          </p:nvPr>
        </p:nvSpPr>
        <p:spPr bwMode="auto">
          <a:xfrm>
            <a:off x="5209947" y="3181380"/>
            <a:ext cx="137975" cy="139115"/>
          </a:xfrm>
          <a:prstGeom prst="ellipse">
            <a:avLst/>
          </a:pr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98" name="PA_Freeform: Shape 94">
            <a:extLst>
              <a:ext uri="{FF2B5EF4-FFF2-40B4-BE49-F238E27FC236}">
                <a16:creationId xmlns:a16="http://schemas.microsoft.com/office/drawing/2014/main" id="{24480142-BEA8-4646-A108-8CE5754D5683}"/>
              </a:ext>
            </a:extLst>
          </p:cNvPr>
          <p:cNvSpPr>
            <a:spLocks/>
          </p:cNvSpPr>
          <p:nvPr>
            <p:custDataLst>
              <p:tags r:id="rId78"/>
            </p:custDataLst>
          </p:nvPr>
        </p:nvSpPr>
        <p:spPr bwMode="auto">
          <a:xfrm>
            <a:off x="6374181" y="1694446"/>
            <a:ext cx="100345" cy="102626"/>
          </a:xfrm>
          <a:custGeom>
            <a:avLst/>
            <a:gdLst>
              <a:gd name="T0" fmla="*/ 26 w 51"/>
              <a:gd name="T1" fmla="*/ 0 h 52"/>
              <a:gd name="T2" fmla="*/ 51 w 51"/>
              <a:gd name="T3" fmla="*/ 26 h 52"/>
              <a:gd name="T4" fmla="*/ 26 w 51"/>
              <a:gd name="T5" fmla="*/ 52 h 52"/>
              <a:gd name="T6" fmla="*/ 26 w 51"/>
              <a:gd name="T7" fmla="*/ 52 h 52"/>
              <a:gd name="T8" fmla="*/ 26 w 51"/>
              <a:gd name="T9" fmla="*/ 46 h 52"/>
              <a:gd name="T10" fmla="*/ 26 w 51"/>
              <a:gd name="T11" fmla="*/ 46 h 52"/>
              <a:gd name="T12" fmla="*/ 45 w 51"/>
              <a:gd name="T13" fmla="*/ 26 h 52"/>
              <a:gd name="T14" fmla="*/ 26 w 51"/>
              <a:gd name="T15" fmla="*/ 6 h 52"/>
              <a:gd name="T16" fmla="*/ 26 w 51"/>
              <a:gd name="T17" fmla="*/ 6 h 52"/>
              <a:gd name="T18" fmla="*/ 26 w 51"/>
              <a:gd name="T19" fmla="*/ 0 h 52"/>
              <a:gd name="T20" fmla="*/ 26 w 51"/>
              <a:gd name="T21" fmla="*/ 52 h 52"/>
              <a:gd name="T22" fmla="*/ 0 w 51"/>
              <a:gd name="T23" fmla="*/ 26 h 52"/>
              <a:gd name="T24" fmla="*/ 26 w 51"/>
              <a:gd name="T25" fmla="*/ 0 h 52"/>
              <a:gd name="T26" fmla="*/ 26 w 51"/>
              <a:gd name="T27" fmla="*/ 6 h 52"/>
              <a:gd name="T28" fmla="*/ 6 w 51"/>
              <a:gd name="T29" fmla="*/ 26 h 52"/>
              <a:gd name="T30" fmla="*/ 26 w 51"/>
              <a:gd name="T31" fmla="*/ 46 h 52"/>
              <a:gd name="T32" fmla="*/ 26 w 51"/>
              <a:gd name="T33" fmla="*/ 5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1" h="52">
                <a:moveTo>
                  <a:pt x="26" y="0"/>
                </a:moveTo>
                <a:cubicBezTo>
                  <a:pt x="40" y="0"/>
                  <a:pt x="51" y="12"/>
                  <a:pt x="51" y="26"/>
                </a:cubicBezTo>
                <a:cubicBezTo>
                  <a:pt x="51" y="40"/>
                  <a:pt x="40" y="52"/>
                  <a:pt x="26" y="52"/>
                </a:cubicBezTo>
                <a:cubicBezTo>
                  <a:pt x="26" y="52"/>
                  <a:pt x="26" y="52"/>
                  <a:pt x="26" y="52"/>
                </a:cubicBezTo>
                <a:cubicBezTo>
                  <a:pt x="26" y="46"/>
                  <a:pt x="26" y="46"/>
                  <a:pt x="26" y="46"/>
                </a:cubicBezTo>
                <a:cubicBezTo>
                  <a:pt x="26" y="46"/>
                  <a:pt x="26" y="46"/>
                  <a:pt x="26" y="46"/>
                </a:cubicBezTo>
                <a:cubicBezTo>
                  <a:pt x="37" y="46"/>
                  <a:pt x="45" y="37"/>
                  <a:pt x="45" y="26"/>
                </a:cubicBezTo>
                <a:cubicBezTo>
                  <a:pt x="45" y="15"/>
                  <a:pt x="37" y="6"/>
                  <a:pt x="26" y="6"/>
                </a:cubicBezTo>
                <a:cubicBezTo>
                  <a:pt x="26" y="6"/>
                  <a:pt x="26" y="6"/>
                  <a:pt x="26" y="6"/>
                </a:cubicBezTo>
                <a:cubicBezTo>
                  <a:pt x="26" y="0"/>
                  <a:pt x="26" y="0"/>
                  <a:pt x="26" y="0"/>
                </a:cubicBezTo>
                <a:close/>
                <a:moveTo>
                  <a:pt x="26" y="52"/>
                </a:moveTo>
                <a:cubicBezTo>
                  <a:pt x="12" y="52"/>
                  <a:pt x="0" y="40"/>
                  <a:pt x="0" y="26"/>
                </a:cubicBezTo>
                <a:cubicBezTo>
                  <a:pt x="0" y="12"/>
                  <a:pt x="12" y="0"/>
                  <a:pt x="26" y="0"/>
                </a:cubicBezTo>
                <a:cubicBezTo>
                  <a:pt x="26" y="6"/>
                  <a:pt x="26" y="6"/>
                  <a:pt x="26" y="6"/>
                </a:cubicBezTo>
                <a:cubicBezTo>
                  <a:pt x="15" y="6"/>
                  <a:pt x="6" y="15"/>
                  <a:pt x="6" y="26"/>
                </a:cubicBezTo>
                <a:cubicBezTo>
                  <a:pt x="6" y="37"/>
                  <a:pt x="15" y="46"/>
                  <a:pt x="26" y="46"/>
                </a:cubicBezTo>
                <a:lnTo>
                  <a:pt x="26" y="52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99" name="PA_Freeform: Shape 95">
            <a:extLst>
              <a:ext uri="{FF2B5EF4-FFF2-40B4-BE49-F238E27FC236}">
                <a16:creationId xmlns:a16="http://schemas.microsoft.com/office/drawing/2014/main" id="{D12177F9-0212-4282-A13A-8DAC2EC3616B}"/>
              </a:ext>
            </a:extLst>
          </p:cNvPr>
          <p:cNvSpPr>
            <a:spLocks/>
          </p:cNvSpPr>
          <p:nvPr>
            <p:custDataLst>
              <p:tags r:id="rId79"/>
            </p:custDataLst>
          </p:nvPr>
        </p:nvSpPr>
        <p:spPr bwMode="auto">
          <a:xfrm>
            <a:off x="4718483" y="2619219"/>
            <a:ext cx="101486" cy="101486"/>
          </a:xfrm>
          <a:custGeom>
            <a:avLst/>
            <a:gdLst>
              <a:gd name="T0" fmla="*/ 26 w 51"/>
              <a:gd name="T1" fmla="*/ 0 h 51"/>
              <a:gd name="T2" fmla="*/ 51 w 51"/>
              <a:gd name="T3" fmla="*/ 26 h 51"/>
              <a:gd name="T4" fmla="*/ 26 w 51"/>
              <a:gd name="T5" fmla="*/ 51 h 51"/>
              <a:gd name="T6" fmla="*/ 26 w 51"/>
              <a:gd name="T7" fmla="*/ 45 h 51"/>
              <a:gd name="T8" fmla="*/ 45 w 51"/>
              <a:gd name="T9" fmla="*/ 26 h 51"/>
              <a:gd name="T10" fmla="*/ 26 w 51"/>
              <a:gd name="T11" fmla="*/ 6 h 51"/>
              <a:gd name="T12" fmla="*/ 26 w 51"/>
              <a:gd name="T13" fmla="*/ 0 h 51"/>
              <a:gd name="T14" fmla="*/ 26 w 51"/>
              <a:gd name="T15" fmla="*/ 51 h 51"/>
              <a:gd name="T16" fmla="*/ 0 w 51"/>
              <a:gd name="T17" fmla="*/ 26 h 51"/>
              <a:gd name="T18" fmla="*/ 26 w 51"/>
              <a:gd name="T19" fmla="*/ 0 h 51"/>
              <a:gd name="T20" fmla="*/ 26 w 51"/>
              <a:gd name="T21" fmla="*/ 6 h 51"/>
              <a:gd name="T22" fmla="*/ 6 w 51"/>
              <a:gd name="T23" fmla="*/ 26 h 51"/>
              <a:gd name="T24" fmla="*/ 26 w 51"/>
              <a:gd name="T25" fmla="*/ 45 h 51"/>
              <a:gd name="T26" fmla="*/ 26 w 51"/>
              <a:gd name="T27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51" h="51">
                <a:moveTo>
                  <a:pt x="26" y="0"/>
                </a:moveTo>
                <a:cubicBezTo>
                  <a:pt x="40" y="0"/>
                  <a:pt x="51" y="11"/>
                  <a:pt x="51" y="26"/>
                </a:cubicBezTo>
                <a:cubicBezTo>
                  <a:pt x="51" y="40"/>
                  <a:pt x="40" y="51"/>
                  <a:pt x="26" y="51"/>
                </a:cubicBezTo>
                <a:cubicBezTo>
                  <a:pt x="26" y="45"/>
                  <a:pt x="26" y="45"/>
                  <a:pt x="26" y="45"/>
                </a:cubicBezTo>
                <a:cubicBezTo>
                  <a:pt x="37" y="45"/>
                  <a:pt x="45" y="36"/>
                  <a:pt x="45" y="26"/>
                </a:cubicBezTo>
                <a:cubicBezTo>
                  <a:pt x="45" y="15"/>
                  <a:pt x="37" y="6"/>
                  <a:pt x="26" y="6"/>
                </a:cubicBezTo>
                <a:lnTo>
                  <a:pt x="26" y="0"/>
                </a:lnTo>
                <a:close/>
                <a:moveTo>
                  <a:pt x="26" y="51"/>
                </a:moveTo>
                <a:cubicBezTo>
                  <a:pt x="12" y="51"/>
                  <a:pt x="0" y="40"/>
                  <a:pt x="0" y="26"/>
                </a:cubicBezTo>
                <a:cubicBezTo>
                  <a:pt x="0" y="11"/>
                  <a:pt x="12" y="0"/>
                  <a:pt x="26" y="0"/>
                </a:cubicBezTo>
                <a:cubicBezTo>
                  <a:pt x="26" y="6"/>
                  <a:pt x="26" y="6"/>
                  <a:pt x="26" y="6"/>
                </a:cubicBezTo>
                <a:cubicBezTo>
                  <a:pt x="15" y="6"/>
                  <a:pt x="6" y="15"/>
                  <a:pt x="6" y="26"/>
                </a:cubicBezTo>
                <a:cubicBezTo>
                  <a:pt x="6" y="36"/>
                  <a:pt x="15" y="45"/>
                  <a:pt x="26" y="45"/>
                </a:cubicBezTo>
                <a:lnTo>
                  <a:pt x="26" y="51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00" name="PA_Freeform: Shape 96">
            <a:extLst>
              <a:ext uri="{FF2B5EF4-FFF2-40B4-BE49-F238E27FC236}">
                <a16:creationId xmlns:a16="http://schemas.microsoft.com/office/drawing/2014/main" id="{7FDE007D-3468-442A-96ED-15D48C0D0D81}"/>
              </a:ext>
            </a:extLst>
          </p:cNvPr>
          <p:cNvSpPr>
            <a:spLocks/>
          </p:cNvSpPr>
          <p:nvPr>
            <p:custDataLst>
              <p:tags r:id="rId80"/>
            </p:custDataLst>
          </p:nvPr>
        </p:nvSpPr>
        <p:spPr bwMode="auto">
          <a:xfrm>
            <a:off x="5266961" y="4514376"/>
            <a:ext cx="101486" cy="101486"/>
          </a:xfrm>
          <a:custGeom>
            <a:avLst/>
            <a:gdLst>
              <a:gd name="T0" fmla="*/ 25 w 51"/>
              <a:gd name="T1" fmla="*/ 0 h 51"/>
              <a:gd name="T2" fmla="*/ 51 w 51"/>
              <a:gd name="T3" fmla="*/ 26 h 51"/>
              <a:gd name="T4" fmla="*/ 25 w 51"/>
              <a:gd name="T5" fmla="*/ 51 h 51"/>
              <a:gd name="T6" fmla="*/ 25 w 51"/>
              <a:gd name="T7" fmla="*/ 45 h 51"/>
              <a:gd name="T8" fmla="*/ 45 w 51"/>
              <a:gd name="T9" fmla="*/ 26 h 51"/>
              <a:gd name="T10" fmla="*/ 25 w 51"/>
              <a:gd name="T11" fmla="*/ 6 h 51"/>
              <a:gd name="T12" fmla="*/ 25 w 51"/>
              <a:gd name="T13" fmla="*/ 0 h 51"/>
              <a:gd name="T14" fmla="*/ 25 w 51"/>
              <a:gd name="T15" fmla="*/ 51 h 51"/>
              <a:gd name="T16" fmla="*/ 0 w 51"/>
              <a:gd name="T17" fmla="*/ 26 h 51"/>
              <a:gd name="T18" fmla="*/ 25 w 51"/>
              <a:gd name="T19" fmla="*/ 0 h 51"/>
              <a:gd name="T20" fmla="*/ 25 w 51"/>
              <a:gd name="T21" fmla="*/ 6 h 51"/>
              <a:gd name="T22" fmla="*/ 6 w 51"/>
              <a:gd name="T23" fmla="*/ 26 h 51"/>
              <a:gd name="T24" fmla="*/ 25 w 51"/>
              <a:gd name="T25" fmla="*/ 45 h 51"/>
              <a:gd name="T26" fmla="*/ 25 w 51"/>
              <a:gd name="T27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51" h="51">
                <a:moveTo>
                  <a:pt x="25" y="0"/>
                </a:moveTo>
                <a:cubicBezTo>
                  <a:pt x="40" y="0"/>
                  <a:pt x="51" y="11"/>
                  <a:pt x="51" y="26"/>
                </a:cubicBezTo>
                <a:cubicBezTo>
                  <a:pt x="51" y="40"/>
                  <a:pt x="40" y="51"/>
                  <a:pt x="25" y="51"/>
                </a:cubicBezTo>
                <a:cubicBezTo>
                  <a:pt x="25" y="45"/>
                  <a:pt x="25" y="45"/>
                  <a:pt x="25" y="45"/>
                </a:cubicBezTo>
                <a:cubicBezTo>
                  <a:pt x="36" y="45"/>
                  <a:pt x="45" y="36"/>
                  <a:pt x="45" y="26"/>
                </a:cubicBezTo>
                <a:cubicBezTo>
                  <a:pt x="45" y="15"/>
                  <a:pt x="36" y="6"/>
                  <a:pt x="25" y="6"/>
                </a:cubicBezTo>
                <a:lnTo>
                  <a:pt x="25" y="0"/>
                </a:lnTo>
                <a:close/>
                <a:moveTo>
                  <a:pt x="25" y="51"/>
                </a:moveTo>
                <a:cubicBezTo>
                  <a:pt x="11" y="51"/>
                  <a:pt x="0" y="40"/>
                  <a:pt x="0" y="26"/>
                </a:cubicBezTo>
                <a:cubicBezTo>
                  <a:pt x="0" y="11"/>
                  <a:pt x="11" y="0"/>
                  <a:pt x="25" y="0"/>
                </a:cubicBezTo>
                <a:cubicBezTo>
                  <a:pt x="25" y="6"/>
                  <a:pt x="25" y="6"/>
                  <a:pt x="25" y="6"/>
                </a:cubicBezTo>
                <a:cubicBezTo>
                  <a:pt x="15" y="6"/>
                  <a:pt x="6" y="15"/>
                  <a:pt x="6" y="26"/>
                </a:cubicBezTo>
                <a:cubicBezTo>
                  <a:pt x="6" y="36"/>
                  <a:pt x="15" y="45"/>
                  <a:pt x="25" y="45"/>
                </a:cubicBezTo>
                <a:lnTo>
                  <a:pt x="25" y="51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01" name="PA_Freeform: Shape 97">
            <a:extLst>
              <a:ext uri="{FF2B5EF4-FFF2-40B4-BE49-F238E27FC236}">
                <a16:creationId xmlns:a16="http://schemas.microsoft.com/office/drawing/2014/main" id="{E8BCF64E-DD55-4FF0-8B3B-3B9C523BD180}"/>
              </a:ext>
            </a:extLst>
          </p:cNvPr>
          <p:cNvSpPr>
            <a:spLocks/>
          </p:cNvSpPr>
          <p:nvPr>
            <p:custDataLst>
              <p:tags r:id="rId81"/>
            </p:custDataLst>
          </p:nvPr>
        </p:nvSpPr>
        <p:spPr bwMode="auto">
          <a:xfrm>
            <a:off x="5918065" y="4871286"/>
            <a:ext cx="101486" cy="101486"/>
          </a:xfrm>
          <a:custGeom>
            <a:avLst/>
            <a:gdLst>
              <a:gd name="T0" fmla="*/ 26 w 51"/>
              <a:gd name="T1" fmla="*/ 0 h 51"/>
              <a:gd name="T2" fmla="*/ 51 w 51"/>
              <a:gd name="T3" fmla="*/ 25 h 51"/>
              <a:gd name="T4" fmla="*/ 26 w 51"/>
              <a:gd name="T5" fmla="*/ 51 h 51"/>
              <a:gd name="T6" fmla="*/ 26 w 51"/>
              <a:gd name="T7" fmla="*/ 45 h 51"/>
              <a:gd name="T8" fmla="*/ 45 w 51"/>
              <a:gd name="T9" fmla="*/ 25 h 51"/>
              <a:gd name="T10" fmla="*/ 26 w 51"/>
              <a:gd name="T11" fmla="*/ 6 h 51"/>
              <a:gd name="T12" fmla="*/ 26 w 51"/>
              <a:gd name="T13" fmla="*/ 0 h 51"/>
              <a:gd name="T14" fmla="*/ 26 w 51"/>
              <a:gd name="T15" fmla="*/ 51 h 51"/>
              <a:gd name="T16" fmla="*/ 0 w 51"/>
              <a:gd name="T17" fmla="*/ 25 h 51"/>
              <a:gd name="T18" fmla="*/ 26 w 51"/>
              <a:gd name="T19" fmla="*/ 0 h 51"/>
              <a:gd name="T20" fmla="*/ 26 w 51"/>
              <a:gd name="T21" fmla="*/ 6 h 51"/>
              <a:gd name="T22" fmla="*/ 6 w 51"/>
              <a:gd name="T23" fmla="*/ 25 h 51"/>
              <a:gd name="T24" fmla="*/ 26 w 51"/>
              <a:gd name="T25" fmla="*/ 45 h 51"/>
              <a:gd name="T26" fmla="*/ 26 w 51"/>
              <a:gd name="T27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51" h="51">
                <a:moveTo>
                  <a:pt x="26" y="0"/>
                </a:moveTo>
                <a:cubicBezTo>
                  <a:pt x="40" y="0"/>
                  <a:pt x="51" y="11"/>
                  <a:pt x="51" y="25"/>
                </a:cubicBezTo>
                <a:cubicBezTo>
                  <a:pt x="51" y="40"/>
                  <a:pt x="40" y="51"/>
                  <a:pt x="26" y="51"/>
                </a:cubicBezTo>
                <a:cubicBezTo>
                  <a:pt x="26" y="45"/>
                  <a:pt x="26" y="45"/>
                  <a:pt x="26" y="45"/>
                </a:cubicBezTo>
                <a:cubicBezTo>
                  <a:pt x="36" y="45"/>
                  <a:pt x="45" y="36"/>
                  <a:pt x="45" y="25"/>
                </a:cubicBezTo>
                <a:cubicBezTo>
                  <a:pt x="45" y="14"/>
                  <a:pt x="36" y="6"/>
                  <a:pt x="26" y="6"/>
                </a:cubicBezTo>
                <a:lnTo>
                  <a:pt x="26" y="0"/>
                </a:lnTo>
                <a:close/>
                <a:moveTo>
                  <a:pt x="26" y="51"/>
                </a:moveTo>
                <a:cubicBezTo>
                  <a:pt x="11" y="51"/>
                  <a:pt x="0" y="40"/>
                  <a:pt x="0" y="25"/>
                </a:cubicBezTo>
                <a:cubicBezTo>
                  <a:pt x="0" y="11"/>
                  <a:pt x="11" y="0"/>
                  <a:pt x="26" y="0"/>
                </a:cubicBezTo>
                <a:cubicBezTo>
                  <a:pt x="26" y="6"/>
                  <a:pt x="26" y="6"/>
                  <a:pt x="26" y="6"/>
                </a:cubicBezTo>
                <a:cubicBezTo>
                  <a:pt x="15" y="6"/>
                  <a:pt x="6" y="14"/>
                  <a:pt x="6" y="25"/>
                </a:cubicBezTo>
                <a:cubicBezTo>
                  <a:pt x="6" y="36"/>
                  <a:pt x="15" y="45"/>
                  <a:pt x="26" y="45"/>
                </a:cubicBezTo>
                <a:lnTo>
                  <a:pt x="26" y="51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02" name="PA_Freeform: Shape 98">
            <a:extLst>
              <a:ext uri="{FF2B5EF4-FFF2-40B4-BE49-F238E27FC236}">
                <a16:creationId xmlns:a16="http://schemas.microsoft.com/office/drawing/2014/main" id="{C62F7A15-DA4B-4019-B721-C413152C4DFA}"/>
              </a:ext>
            </a:extLst>
          </p:cNvPr>
          <p:cNvSpPr>
            <a:spLocks/>
          </p:cNvSpPr>
          <p:nvPr>
            <p:custDataLst>
              <p:tags r:id="rId82"/>
            </p:custDataLst>
          </p:nvPr>
        </p:nvSpPr>
        <p:spPr bwMode="auto">
          <a:xfrm>
            <a:off x="6839418" y="4207638"/>
            <a:ext cx="101486" cy="101486"/>
          </a:xfrm>
          <a:custGeom>
            <a:avLst/>
            <a:gdLst>
              <a:gd name="T0" fmla="*/ 25 w 51"/>
              <a:gd name="T1" fmla="*/ 0 h 51"/>
              <a:gd name="T2" fmla="*/ 51 w 51"/>
              <a:gd name="T3" fmla="*/ 26 h 51"/>
              <a:gd name="T4" fmla="*/ 25 w 51"/>
              <a:gd name="T5" fmla="*/ 51 h 51"/>
              <a:gd name="T6" fmla="*/ 25 w 51"/>
              <a:gd name="T7" fmla="*/ 51 h 51"/>
              <a:gd name="T8" fmla="*/ 25 w 51"/>
              <a:gd name="T9" fmla="*/ 45 h 51"/>
              <a:gd name="T10" fmla="*/ 25 w 51"/>
              <a:gd name="T11" fmla="*/ 45 h 51"/>
              <a:gd name="T12" fmla="*/ 45 w 51"/>
              <a:gd name="T13" fmla="*/ 26 h 51"/>
              <a:gd name="T14" fmla="*/ 25 w 51"/>
              <a:gd name="T15" fmla="*/ 6 h 51"/>
              <a:gd name="T16" fmla="*/ 25 w 51"/>
              <a:gd name="T17" fmla="*/ 6 h 51"/>
              <a:gd name="T18" fmla="*/ 25 w 51"/>
              <a:gd name="T19" fmla="*/ 0 h 51"/>
              <a:gd name="T20" fmla="*/ 25 w 51"/>
              <a:gd name="T21" fmla="*/ 51 h 51"/>
              <a:gd name="T22" fmla="*/ 0 w 51"/>
              <a:gd name="T23" fmla="*/ 26 h 51"/>
              <a:gd name="T24" fmla="*/ 25 w 51"/>
              <a:gd name="T25" fmla="*/ 0 h 51"/>
              <a:gd name="T26" fmla="*/ 25 w 51"/>
              <a:gd name="T27" fmla="*/ 6 h 51"/>
              <a:gd name="T28" fmla="*/ 6 w 51"/>
              <a:gd name="T29" fmla="*/ 26 h 51"/>
              <a:gd name="T30" fmla="*/ 25 w 51"/>
              <a:gd name="T31" fmla="*/ 45 h 51"/>
              <a:gd name="T32" fmla="*/ 25 w 51"/>
              <a:gd name="T33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1" h="51">
                <a:moveTo>
                  <a:pt x="25" y="0"/>
                </a:moveTo>
                <a:cubicBezTo>
                  <a:pt x="39" y="0"/>
                  <a:pt x="51" y="12"/>
                  <a:pt x="51" y="26"/>
                </a:cubicBezTo>
                <a:cubicBezTo>
                  <a:pt x="51" y="40"/>
                  <a:pt x="39" y="51"/>
                  <a:pt x="25" y="51"/>
                </a:cubicBezTo>
                <a:cubicBezTo>
                  <a:pt x="25" y="51"/>
                  <a:pt x="25" y="51"/>
                  <a:pt x="25" y="51"/>
                </a:cubicBezTo>
                <a:cubicBezTo>
                  <a:pt x="25" y="45"/>
                  <a:pt x="25" y="45"/>
                  <a:pt x="25" y="45"/>
                </a:cubicBezTo>
                <a:cubicBezTo>
                  <a:pt x="25" y="45"/>
                  <a:pt x="25" y="45"/>
                  <a:pt x="25" y="45"/>
                </a:cubicBezTo>
                <a:cubicBezTo>
                  <a:pt x="36" y="45"/>
                  <a:pt x="45" y="37"/>
                  <a:pt x="45" y="26"/>
                </a:cubicBezTo>
                <a:cubicBezTo>
                  <a:pt x="45" y="15"/>
                  <a:pt x="36" y="6"/>
                  <a:pt x="25" y="6"/>
                </a:cubicBezTo>
                <a:cubicBezTo>
                  <a:pt x="25" y="6"/>
                  <a:pt x="25" y="6"/>
                  <a:pt x="25" y="6"/>
                </a:cubicBezTo>
                <a:cubicBezTo>
                  <a:pt x="25" y="0"/>
                  <a:pt x="25" y="0"/>
                  <a:pt x="25" y="0"/>
                </a:cubicBezTo>
                <a:close/>
                <a:moveTo>
                  <a:pt x="25" y="51"/>
                </a:moveTo>
                <a:cubicBezTo>
                  <a:pt x="11" y="51"/>
                  <a:pt x="0" y="40"/>
                  <a:pt x="0" y="26"/>
                </a:cubicBezTo>
                <a:cubicBezTo>
                  <a:pt x="0" y="12"/>
                  <a:pt x="11" y="0"/>
                  <a:pt x="25" y="0"/>
                </a:cubicBezTo>
                <a:cubicBezTo>
                  <a:pt x="25" y="6"/>
                  <a:pt x="25" y="6"/>
                  <a:pt x="25" y="6"/>
                </a:cubicBezTo>
                <a:cubicBezTo>
                  <a:pt x="14" y="6"/>
                  <a:pt x="6" y="15"/>
                  <a:pt x="6" y="26"/>
                </a:cubicBezTo>
                <a:cubicBezTo>
                  <a:pt x="6" y="37"/>
                  <a:pt x="14" y="45"/>
                  <a:pt x="25" y="45"/>
                </a:cubicBezTo>
                <a:lnTo>
                  <a:pt x="25" y="51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03" name="PA_Freeform: Shape 99">
            <a:extLst>
              <a:ext uri="{FF2B5EF4-FFF2-40B4-BE49-F238E27FC236}">
                <a16:creationId xmlns:a16="http://schemas.microsoft.com/office/drawing/2014/main" id="{275D65CD-1823-40CB-AB27-C326FB79E829}"/>
              </a:ext>
            </a:extLst>
          </p:cNvPr>
          <p:cNvSpPr>
            <a:spLocks/>
          </p:cNvSpPr>
          <p:nvPr>
            <p:custDataLst>
              <p:tags r:id="rId83"/>
            </p:custDataLst>
          </p:nvPr>
        </p:nvSpPr>
        <p:spPr bwMode="auto">
          <a:xfrm>
            <a:off x="7261324" y="3248657"/>
            <a:ext cx="100345" cy="101486"/>
          </a:xfrm>
          <a:custGeom>
            <a:avLst/>
            <a:gdLst>
              <a:gd name="T0" fmla="*/ 25 w 51"/>
              <a:gd name="T1" fmla="*/ 0 h 51"/>
              <a:gd name="T2" fmla="*/ 51 w 51"/>
              <a:gd name="T3" fmla="*/ 26 h 51"/>
              <a:gd name="T4" fmla="*/ 25 w 51"/>
              <a:gd name="T5" fmla="*/ 51 h 51"/>
              <a:gd name="T6" fmla="*/ 25 w 51"/>
              <a:gd name="T7" fmla="*/ 51 h 51"/>
              <a:gd name="T8" fmla="*/ 25 w 51"/>
              <a:gd name="T9" fmla="*/ 45 h 51"/>
              <a:gd name="T10" fmla="*/ 25 w 51"/>
              <a:gd name="T11" fmla="*/ 45 h 51"/>
              <a:gd name="T12" fmla="*/ 45 w 51"/>
              <a:gd name="T13" fmla="*/ 26 h 51"/>
              <a:gd name="T14" fmla="*/ 25 w 51"/>
              <a:gd name="T15" fmla="*/ 6 h 51"/>
              <a:gd name="T16" fmla="*/ 25 w 51"/>
              <a:gd name="T17" fmla="*/ 6 h 51"/>
              <a:gd name="T18" fmla="*/ 25 w 51"/>
              <a:gd name="T19" fmla="*/ 0 h 51"/>
              <a:gd name="T20" fmla="*/ 25 w 51"/>
              <a:gd name="T21" fmla="*/ 51 h 51"/>
              <a:gd name="T22" fmla="*/ 0 w 51"/>
              <a:gd name="T23" fmla="*/ 26 h 51"/>
              <a:gd name="T24" fmla="*/ 25 w 51"/>
              <a:gd name="T25" fmla="*/ 0 h 51"/>
              <a:gd name="T26" fmla="*/ 25 w 51"/>
              <a:gd name="T27" fmla="*/ 6 h 51"/>
              <a:gd name="T28" fmla="*/ 6 w 51"/>
              <a:gd name="T29" fmla="*/ 26 h 51"/>
              <a:gd name="T30" fmla="*/ 25 w 51"/>
              <a:gd name="T31" fmla="*/ 45 h 51"/>
              <a:gd name="T32" fmla="*/ 25 w 51"/>
              <a:gd name="T33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1" h="51">
                <a:moveTo>
                  <a:pt x="25" y="0"/>
                </a:moveTo>
                <a:cubicBezTo>
                  <a:pt x="39" y="0"/>
                  <a:pt x="51" y="11"/>
                  <a:pt x="51" y="26"/>
                </a:cubicBezTo>
                <a:cubicBezTo>
                  <a:pt x="51" y="40"/>
                  <a:pt x="39" y="51"/>
                  <a:pt x="25" y="51"/>
                </a:cubicBezTo>
                <a:cubicBezTo>
                  <a:pt x="25" y="51"/>
                  <a:pt x="25" y="51"/>
                  <a:pt x="25" y="51"/>
                </a:cubicBezTo>
                <a:cubicBezTo>
                  <a:pt x="25" y="45"/>
                  <a:pt x="25" y="45"/>
                  <a:pt x="25" y="45"/>
                </a:cubicBezTo>
                <a:cubicBezTo>
                  <a:pt x="25" y="45"/>
                  <a:pt x="25" y="45"/>
                  <a:pt x="25" y="45"/>
                </a:cubicBezTo>
                <a:cubicBezTo>
                  <a:pt x="36" y="45"/>
                  <a:pt x="45" y="36"/>
                  <a:pt x="45" y="26"/>
                </a:cubicBezTo>
                <a:cubicBezTo>
                  <a:pt x="45" y="15"/>
                  <a:pt x="36" y="6"/>
                  <a:pt x="25" y="6"/>
                </a:cubicBezTo>
                <a:cubicBezTo>
                  <a:pt x="25" y="6"/>
                  <a:pt x="25" y="6"/>
                  <a:pt x="25" y="6"/>
                </a:cubicBezTo>
                <a:cubicBezTo>
                  <a:pt x="25" y="0"/>
                  <a:pt x="25" y="0"/>
                  <a:pt x="25" y="0"/>
                </a:cubicBezTo>
                <a:close/>
                <a:moveTo>
                  <a:pt x="25" y="51"/>
                </a:moveTo>
                <a:cubicBezTo>
                  <a:pt x="11" y="51"/>
                  <a:pt x="0" y="40"/>
                  <a:pt x="0" y="26"/>
                </a:cubicBezTo>
                <a:cubicBezTo>
                  <a:pt x="0" y="11"/>
                  <a:pt x="11" y="0"/>
                  <a:pt x="25" y="0"/>
                </a:cubicBezTo>
                <a:cubicBezTo>
                  <a:pt x="25" y="6"/>
                  <a:pt x="25" y="6"/>
                  <a:pt x="25" y="6"/>
                </a:cubicBezTo>
                <a:cubicBezTo>
                  <a:pt x="14" y="6"/>
                  <a:pt x="6" y="15"/>
                  <a:pt x="6" y="26"/>
                </a:cubicBezTo>
                <a:cubicBezTo>
                  <a:pt x="6" y="36"/>
                  <a:pt x="14" y="45"/>
                  <a:pt x="25" y="45"/>
                </a:cubicBezTo>
                <a:lnTo>
                  <a:pt x="25" y="51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04" name="PA_Freeform: Shape 100">
            <a:extLst>
              <a:ext uri="{FF2B5EF4-FFF2-40B4-BE49-F238E27FC236}">
                <a16:creationId xmlns:a16="http://schemas.microsoft.com/office/drawing/2014/main" id="{EAAC3A62-BA87-421A-8099-2630A1FA449A}"/>
              </a:ext>
            </a:extLst>
          </p:cNvPr>
          <p:cNvSpPr>
            <a:spLocks/>
          </p:cNvSpPr>
          <p:nvPr>
            <p:custDataLst>
              <p:tags r:id="rId84"/>
            </p:custDataLst>
          </p:nvPr>
        </p:nvSpPr>
        <p:spPr bwMode="auto">
          <a:xfrm>
            <a:off x="7183785" y="2420809"/>
            <a:ext cx="101486" cy="103766"/>
          </a:xfrm>
          <a:custGeom>
            <a:avLst/>
            <a:gdLst>
              <a:gd name="T0" fmla="*/ 26 w 51"/>
              <a:gd name="T1" fmla="*/ 0 h 52"/>
              <a:gd name="T2" fmla="*/ 51 w 51"/>
              <a:gd name="T3" fmla="*/ 26 h 52"/>
              <a:gd name="T4" fmla="*/ 26 w 51"/>
              <a:gd name="T5" fmla="*/ 52 h 52"/>
              <a:gd name="T6" fmla="*/ 26 w 51"/>
              <a:gd name="T7" fmla="*/ 52 h 52"/>
              <a:gd name="T8" fmla="*/ 26 w 51"/>
              <a:gd name="T9" fmla="*/ 46 h 52"/>
              <a:gd name="T10" fmla="*/ 26 w 51"/>
              <a:gd name="T11" fmla="*/ 46 h 52"/>
              <a:gd name="T12" fmla="*/ 45 w 51"/>
              <a:gd name="T13" fmla="*/ 26 h 52"/>
              <a:gd name="T14" fmla="*/ 26 w 51"/>
              <a:gd name="T15" fmla="*/ 6 h 52"/>
              <a:gd name="T16" fmla="*/ 26 w 51"/>
              <a:gd name="T17" fmla="*/ 6 h 52"/>
              <a:gd name="T18" fmla="*/ 26 w 51"/>
              <a:gd name="T19" fmla="*/ 0 h 52"/>
              <a:gd name="T20" fmla="*/ 26 w 51"/>
              <a:gd name="T21" fmla="*/ 52 h 52"/>
              <a:gd name="T22" fmla="*/ 0 w 51"/>
              <a:gd name="T23" fmla="*/ 26 h 52"/>
              <a:gd name="T24" fmla="*/ 26 w 51"/>
              <a:gd name="T25" fmla="*/ 0 h 52"/>
              <a:gd name="T26" fmla="*/ 26 w 51"/>
              <a:gd name="T27" fmla="*/ 6 h 52"/>
              <a:gd name="T28" fmla="*/ 6 w 51"/>
              <a:gd name="T29" fmla="*/ 26 h 52"/>
              <a:gd name="T30" fmla="*/ 26 w 51"/>
              <a:gd name="T31" fmla="*/ 46 h 52"/>
              <a:gd name="T32" fmla="*/ 26 w 51"/>
              <a:gd name="T33" fmla="*/ 5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1" h="52">
                <a:moveTo>
                  <a:pt x="26" y="0"/>
                </a:moveTo>
                <a:cubicBezTo>
                  <a:pt x="40" y="0"/>
                  <a:pt x="51" y="12"/>
                  <a:pt x="51" y="26"/>
                </a:cubicBezTo>
                <a:cubicBezTo>
                  <a:pt x="51" y="40"/>
                  <a:pt x="40" y="52"/>
                  <a:pt x="26" y="52"/>
                </a:cubicBezTo>
                <a:cubicBezTo>
                  <a:pt x="26" y="52"/>
                  <a:pt x="26" y="52"/>
                  <a:pt x="26" y="52"/>
                </a:cubicBezTo>
                <a:cubicBezTo>
                  <a:pt x="26" y="46"/>
                  <a:pt x="26" y="46"/>
                  <a:pt x="26" y="46"/>
                </a:cubicBezTo>
                <a:cubicBezTo>
                  <a:pt x="26" y="46"/>
                  <a:pt x="26" y="46"/>
                  <a:pt x="26" y="46"/>
                </a:cubicBezTo>
                <a:cubicBezTo>
                  <a:pt x="36" y="46"/>
                  <a:pt x="45" y="37"/>
                  <a:pt x="45" y="26"/>
                </a:cubicBezTo>
                <a:cubicBezTo>
                  <a:pt x="45" y="15"/>
                  <a:pt x="36" y="6"/>
                  <a:pt x="26" y="6"/>
                </a:cubicBezTo>
                <a:cubicBezTo>
                  <a:pt x="26" y="6"/>
                  <a:pt x="26" y="6"/>
                  <a:pt x="26" y="6"/>
                </a:cubicBezTo>
                <a:cubicBezTo>
                  <a:pt x="26" y="0"/>
                  <a:pt x="26" y="0"/>
                  <a:pt x="26" y="0"/>
                </a:cubicBezTo>
                <a:close/>
                <a:moveTo>
                  <a:pt x="26" y="52"/>
                </a:moveTo>
                <a:cubicBezTo>
                  <a:pt x="11" y="52"/>
                  <a:pt x="0" y="40"/>
                  <a:pt x="0" y="26"/>
                </a:cubicBezTo>
                <a:cubicBezTo>
                  <a:pt x="0" y="12"/>
                  <a:pt x="11" y="0"/>
                  <a:pt x="26" y="0"/>
                </a:cubicBezTo>
                <a:cubicBezTo>
                  <a:pt x="26" y="6"/>
                  <a:pt x="26" y="6"/>
                  <a:pt x="26" y="6"/>
                </a:cubicBezTo>
                <a:cubicBezTo>
                  <a:pt x="15" y="6"/>
                  <a:pt x="6" y="15"/>
                  <a:pt x="6" y="26"/>
                </a:cubicBezTo>
                <a:cubicBezTo>
                  <a:pt x="6" y="37"/>
                  <a:pt x="15" y="46"/>
                  <a:pt x="26" y="46"/>
                </a:cubicBezTo>
                <a:lnTo>
                  <a:pt x="26" y="52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05" name="PA_Freeform: Shape 101">
            <a:extLst>
              <a:ext uri="{FF2B5EF4-FFF2-40B4-BE49-F238E27FC236}">
                <a16:creationId xmlns:a16="http://schemas.microsoft.com/office/drawing/2014/main" id="{9476DD64-346F-472D-99F3-28B69D23619C}"/>
              </a:ext>
            </a:extLst>
          </p:cNvPr>
          <p:cNvSpPr>
            <a:spLocks/>
          </p:cNvSpPr>
          <p:nvPr>
            <p:custDataLst>
              <p:tags r:id="rId85"/>
            </p:custDataLst>
          </p:nvPr>
        </p:nvSpPr>
        <p:spPr bwMode="auto">
          <a:xfrm>
            <a:off x="6239627" y="3122085"/>
            <a:ext cx="100345" cy="101486"/>
          </a:xfrm>
          <a:custGeom>
            <a:avLst/>
            <a:gdLst>
              <a:gd name="T0" fmla="*/ 25 w 51"/>
              <a:gd name="T1" fmla="*/ 0 h 51"/>
              <a:gd name="T2" fmla="*/ 51 w 51"/>
              <a:gd name="T3" fmla="*/ 26 h 51"/>
              <a:gd name="T4" fmla="*/ 25 w 51"/>
              <a:gd name="T5" fmla="*/ 51 h 51"/>
              <a:gd name="T6" fmla="*/ 25 w 51"/>
              <a:gd name="T7" fmla="*/ 51 h 51"/>
              <a:gd name="T8" fmla="*/ 25 w 51"/>
              <a:gd name="T9" fmla="*/ 45 h 51"/>
              <a:gd name="T10" fmla="*/ 25 w 51"/>
              <a:gd name="T11" fmla="*/ 45 h 51"/>
              <a:gd name="T12" fmla="*/ 45 w 51"/>
              <a:gd name="T13" fmla="*/ 26 h 51"/>
              <a:gd name="T14" fmla="*/ 25 w 51"/>
              <a:gd name="T15" fmla="*/ 6 h 51"/>
              <a:gd name="T16" fmla="*/ 25 w 51"/>
              <a:gd name="T17" fmla="*/ 6 h 51"/>
              <a:gd name="T18" fmla="*/ 25 w 51"/>
              <a:gd name="T19" fmla="*/ 0 h 51"/>
              <a:gd name="T20" fmla="*/ 25 w 51"/>
              <a:gd name="T21" fmla="*/ 51 h 51"/>
              <a:gd name="T22" fmla="*/ 0 w 51"/>
              <a:gd name="T23" fmla="*/ 26 h 51"/>
              <a:gd name="T24" fmla="*/ 25 w 51"/>
              <a:gd name="T25" fmla="*/ 0 h 51"/>
              <a:gd name="T26" fmla="*/ 25 w 51"/>
              <a:gd name="T27" fmla="*/ 6 h 51"/>
              <a:gd name="T28" fmla="*/ 6 w 51"/>
              <a:gd name="T29" fmla="*/ 26 h 51"/>
              <a:gd name="T30" fmla="*/ 25 w 51"/>
              <a:gd name="T31" fmla="*/ 45 h 51"/>
              <a:gd name="T32" fmla="*/ 25 w 51"/>
              <a:gd name="T33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1" h="51">
                <a:moveTo>
                  <a:pt x="25" y="0"/>
                </a:moveTo>
                <a:cubicBezTo>
                  <a:pt x="39" y="0"/>
                  <a:pt x="51" y="11"/>
                  <a:pt x="51" y="26"/>
                </a:cubicBezTo>
                <a:cubicBezTo>
                  <a:pt x="51" y="40"/>
                  <a:pt x="39" y="51"/>
                  <a:pt x="25" y="51"/>
                </a:cubicBezTo>
                <a:cubicBezTo>
                  <a:pt x="25" y="51"/>
                  <a:pt x="25" y="51"/>
                  <a:pt x="25" y="51"/>
                </a:cubicBezTo>
                <a:cubicBezTo>
                  <a:pt x="25" y="45"/>
                  <a:pt x="25" y="45"/>
                  <a:pt x="25" y="45"/>
                </a:cubicBezTo>
                <a:cubicBezTo>
                  <a:pt x="25" y="45"/>
                  <a:pt x="25" y="45"/>
                  <a:pt x="25" y="45"/>
                </a:cubicBezTo>
                <a:cubicBezTo>
                  <a:pt x="36" y="45"/>
                  <a:pt x="45" y="36"/>
                  <a:pt x="45" y="26"/>
                </a:cubicBezTo>
                <a:cubicBezTo>
                  <a:pt x="45" y="15"/>
                  <a:pt x="36" y="6"/>
                  <a:pt x="25" y="6"/>
                </a:cubicBezTo>
                <a:cubicBezTo>
                  <a:pt x="25" y="6"/>
                  <a:pt x="25" y="6"/>
                  <a:pt x="25" y="6"/>
                </a:cubicBezTo>
                <a:cubicBezTo>
                  <a:pt x="25" y="0"/>
                  <a:pt x="25" y="0"/>
                  <a:pt x="25" y="0"/>
                </a:cubicBezTo>
                <a:close/>
                <a:moveTo>
                  <a:pt x="25" y="51"/>
                </a:moveTo>
                <a:cubicBezTo>
                  <a:pt x="11" y="51"/>
                  <a:pt x="0" y="40"/>
                  <a:pt x="0" y="26"/>
                </a:cubicBezTo>
                <a:cubicBezTo>
                  <a:pt x="0" y="11"/>
                  <a:pt x="11" y="0"/>
                  <a:pt x="25" y="0"/>
                </a:cubicBezTo>
                <a:cubicBezTo>
                  <a:pt x="25" y="6"/>
                  <a:pt x="25" y="6"/>
                  <a:pt x="25" y="6"/>
                </a:cubicBezTo>
                <a:cubicBezTo>
                  <a:pt x="14" y="6"/>
                  <a:pt x="6" y="15"/>
                  <a:pt x="6" y="26"/>
                </a:cubicBezTo>
                <a:cubicBezTo>
                  <a:pt x="6" y="36"/>
                  <a:pt x="14" y="45"/>
                  <a:pt x="25" y="45"/>
                </a:cubicBezTo>
                <a:lnTo>
                  <a:pt x="25" y="51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06" name="PA_Freeform: Shape 102">
            <a:extLst>
              <a:ext uri="{FF2B5EF4-FFF2-40B4-BE49-F238E27FC236}">
                <a16:creationId xmlns:a16="http://schemas.microsoft.com/office/drawing/2014/main" id="{3602DC3A-3ABA-499C-BEC4-31EBAEC6485C}"/>
              </a:ext>
            </a:extLst>
          </p:cNvPr>
          <p:cNvSpPr>
            <a:spLocks/>
          </p:cNvSpPr>
          <p:nvPr>
            <p:custDataLst>
              <p:tags r:id="rId86"/>
            </p:custDataLst>
          </p:nvPr>
        </p:nvSpPr>
        <p:spPr bwMode="auto">
          <a:xfrm>
            <a:off x="5680886" y="1965834"/>
            <a:ext cx="101486" cy="102626"/>
          </a:xfrm>
          <a:custGeom>
            <a:avLst/>
            <a:gdLst>
              <a:gd name="T0" fmla="*/ 25 w 51"/>
              <a:gd name="T1" fmla="*/ 0 h 52"/>
              <a:gd name="T2" fmla="*/ 51 w 51"/>
              <a:gd name="T3" fmla="*/ 26 h 52"/>
              <a:gd name="T4" fmla="*/ 25 w 51"/>
              <a:gd name="T5" fmla="*/ 52 h 52"/>
              <a:gd name="T6" fmla="*/ 25 w 51"/>
              <a:gd name="T7" fmla="*/ 46 h 52"/>
              <a:gd name="T8" fmla="*/ 45 w 51"/>
              <a:gd name="T9" fmla="*/ 26 h 52"/>
              <a:gd name="T10" fmla="*/ 25 w 51"/>
              <a:gd name="T11" fmla="*/ 6 h 52"/>
              <a:gd name="T12" fmla="*/ 25 w 51"/>
              <a:gd name="T13" fmla="*/ 0 h 52"/>
              <a:gd name="T14" fmla="*/ 25 w 51"/>
              <a:gd name="T15" fmla="*/ 52 h 52"/>
              <a:gd name="T16" fmla="*/ 0 w 51"/>
              <a:gd name="T17" fmla="*/ 26 h 52"/>
              <a:gd name="T18" fmla="*/ 25 w 51"/>
              <a:gd name="T19" fmla="*/ 0 h 52"/>
              <a:gd name="T20" fmla="*/ 25 w 51"/>
              <a:gd name="T21" fmla="*/ 6 h 52"/>
              <a:gd name="T22" fmla="*/ 6 w 51"/>
              <a:gd name="T23" fmla="*/ 26 h 52"/>
              <a:gd name="T24" fmla="*/ 25 w 51"/>
              <a:gd name="T25" fmla="*/ 46 h 52"/>
              <a:gd name="T26" fmla="*/ 25 w 51"/>
              <a:gd name="T27" fmla="*/ 5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51" h="52">
                <a:moveTo>
                  <a:pt x="25" y="0"/>
                </a:moveTo>
                <a:cubicBezTo>
                  <a:pt x="40" y="0"/>
                  <a:pt x="51" y="12"/>
                  <a:pt x="51" y="26"/>
                </a:cubicBezTo>
                <a:cubicBezTo>
                  <a:pt x="51" y="40"/>
                  <a:pt x="40" y="52"/>
                  <a:pt x="25" y="52"/>
                </a:cubicBezTo>
                <a:cubicBezTo>
                  <a:pt x="25" y="46"/>
                  <a:pt x="25" y="46"/>
                  <a:pt x="25" y="46"/>
                </a:cubicBezTo>
                <a:cubicBezTo>
                  <a:pt x="36" y="46"/>
                  <a:pt x="45" y="37"/>
                  <a:pt x="45" y="26"/>
                </a:cubicBezTo>
                <a:cubicBezTo>
                  <a:pt x="45" y="15"/>
                  <a:pt x="36" y="6"/>
                  <a:pt x="25" y="6"/>
                </a:cubicBezTo>
                <a:lnTo>
                  <a:pt x="25" y="0"/>
                </a:lnTo>
                <a:close/>
                <a:moveTo>
                  <a:pt x="25" y="52"/>
                </a:moveTo>
                <a:cubicBezTo>
                  <a:pt x="11" y="52"/>
                  <a:pt x="0" y="40"/>
                  <a:pt x="0" y="26"/>
                </a:cubicBezTo>
                <a:cubicBezTo>
                  <a:pt x="0" y="12"/>
                  <a:pt x="11" y="0"/>
                  <a:pt x="25" y="0"/>
                </a:cubicBezTo>
                <a:cubicBezTo>
                  <a:pt x="25" y="6"/>
                  <a:pt x="25" y="6"/>
                  <a:pt x="25" y="6"/>
                </a:cubicBezTo>
                <a:cubicBezTo>
                  <a:pt x="15" y="6"/>
                  <a:pt x="6" y="15"/>
                  <a:pt x="6" y="26"/>
                </a:cubicBezTo>
                <a:cubicBezTo>
                  <a:pt x="6" y="37"/>
                  <a:pt x="15" y="46"/>
                  <a:pt x="25" y="46"/>
                </a:cubicBezTo>
                <a:lnTo>
                  <a:pt x="25" y="52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07" name="PA_Freeform: Shape 103">
            <a:extLst>
              <a:ext uri="{FF2B5EF4-FFF2-40B4-BE49-F238E27FC236}">
                <a16:creationId xmlns:a16="http://schemas.microsoft.com/office/drawing/2014/main" id="{1025F493-9916-429B-87AE-38C99DD7FE30}"/>
              </a:ext>
            </a:extLst>
          </p:cNvPr>
          <p:cNvSpPr>
            <a:spLocks/>
          </p:cNvSpPr>
          <p:nvPr>
            <p:custDataLst>
              <p:tags r:id="rId87"/>
            </p:custDataLst>
          </p:nvPr>
        </p:nvSpPr>
        <p:spPr bwMode="auto">
          <a:xfrm>
            <a:off x="5248716" y="3444786"/>
            <a:ext cx="101486" cy="101486"/>
          </a:xfrm>
          <a:custGeom>
            <a:avLst/>
            <a:gdLst>
              <a:gd name="T0" fmla="*/ 26 w 51"/>
              <a:gd name="T1" fmla="*/ 0 h 51"/>
              <a:gd name="T2" fmla="*/ 51 w 51"/>
              <a:gd name="T3" fmla="*/ 26 h 51"/>
              <a:gd name="T4" fmla="*/ 26 w 51"/>
              <a:gd name="T5" fmla="*/ 51 h 51"/>
              <a:gd name="T6" fmla="*/ 26 w 51"/>
              <a:gd name="T7" fmla="*/ 45 h 51"/>
              <a:gd name="T8" fmla="*/ 46 w 51"/>
              <a:gd name="T9" fmla="*/ 26 h 51"/>
              <a:gd name="T10" fmla="*/ 26 w 51"/>
              <a:gd name="T11" fmla="*/ 6 h 51"/>
              <a:gd name="T12" fmla="*/ 26 w 51"/>
              <a:gd name="T13" fmla="*/ 0 h 51"/>
              <a:gd name="T14" fmla="*/ 26 w 51"/>
              <a:gd name="T15" fmla="*/ 51 h 51"/>
              <a:gd name="T16" fmla="*/ 0 w 51"/>
              <a:gd name="T17" fmla="*/ 26 h 51"/>
              <a:gd name="T18" fmla="*/ 26 w 51"/>
              <a:gd name="T19" fmla="*/ 0 h 51"/>
              <a:gd name="T20" fmla="*/ 26 w 51"/>
              <a:gd name="T21" fmla="*/ 6 h 51"/>
              <a:gd name="T22" fmla="*/ 6 w 51"/>
              <a:gd name="T23" fmla="*/ 26 h 51"/>
              <a:gd name="T24" fmla="*/ 26 w 51"/>
              <a:gd name="T25" fmla="*/ 45 h 51"/>
              <a:gd name="T26" fmla="*/ 26 w 51"/>
              <a:gd name="T27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51" h="51">
                <a:moveTo>
                  <a:pt x="26" y="0"/>
                </a:moveTo>
                <a:cubicBezTo>
                  <a:pt x="40" y="0"/>
                  <a:pt x="51" y="12"/>
                  <a:pt x="51" y="26"/>
                </a:cubicBezTo>
                <a:cubicBezTo>
                  <a:pt x="51" y="40"/>
                  <a:pt x="40" y="51"/>
                  <a:pt x="26" y="51"/>
                </a:cubicBezTo>
                <a:cubicBezTo>
                  <a:pt x="26" y="45"/>
                  <a:pt x="26" y="45"/>
                  <a:pt x="26" y="45"/>
                </a:cubicBezTo>
                <a:cubicBezTo>
                  <a:pt x="37" y="45"/>
                  <a:pt x="46" y="37"/>
                  <a:pt x="46" y="26"/>
                </a:cubicBezTo>
                <a:cubicBezTo>
                  <a:pt x="46" y="15"/>
                  <a:pt x="37" y="6"/>
                  <a:pt x="26" y="6"/>
                </a:cubicBezTo>
                <a:lnTo>
                  <a:pt x="26" y="0"/>
                </a:lnTo>
                <a:close/>
                <a:moveTo>
                  <a:pt x="26" y="51"/>
                </a:moveTo>
                <a:cubicBezTo>
                  <a:pt x="12" y="51"/>
                  <a:pt x="0" y="40"/>
                  <a:pt x="0" y="26"/>
                </a:cubicBezTo>
                <a:cubicBezTo>
                  <a:pt x="0" y="12"/>
                  <a:pt x="12" y="0"/>
                  <a:pt x="26" y="0"/>
                </a:cubicBezTo>
                <a:cubicBezTo>
                  <a:pt x="26" y="6"/>
                  <a:pt x="26" y="6"/>
                  <a:pt x="26" y="6"/>
                </a:cubicBezTo>
                <a:cubicBezTo>
                  <a:pt x="15" y="6"/>
                  <a:pt x="6" y="15"/>
                  <a:pt x="6" y="26"/>
                </a:cubicBezTo>
                <a:cubicBezTo>
                  <a:pt x="6" y="37"/>
                  <a:pt x="15" y="45"/>
                  <a:pt x="26" y="45"/>
                </a:cubicBezTo>
                <a:lnTo>
                  <a:pt x="26" y="51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08" name="PA_Freeform: Shape 104">
            <a:extLst>
              <a:ext uri="{FF2B5EF4-FFF2-40B4-BE49-F238E27FC236}">
                <a16:creationId xmlns:a16="http://schemas.microsoft.com/office/drawing/2014/main" id="{BFE80376-6610-4D78-B385-11D0AB089FBA}"/>
              </a:ext>
            </a:extLst>
          </p:cNvPr>
          <p:cNvSpPr>
            <a:spLocks/>
          </p:cNvSpPr>
          <p:nvPr>
            <p:custDataLst>
              <p:tags r:id="rId88"/>
            </p:custDataLst>
          </p:nvPr>
        </p:nvSpPr>
        <p:spPr bwMode="auto">
          <a:xfrm>
            <a:off x="6678637" y="2939639"/>
            <a:ext cx="103766" cy="103766"/>
          </a:xfrm>
          <a:custGeom>
            <a:avLst/>
            <a:gdLst>
              <a:gd name="T0" fmla="*/ 26 w 52"/>
              <a:gd name="T1" fmla="*/ 0 h 52"/>
              <a:gd name="T2" fmla="*/ 52 w 52"/>
              <a:gd name="T3" fmla="*/ 26 h 52"/>
              <a:gd name="T4" fmla="*/ 26 w 52"/>
              <a:gd name="T5" fmla="*/ 52 h 52"/>
              <a:gd name="T6" fmla="*/ 26 w 52"/>
              <a:gd name="T7" fmla="*/ 52 h 52"/>
              <a:gd name="T8" fmla="*/ 26 w 52"/>
              <a:gd name="T9" fmla="*/ 46 h 52"/>
              <a:gd name="T10" fmla="*/ 26 w 52"/>
              <a:gd name="T11" fmla="*/ 46 h 52"/>
              <a:gd name="T12" fmla="*/ 46 w 52"/>
              <a:gd name="T13" fmla="*/ 26 h 52"/>
              <a:gd name="T14" fmla="*/ 26 w 52"/>
              <a:gd name="T15" fmla="*/ 6 h 52"/>
              <a:gd name="T16" fmla="*/ 26 w 52"/>
              <a:gd name="T17" fmla="*/ 6 h 52"/>
              <a:gd name="T18" fmla="*/ 26 w 52"/>
              <a:gd name="T19" fmla="*/ 0 h 52"/>
              <a:gd name="T20" fmla="*/ 26 w 52"/>
              <a:gd name="T21" fmla="*/ 52 h 52"/>
              <a:gd name="T22" fmla="*/ 0 w 52"/>
              <a:gd name="T23" fmla="*/ 26 h 52"/>
              <a:gd name="T24" fmla="*/ 26 w 52"/>
              <a:gd name="T25" fmla="*/ 0 h 52"/>
              <a:gd name="T26" fmla="*/ 26 w 52"/>
              <a:gd name="T27" fmla="*/ 6 h 52"/>
              <a:gd name="T28" fmla="*/ 6 w 52"/>
              <a:gd name="T29" fmla="*/ 26 h 52"/>
              <a:gd name="T30" fmla="*/ 26 w 52"/>
              <a:gd name="T31" fmla="*/ 46 h 52"/>
              <a:gd name="T32" fmla="*/ 26 w 52"/>
              <a:gd name="T33" fmla="*/ 5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2" h="52">
                <a:moveTo>
                  <a:pt x="26" y="0"/>
                </a:moveTo>
                <a:cubicBezTo>
                  <a:pt x="40" y="0"/>
                  <a:pt x="52" y="12"/>
                  <a:pt x="52" y="26"/>
                </a:cubicBezTo>
                <a:cubicBezTo>
                  <a:pt x="52" y="40"/>
                  <a:pt x="40" y="52"/>
                  <a:pt x="26" y="52"/>
                </a:cubicBezTo>
                <a:cubicBezTo>
                  <a:pt x="26" y="52"/>
                  <a:pt x="26" y="52"/>
                  <a:pt x="26" y="52"/>
                </a:cubicBezTo>
                <a:cubicBezTo>
                  <a:pt x="26" y="46"/>
                  <a:pt x="26" y="46"/>
                  <a:pt x="26" y="46"/>
                </a:cubicBezTo>
                <a:cubicBezTo>
                  <a:pt x="26" y="46"/>
                  <a:pt x="26" y="46"/>
                  <a:pt x="26" y="46"/>
                </a:cubicBezTo>
                <a:cubicBezTo>
                  <a:pt x="37" y="46"/>
                  <a:pt x="46" y="37"/>
                  <a:pt x="46" y="26"/>
                </a:cubicBezTo>
                <a:cubicBezTo>
                  <a:pt x="46" y="15"/>
                  <a:pt x="37" y="6"/>
                  <a:pt x="26" y="6"/>
                </a:cubicBezTo>
                <a:cubicBezTo>
                  <a:pt x="26" y="6"/>
                  <a:pt x="26" y="6"/>
                  <a:pt x="26" y="6"/>
                </a:cubicBezTo>
                <a:cubicBezTo>
                  <a:pt x="26" y="0"/>
                  <a:pt x="26" y="0"/>
                  <a:pt x="26" y="0"/>
                </a:cubicBezTo>
                <a:close/>
                <a:moveTo>
                  <a:pt x="26" y="52"/>
                </a:moveTo>
                <a:cubicBezTo>
                  <a:pt x="12" y="52"/>
                  <a:pt x="0" y="40"/>
                  <a:pt x="0" y="26"/>
                </a:cubicBezTo>
                <a:cubicBezTo>
                  <a:pt x="0" y="12"/>
                  <a:pt x="12" y="0"/>
                  <a:pt x="26" y="0"/>
                </a:cubicBezTo>
                <a:cubicBezTo>
                  <a:pt x="26" y="6"/>
                  <a:pt x="26" y="6"/>
                  <a:pt x="26" y="6"/>
                </a:cubicBezTo>
                <a:cubicBezTo>
                  <a:pt x="15" y="6"/>
                  <a:pt x="6" y="15"/>
                  <a:pt x="6" y="26"/>
                </a:cubicBezTo>
                <a:cubicBezTo>
                  <a:pt x="6" y="37"/>
                  <a:pt x="15" y="46"/>
                  <a:pt x="26" y="46"/>
                </a:cubicBezTo>
                <a:lnTo>
                  <a:pt x="26" y="52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09" name="PA_Freeform: Shape 105">
            <a:extLst>
              <a:ext uri="{FF2B5EF4-FFF2-40B4-BE49-F238E27FC236}">
                <a16:creationId xmlns:a16="http://schemas.microsoft.com/office/drawing/2014/main" id="{7776CAB5-8471-4374-B212-42A084FA0E3C}"/>
              </a:ext>
            </a:extLst>
          </p:cNvPr>
          <p:cNvSpPr>
            <a:spLocks/>
          </p:cNvSpPr>
          <p:nvPr>
            <p:custDataLst>
              <p:tags r:id="rId89"/>
            </p:custDataLst>
          </p:nvPr>
        </p:nvSpPr>
        <p:spPr bwMode="auto">
          <a:xfrm>
            <a:off x="6248749" y="3813099"/>
            <a:ext cx="101486" cy="101486"/>
          </a:xfrm>
          <a:custGeom>
            <a:avLst/>
            <a:gdLst>
              <a:gd name="T0" fmla="*/ 25 w 51"/>
              <a:gd name="T1" fmla="*/ 0 h 51"/>
              <a:gd name="T2" fmla="*/ 51 w 51"/>
              <a:gd name="T3" fmla="*/ 25 h 51"/>
              <a:gd name="T4" fmla="*/ 25 w 51"/>
              <a:gd name="T5" fmla="*/ 51 h 51"/>
              <a:gd name="T6" fmla="*/ 25 w 51"/>
              <a:gd name="T7" fmla="*/ 51 h 51"/>
              <a:gd name="T8" fmla="*/ 25 w 51"/>
              <a:gd name="T9" fmla="*/ 45 h 51"/>
              <a:gd name="T10" fmla="*/ 25 w 51"/>
              <a:gd name="T11" fmla="*/ 45 h 51"/>
              <a:gd name="T12" fmla="*/ 45 w 51"/>
              <a:gd name="T13" fmla="*/ 25 h 51"/>
              <a:gd name="T14" fmla="*/ 25 w 51"/>
              <a:gd name="T15" fmla="*/ 5 h 51"/>
              <a:gd name="T16" fmla="*/ 25 w 51"/>
              <a:gd name="T17" fmla="*/ 5 h 51"/>
              <a:gd name="T18" fmla="*/ 25 w 51"/>
              <a:gd name="T19" fmla="*/ 0 h 51"/>
              <a:gd name="T20" fmla="*/ 25 w 51"/>
              <a:gd name="T21" fmla="*/ 51 h 51"/>
              <a:gd name="T22" fmla="*/ 0 w 51"/>
              <a:gd name="T23" fmla="*/ 25 h 51"/>
              <a:gd name="T24" fmla="*/ 25 w 51"/>
              <a:gd name="T25" fmla="*/ 0 h 51"/>
              <a:gd name="T26" fmla="*/ 25 w 51"/>
              <a:gd name="T27" fmla="*/ 5 h 51"/>
              <a:gd name="T28" fmla="*/ 6 w 51"/>
              <a:gd name="T29" fmla="*/ 25 h 51"/>
              <a:gd name="T30" fmla="*/ 25 w 51"/>
              <a:gd name="T31" fmla="*/ 45 h 51"/>
              <a:gd name="T32" fmla="*/ 25 w 51"/>
              <a:gd name="T33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1" h="51">
                <a:moveTo>
                  <a:pt x="25" y="0"/>
                </a:moveTo>
                <a:cubicBezTo>
                  <a:pt x="39" y="0"/>
                  <a:pt x="51" y="11"/>
                  <a:pt x="51" y="25"/>
                </a:cubicBezTo>
                <a:cubicBezTo>
                  <a:pt x="51" y="39"/>
                  <a:pt x="39" y="51"/>
                  <a:pt x="25" y="51"/>
                </a:cubicBezTo>
                <a:cubicBezTo>
                  <a:pt x="25" y="51"/>
                  <a:pt x="25" y="51"/>
                  <a:pt x="25" y="51"/>
                </a:cubicBezTo>
                <a:cubicBezTo>
                  <a:pt x="25" y="45"/>
                  <a:pt x="25" y="45"/>
                  <a:pt x="25" y="45"/>
                </a:cubicBezTo>
                <a:cubicBezTo>
                  <a:pt x="25" y="45"/>
                  <a:pt x="25" y="45"/>
                  <a:pt x="25" y="45"/>
                </a:cubicBezTo>
                <a:cubicBezTo>
                  <a:pt x="36" y="45"/>
                  <a:pt x="45" y="36"/>
                  <a:pt x="45" y="25"/>
                </a:cubicBezTo>
                <a:cubicBezTo>
                  <a:pt x="45" y="14"/>
                  <a:pt x="36" y="5"/>
                  <a:pt x="25" y="5"/>
                </a:cubicBezTo>
                <a:cubicBezTo>
                  <a:pt x="25" y="5"/>
                  <a:pt x="25" y="5"/>
                  <a:pt x="25" y="5"/>
                </a:cubicBezTo>
                <a:cubicBezTo>
                  <a:pt x="25" y="0"/>
                  <a:pt x="25" y="0"/>
                  <a:pt x="25" y="0"/>
                </a:cubicBezTo>
                <a:close/>
                <a:moveTo>
                  <a:pt x="25" y="51"/>
                </a:moveTo>
                <a:cubicBezTo>
                  <a:pt x="11" y="51"/>
                  <a:pt x="0" y="39"/>
                  <a:pt x="0" y="25"/>
                </a:cubicBezTo>
                <a:cubicBezTo>
                  <a:pt x="0" y="11"/>
                  <a:pt x="11" y="0"/>
                  <a:pt x="25" y="0"/>
                </a:cubicBezTo>
                <a:cubicBezTo>
                  <a:pt x="25" y="5"/>
                  <a:pt x="25" y="5"/>
                  <a:pt x="25" y="5"/>
                </a:cubicBezTo>
                <a:cubicBezTo>
                  <a:pt x="14" y="5"/>
                  <a:pt x="6" y="14"/>
                  <a:pt x="6" y="25"/>
                </a:cubicBezTo>
                <a:cubicBezTo>
                  <a:pt x="6" y="36"/>
                  <a:pt x="14" y="45"/>
                  <a:pt x="25" y="45"/>
                </a:cubicBezTo>
                <a:lnTo>
                  <a:pt x="25" y="51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10" name="PA_Freeform: Shape 106">
            <a:extLst>
              <a:ext uri="{FF2B5EF4-FFF2-40B4-BE49-F238E27FC236}">
                <a16:creationId xmlns:a16="http://schemas.microsoft.com/office/drawing/2014/main" id="{B05B2813-41F1-463C-943E-6A22CC8AAACE}"/>
              </a:ext>
            </a:extLst>
          </p:cNvPr>
          <p:cNvSpPr>
            <a:spLocks/>
          </p:cNvSpPr>
          <p:nvPr>
            <p:custDataLst>
              <p:tags r:id="rId90"/>
            </p:custDataLst>
          </p:nvPr>
        </p:nvSpPr>
        <p:spPr bwMode="auto">
          <a:xfrm>
            <a:off x="5740180" y="2490366"/>
            <a:ext cx="168763" cy="126572"/>
          </a:xfrm>
          <a:custGeom>
            <a:avLst/>
            <a:gdLst>
              <a:gd name="T0" fmla="*/ 43 w 85"/>
              <a:gd name="T1" fmla="*/ 0 h 64"/>
              <a:gd name="T2" fmla="*/ 0 w 85"/>
              <a:gd name="T3" fmla="*/ 43 h 64"/>
              <a:gd name="T4" fmla="*/ 5 w 85"/>
              <a:gd name="T5" fmla="*/ 63 h 64"/>
              <a:gd name="T6" fmla="*/ 5 w 85"/>
              <a:gd name="T7" fmla="*/ 52 h 64"/>
              <a:gd name="T8" fmla="*/ 7 w 85"/>
              <a:gd name="T9" fmla="*/ 46 h 64"/>
              <a:gd name="T10" fmla="*/ 7 w 85"/>
              <a:gd name="T11" fmla="*/ 43 h 64"/>
              <a:gd name="T12" fmla="*/ 43 w 85"/>
              <a:gd name="T13" fmla="*/ 7 h 64"/>
              <a:gd name="T14" fmla="*/ 78 w 85"/>
              <a:gd name="T15" fmla="*/ 43 h 64"/>
              <a:gd name="T16" fmla="*/ 78 w 85"/>
              <a:gd name="T17" fmla="*/ 47 h 64"/>
              <a:gd name="T18" fmla="*/ 80 w 85"/>
              <a:gd name="T19" fmla="*/ 52 h 64"/>
              <a:gd name="T20" fmla="*/ 80 w 85"/>
              <a:gd name="T21" fmla="*/ 64 h 64"/>
              <a:gd name="T22" fmla="*/ 85 w 85"/>
              <a:gd name="T23" fmla="*/ 43 h 64"/>
              <a:gd name="T24" fmla="*/ 43 w 85"/>
              <a:gd name="T25" fmla="*/ 0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5" h="64">
                <a:moveTo>
                  <a:pt x="43" y="0"/>
                </a:moveTo>
                <a:cubicBezTo>
                  <a:pt x="19" y="0"/>
                  <a:pt x="0" y="19"/>
                  <a:pt x="0" y="43"/>
                </a:cubicBezTo>
                <a:cubicBezTo>
                  <a:pt x="0" y="50"/>
                  <a:pt x="2" y="57"/>
                  <a:pt x="5" y="63"/>
                </a:cubicBezTo>
                <a:cubicBezTo>
                  <a:pt x="5" y="52"/>
                  <a:pt x="5" y="52"/>
                  <a:pt x="5" y="52"/>
                </a:cubicBezTo>
                <a:cubicBezTo>
                  <a:pt x="5" y="50"/>
                  <a:pt x="6" y="48"/>
                  <a:pt x="7" y="46"/>
                </a:cubicBezTo>
                <a:cubicBezTo>
                  <a:pt x="7" y="45"/>
                  <a:pt x="7" y="44"/>
                  <a:pt x="7" y="43"/>
                </a:cubicBezTo>
                <a:cubicBezTo>
                  <a:pt x="7" y="23"/>
                  <a:pt x="23" y="7"/>
                  <a:pt x="43" y="7"/>
                </a:cubicBezTo>
                <a:cubicBezTo>
                  <a:pt x="62" y="7"/>
                  <a:pt x="78" y="23"/>
                  <a:pt x="78" y="43"/>
                </a:cubicBezTo>
                <a:cubicBezTo>
                  <a:pt x="78" y="44"/>
                  <a:pt x="78" y="46"/>
                  <a:pt x="78" y="47"/>
                </a:cubicBezTo>
                <a:cubicBezTo>
                  <a:pt x="79" y="48"/>
                  <a:pt x="80" y="50"/>
                  <a:pt x="80" y="52"/>
                </a:cubicBezTo>
                <a:cubicBezTo>
                  <a:pt x="80" y="64"/>
                  <a:pt x="80" y="64"/>
                  <a:pt x="80" y="64"/>
                </a:cubicBezTo>
                <a:cubicBezTo>
                  <a:pt x="83" y="58"/>
                  <a:pt x="85" y="50"/>
                  <a:pt x="85" y="43"/>
                </a:cubicBezTo>
                <a:cubicBezTo>
                  <a:pt x="85" y="19"/>
                  <a:pt x="66" y="0"/>
                  <a:pt x="43" y="0"/>
                </a:cubicBez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11" name="PA_Freeform: Shape 107">
            <a:extLst>
              <a:ext uri="{FF2B5EF4-FFF2-40B4-BE49-F238E27FC236}">
                <a16:creationId xmlns:a16="http://schemas.microsoft.com/office/drawing/2014/main" id="{0378C968-14D3-4D32-AC7C-521225769A09}"/>
              </a:ext>
            </a:extLst>
          </p:cNvPr>
          <p:cNvSpPr>
            <a:spLocks/>
          </p:cNvSpPr>
          <p:nvPr>
            <p:custDataLst>
              <p:tags r:id="rId91"/>
            </p:custDataLst>
          </p:nvPr>
        </p:nvSpPr>
        <p:spPr bwMode="auto">
          <a:xfrm>
            <a:off x="5753864" y="2575888"/>
            <a:ext cx="37630" cy="67277"/>
          </a:xfrm>
          <a:custGeom>
            <a:avLst/>
            <a:gdLst>
              <a:gd name="T0" fmla="*/ 1 w 19"/>
              <a:gd name="T1" fmla="*/ 7 h 34"/>
              <a:gd name="T2" fmla="*/ 0 w 19"/>
              <a:gd name="T3" fmla="*/ 9 h 34"/>
              <a:gd name="T4" fmla="*/ 0 w 19"/>
              <a:gd name="T5" fmla="*/ 20 h 34"/>
              <a:gd name="T6" fmla="*/ 0 w 19"/>
              <a:gd name="T7" fmla="*/ 25 h 34"/>
              <a:gd name="T8" fmla="*/ 14 w 19"/>
              <a:gd name="T9" fmla="*/ 34 h 34"/>
              <a:gd name="T10" fmla="*/ 19 w 19"/>
              <a:gd name="T11" fmla="*/ 34 h 34"/>
              <a:gd name="T12" fmla="*/ 19 w 19"/>
              <a:gd name="T13" fmla="*/ 0 h 34"/>
              <a:gd name="T14" fmla="*/ 14 w 19"/>
              <a:gd name="T15" fmla="*/ 0 h 34"/>
              <a:gd name="T16" fmla="*/ 1 w 19"/>
              <a:gd name="T17" fmla="*/ 7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" h="34">
                <a:moveTo>
                  <a:pt x="1" y="7"/>
                </a:moveTo>
                <a:cubicBezTo>
                  <a:pt x="1" y="8"/>
                  <a:pt x="0" y="8"/>
                  <a:pt x="0" y="9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5"/>
                  <a:pt x="0" y="25"/>
                  <a:pt x="0" y="25"/>
                </a:cubicBezTo>
                <a:cubicBezTo>
                  <a:pt x="0" y="30"/>
                  <a:pt x="6" y="34"/>
                  <a:pt x="14" y="34"/>
                </a:cubicBezTo>
                <a:cubicBezTo>
                  <a:pt x="19" y="34"/>
                  <a:pt x="19" y="34"/>
                  <a:pt x="19" y="34"/>
                </a:cubicBezTo>
                <a:cubicBezTo>
                  <a:pt x="19" y="0"/>
                  <a:pt x="19" y="0"/>
                  <a:pt x="19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7" y="0"/>
                  <a:pt x="2" y="3"/>
                  <a:pt x="1" y="7"/>
                </a:cubicBez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12" name="PA_Freeform: Shape 108">
            <a:extLst>
              <a:ext uri="{FF2B5EF4-FFF2-40B4-BE49-F238E27FC236}">
                <a16:creationId xmlns:a16="http://schemas.microsoft.com/office/drawing/2014/main" id="{9B32E97F-6295-47B3-80EA-2A11A7B8A0F4}"/>
              </a:ext>
            </a:extLst>
          </p:cNvPr>
          <p:cNvSpPr>
            <a:spLocks/>
          </p:cNvSpPr>
          <p:nvPr>
            <p:custDataLst>
              <p:tags r:id="rId92"/>
            </p:custDataLst>
          </p:nvPr>
        </p:nvSpPr>
        <p:spPr bwMode="auto">
          <a:xfrm>
            <a:off x="5857630" y="2575888"/>
            <a:ext cx="35349" cy="67277"/>
          </a:xfrm>
          <a:custGeom>
            <a:avLst/>
            <a:gdLst>
              <a:gd name="T0" fmla="*/ 18 w 18"/>
              <a:gd name="T1" fmla="*/ 25 h 34"/>
              <a:gd name="T2" fmla="*/ 18 w 18"/>
              <a:gd name="T3" fmla="*/ 20 h 34"/>
              <a:gd name="T4" fmla="*/ 18 w 18"/>
              <a:gd name="T5" fmla="*/ 9 h 34"/>
              <a:gd name="T6" fmla="*/ 18 w 18"/>
              <a:gd name="T7" fmla="*/ 8 h 34"/>
              <a:gd name="T8" fmla="*/ 5 w 18"/>
              <a:gd name="T9" fmla="*/ 0 h 34"/>
              <a:gd name="T10" fmla="*/ 0 w 18"/>
              <a:gd name="T11" fmla="*/ 0 h 34"/>
              <a:gd name="T12" fmla="*/ 0 w 18"/>
              <a:gd name="T13" fmla="*/ 34 h 34"/>
              <a:gd name="T14" fmla="*/ 5 w 18"/>
              <a:gd name="T15" fmla="*/ 34 h 34"/>
              <a:gd name="T16" fmla="*/ 18 w 18"/>
              <a:gd name="T17" fmla="*/ 25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" h="34">
                <a:moveTo>
                  <a:pt x="18" y="25"/>
                </a:moveTo>
                <a:cubicBezTo>
                  <a:pt x="18" y="20"/>
                  <a:pt x="18" y="20"/>
                  <a:pt x="18" y="20"/>
                </a:cubicBezTo>
                <a:cubicBezTo>
                  <a:pt x="18" y="9"/>
                  <a:pt x="18" y="9"/>
                  <a:pt x="18" y="9"/>
                </a:cubicBezTo>
                <a:cubicBezTo>
                  <a:pt x="18" y="9"/>
                  <a:pt x="18" y="8"/>
                  <a:pt x="18" y="8"/>
                </a:cubicBezTo>
                <a:cubicBezTo>
                  <a:pt x="18" y="4"/>
                  <a:pt x="12" y="0"/>
                  <a:pt x="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34"/>
                  <a:pt x="0" y="34"/>
                  <a:pt x="0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13" y="34"/>
                  <a:pt x="18" y="30"/>
                  <a:pt x="18" y="25"/>
                </a:cubicBez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13" name="PA_Freeform: Shape 109">
            <a:extLst>
              <a:ext uri="{FF2B5EF4-FFF2-40B4-BE49-F238E27FC236}">
                <a16:creationId xmlns:a16="http://schemas.microsoft.com/office/drawing/2014/main" id="{0336A401-3731-40E7-981C-B834EB982B33}"/>
              </a:ext>
            </a:extLst>
          </p:cNvPr>
          <p:cNvSpPr>
            <a:spLocks/>
          </p:cNvSpPr>
          <p:nvPr>
            <p:custDataLst>
              <p:tags r:id="rId93"/>
            </p:custDataLst>
          </p:nvPr>
        </p:nvSpPr>
        <p:spPr bwMode="auto">
          <a:xfrm>
            <a:off x="6744774" y="3920286"/>
            <a:ext cx="43331" cy="88942"/>
          </a:xfrm>
          <a:custGeom>
            <a:avLst/>
            <a:gdLst>
              <a:gd name="T0" fmla="*/ 0 w 38"/>
              <a:gd name="T1" fmla="*/ 78 h 78"/>
              <a:gd name="T2" fmla="*/ 38 w 38"/>
              <a:gd name="T3" fmla="*/ 32 h 78"/>
              <a:gd name="T4" fmla="*/ 0 w 38"/>
              <a:gd name="T5" fmla="*/ 0 h 78"/>
              <a:gd name="T6" fmla="*/ 0 w 38"/>
              <a:gd name="T7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8" h="78">
                <a:moveTo>
                  <a:pt x="0" y="78"/>
                </a:moveTo>
                <a:lnTo>
                  <a:pt x="38" y="32"/>
                </a:lnTo>
                <a:lnTo>
                  <a:pt x="0" y="0"/>
                </a:lnTo>
                <a:lnTo>
                  <a:pt x="0" y="78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14" name="PA_Freeform: Shape 110">
            <a:extLst>
              <a:ext uri="{FF2B5EF4-FFF2-40B4-BE49-F238E27FC236}">
                <a16:creationId xmlns:a16="http://schemas.microsoft.com/office/drawing/2014/main" id="{EE85F051-E945-41C5-87D1-747808B1F28E}"/>
              </a:ext>
            </a:extLst>
          </p:cNvPr>
          <p:cNvSpPr>
            <a:spLocks/>
          </p:cNvSpPr>
          <p:nvPr>
            <p:custDataLst>
              <p:tags r:id="rId94"/>
            </p:custDataLst>
          </p:nvPr>
        </p:nvSpPr>
        <p:spPr bwMode="auto">
          <a:xfrm>
            <a:off x="6849681" y="3920286"/>
            <a:ext cx="45612" cy="88942"/>
          </a:xfrm>
          <a:custGeom>
            <a:avLst/>
            <a:gdLst>
              <a:gd name="T0" fmla="*/ 40 w 40"/>
              <a:gd name="T1" fmla="*/ 78 h 78"/>
              <a:gd name="T2" fmla="*/ 40 w 40"/>
              <a:gd name="T3" fmla="*/ 0 h 78"/>
              <a:gd name="T4" fmla="*/ 0 w 40"/>
              <a:gd name="T5" fmla="*/ 32 h 78"/>
              <a:gd name="T6" fmla="*/ 40 w 40"/>
              <a:gd name="T7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78">
                <a:moveTo>
                  <a:pt x="40" y="78"/>
                </a:moveTo>
                <a:lnTo>
                  <a:pt x="40" y="0"/>
                </a:lnTo>
                <a:lnTo>
                  <a:pt x="0" y="32"/>
                </a:lnTo>
                <a:lnTo>
                  <a:pt x="40" y="78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15" name="PA_Freeform: Shape 111">
            <a:extLst>
              <a:ext uri="{FF2B5EF4-FFF2-40B4-BE49-F238E27FC236}">
                <a16:creationId xmlns:a16="http://schemas.microsoft.com/office/drawing/2014/main" id="{96636306-27CA-402E-8B81-AC87DDF522F7}"/>
              </a:ext>
            </a:extLst>
          </p:cNvPr>
          <p:cNvSpPr>
            <a:spLocks/>
          </p:cNvSpPr>
          <p:nvPr>
            <p:custDataLst>
              <p:tags r:id="rId95"/>
            </p:custDataLst>
          </p:nvPr>
        </p:nvSpPr>
        <p:spPr bwMode="auto">
          <a:xfrm>
            <a:off x="6895292" y="4011509"/>
            <a:ext cx="0" cy="2281"/>
          </a:xfrm>
          <a:custGeom>
            <a:avLst/>
            <a:gdLst>
              <a:gd name="T0" fmla="*/ 2 h 2"/>
              <a:gd name="T1" fmla="*/ 2 h 2"/>
              <a:gd name="T2" fmla="*/ 0 h 2"/>
              <a:gd name="T3" fmla="*/ 2 h 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</a:cxnLst>
            <a:rect l="0" t="0" r="r" b="b"/>
            <a:pathLst>
              <a:path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16" name="PA_Freeform: Shape 112">
            <a:extLst>
              <a:ext uri="{FF2B5EF4-FFF2-40B4-BE49-F238E27FC236}">
                <a16:creationId xmlns:a16="http://schemas.microsoft.com/office/drawing/2014/main" id="{FAAE3AAB-1F26-4BE2-8015-4BDB49A4EF44}"/>
              </a:ext>
            </a:extLst>
          </p:cNvPr>
          <p:cNvSpPr>
            <a:spLocks/>
          </p:cNvSpPr>
          <p:nvPr>
            <p:custDataLst>
              <p:tags r:id="rId96"/>
            </p:custDataLst>
          </p:nvPr>
        </p:nvSpPr>
        <p:spPr bwMode="auto">
          <a:xfrm>
            <a:off x="6744774" y="4011509"/>
            <a:ext cx="0" cy="2281"/>
          </a:xfrm>
          <a:custGeom>
            <a:avLst/>
            <a:gdLst>
              <a:gd name="T0" fmla="*/ 2 h 2"/>
              <a:gd name="T1" fmla="*/ 2 h 2"/>
              <a:gd name="T2" fmla="*/ 0 h 2"/>
              <a:gd name="T3" fmla="*/ 2 h 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</a:cxnLst>
            <a:rect l="0" t="0" r="r" b="b"/>
            <a:pathLst>
              <a:path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17" name="PA_Freeform: Shape 113">
            <a:extLst>
              <a:ext uri="{FF2B5EF4-FFF2-40B4-BE49-F238E27FC236}">
                <a16:creationId xmlns:a16="http://schemas.microsoft.com/office/drawing/2014/main" id="{7347F854-E791-4BBA-B6A7-3663A6B19979}"/>
              </a:ext>
            </a:extLst>
          </p:cNvPr>
          <p:cNvSpPr>
            <a:spLocks/>
          </p:cNvSpPr>
          <p:nvPr>
            <p:custDataLst>
              <p:tags r:id="rId97"/>
            </p:custDataLst>
          </p:nvPr>
        </p:nvSpPr>
        <p:spPr bwMode="auto">
          <a:xfrm>
            <a:off x="6745914" y="3957916"/>
            <a:ext cx="144817" cy="55874"/>
          </a:xfrm>
          <a:custGeom>
            <a:avLst/>
            <a:gdLst>
              <a:gd name="T0" fmla="*/ 127 w 127"/>
              <a:gd name="T1" fmla="*/ 49 h 49"/>
              <a:gd name="T2" fmla="*/ 127 w 127"/>
              <a:gd name="T3" fmla="*/ 47 h 49"/>
              <a:gd name="T4" fmla="*/ 89 w 127"/>
              <a:gd name="T5" fmla="*/ 0 h 49"/>
              <a:gd name="T6" fmla="*/ 65 w 127"/>
              <a:gd name="T7" fmla="*/ 21 h 49"/>
              <a:gd name="T8" fmla="*/ 40 w 127"/>
              <a:gd name="T9" fmla="*/ 0 h 49"/>
              <a:gd name="T10" fmla="*/ 0 w 127"/>
              <a:gd name="T11" fmla="*/ 47 h 49"/>
              <a:gd name="T12" fmla="*/ 0 w 127"/>
              <a:gd name="T13" fmla="*/ 49 h 49"/>
              <a:gd name="T14" fmla="*/ 127 w 127"/>
              <a:gd name="T15" fmla="*/ 49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7" h="49">
                <a:moveTo>
                  <a:pt x="127" y="49"/>
                </a:moveTo>
                <a:lnTo>
                  <a:pt x="127" y="47"/>
                </a:lnTo>
                <a:lnTo>
                  <a:pt x="89" y="0"/>
                </a:lnTo>
                <a:lnTo>
                  <a:pt x="65" y="21"/>
                </a:lnTo>
                <a:lnTo>
                  <a:pt x="40" y="0"/>
                </a:lnTo>
                <a:lnTo>
                  <a:pt x="0" y="47"/>
                </a:lnTo>
                <a:lnTo>
                  <a:pt x="0" y="49"/>
                </a:lnTo>
                <a:lnTo>
                  <a:pt x="127" y="49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18" name="PA_Freeform: Shape 114">
            <a:extLst>
              <a:ext uri="{FF2B5EF4-FFF2-40B4-BE49-F238E27FC236}">
                <a16:creationId xmlns:a16="http://schemas.microsoft.com/office/drawing/2014/main" id="{36249E0C-5321-4A4F-AC3E-C5660403DC4D}"/>
              </a:ext>
            </a:extLst>
          </p:cNvPr>
          <p:cNvSpPr>
            <a:spLocks/>
          </p:cNvSpPr>
          <p:nvPr>
            <p:custDataLst>
              <p:tags r:id="rId98"/>
            </p:custDataLst>
          </p:nvPr>
        </p:nvSpPr>
        <p:spPr bwMode="auto">
          <a:xfrm>
            <a:off x="6748195" y="3919146"/>
            <a:ext cx="142536" cy="57014"/>
          </a:xfrm>
          <a:custGeom>
            <a:avLst/>
            <a:gdLst>
              <a:gd name="T0" fmla="*/ 37 w 125"/>
              <a:gd name="T1" fmla="*/ 29 h 50"/>
              <a:gd name="T2" fmla="*/ 38 w 125"/>
              <a:gd name="T3" fmla="*/ 31 h 50"/>
              <a:gd name="T4" fmla="*/ 40 w 125"/>
              <a:gd name="T5" fmla="*/ 33 h 50"/>
              <a:gd name="T6" fmla="*/ 63 w 125"/>
              <a:gd name="T7" fmla="*/ 50 h 50"/>
              <a:gd name="T8" fmla="*/ 83 w 125"/>
              <a:gd name="T9" fmla="*/ 33 h 50"/>
              <a:gd name="T10" fmla="*/ 85 w 125"/>
              <a:gd name="T11" fmla="*/ 31 h 50"/>
              <a:gd name="T12" fmla="*/ 87 w 125"/>
              <a:gd name="T13" fmla="*/ 29 h 50"/>
              <a:gd name="T14" fmla="*/ 125 w 125"/>
              <a:gd name="T15" fmla="*/ 0 h 50"/>
              <a:gd name="T16" fmla="*/ 0 w 125"/>
              <a:gd name="T17" fmla="*/ 0 h 50"/>
              <a:gd name="T18" fmla="*/ 37 w 125"/>
              <a:gd name="T19" fmla="*/ 29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5" h="50">
                <a:moveTo>
                  <a:pt x="37" y="29"/>
                </a:moveTo>
                <a:lnTo>
                  <a:pt x="38" y="31"/>
                </a:lnTo>
                <a:lnTo>
                  <a:pt x="40" y="33"/>
                </a:lnTo>
                <a:lnTo>
                  <a:pt x="63" y="50"/>
                </a:lnTo>
                <a:lnTo>
                  <a:pt x="83" y="33"/>
                </a:lnTo>
                <a:lnTo>
                  <a:pt x="85" y="31"/>
                </a:lnTo>
                <a:lnTo>
                  <a:pt x="87" y="29"/>
                </a:lnTo>
                <a:lnTo>
                  <a:pt x="125" y="0"/>
                </a:lnTo>
                <a:lnTo>
                  <a:pt x="0" y="0"/>
                </a:lnTo>
                <a:lnTo>
                  <a:pt x="37" y="29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19" name="PA_Freeform: Shape 115">
            <a:extLst>
              <a:ext uri="{FF2B5EF4-FFF2-40B4-BE49-F238E27FC236}">
                <a16:creationId xmlns:a16="http://schemas.microsoft.com/office/drawing/2014/main" id="{5AE3A311-D1C1-44C2-A2C8-EB2A39310C89}"/>
              </a:ext>
            </a:extLst>
          </p:cNvPr>
          <p:cNvSpPr>
            <a:spLocks/>
          </p:cNvSpPr>
          <p:nvPr>
            <p:custDataLst>
              <p:tags r:id="rId99"/>
            </p:custDataLst>
          </p:nvPr>
        </p:nvSpPr>
        <p:spPr bwMode="auto">
          <a:xfrm>
            <a:off x="4933997" y="2532557"/>
            <a:ext cx="155079" cy="145957"/>
          </a:xfrm>
          <a:custGeom>
            <a:avLst/>
            <a:gdLst>
              <a:gd name="T0" fmla="*/ 13 w 78"/>
              <a:gd name="T1" fmla="*/ 74 h 74"/>
              <a:gd name="T2" fmla="*/ 27 w 78"/>
              <a:gd name="T3" fmla="*/ 61 h 74"/>
              <a:gd name="T4" fmla="*/ 27 w 78"/>
              <a:gd name="T5" fmla="*/ 61 h 74"/>
              <a:gd name="T6" fmla="*/ 27 w 78"/>
              <a:gd name="T7" fmla="*/ 17 h 74"/>
              <a:gd name="T8" fmla="*/ 70 w 78"/>
              <a:gd name="T9" fmla="*/ 17 h 74"/>
              <a:gd name="T10" fmla="*/ 70 w 78"/>
              <a:gd name="T11" fmla="*/ 48 h 74"/>
              <a:gd name="T12" fmla="*/ 65 w 78"/>
              <a:gd name="T13" fmla="*/ 47 h 74"/>
              <a:gd name="T14" fmla="*/ 51 w 78"/>
              <a:gd name="T15" fmla="*/ 61 h 74"/>
              <a:gd name="T16" fmla="*/ 65 w 78"/>
              <a:gd name="T17" fmla="*/ 74 h 74"/>
              <a:gd name="T18" fmla="*/ 78 w 78"/>
              <a:gd name="T19" fmla="*/ 61 h 74"/>
              <a:gd name="T20" fmla="*/ 78 w 78"/>
              <a:gd name="T21" fmla="*/ 61 h 74"/>
              <a:gd name="T22" fmla="*/ 78 w 78"/>
              <a:gd name="T23" fmla="*/ 61 h 74"/>
              <a:gd name="T24" fmla="*/ 78 w 78"/>
              <a:gd name="T25" fmla="*/ 17 h 74"/>
              <a:gd name="T26" fmla="*/ 78 w 78"/>
              <a:gd name="T27" fmla="*/ 0 h 74"/>
              <a:gd name="T28" fmla="*/ 70 w 78"/>
              <a:gd name="T29" fmla="*/ 0 h 74"/>
              <a:gd name="T30" fmla="*/ 27 w 78"/>
              <a:gd name="T31" fmla="*/ 0 h 74"/>
              <a:gd name="T32" fmla="*/ 18 w 78"/>
              <a:gd name="T33" fmla="*/ 0 h 74"/>
              <a:gd name="T34" fmla="*/ 18 w 78"/>
              <a:gd name="T35" fmla="*/ 17 h 74"/>
              <a:gd name="T36" fmla="*/ 18 w 78"/>
              <a:gd name="T37" fmla="*/ 48 h 74"/>
              <a:gd name="T38" fmla="*/ 13 w 78"/>
              <a:gd name="T39" fmla="*/ 47 h 74"/>
              <a:gd name="T40" fmla="*/ 0 w 78"/>
              <a:gd name="T41" fmla="*/ 61 h 74"/>
              <a:gd name="T42" fmla="*/ 13 w 78"/>
              <a:gd name="T4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8" h="74">
                <a:moveTo>
                  <a:pt x="13" y="74"/>
                </a:moveTo>
                <a:cubicBezTo>
                  <a:pt x="21" y="74"/>
                  <a:pt x="27" y="68"/>
                  <a:pt x="27" y="61"/>
                </a:cubicBezTo>
                <a:cubicBezTo>
                  <a:pt x="27" y="61"/>
                  <a:pt x="27" y="61"/>
                  <a:pt x="27" y="61"/>
                </a:cubicBezTo>
                <a:cubicBezTo>
                  <a:pt x="27" y="17"/>
                  <a:pt x="27" y="17"/>
                  <a:pt x="27" y="17"/>
                </a:cubicBezTo>
                <a:cubicBezTo>
                  <a:pt x="70" y="17"/>
                  <a:pt x="70" y="17"/>
                  <a:pt x="70" y="17"/>
                </a:cubicBezTo>
                <a:cubicBezTo>
                  <a:pt x="70" y="48"/>
                  <a:pt x="70" y="48"/>
                  <a:pt x="70" y="48"/>
                </a:cubicBezTo>
                <a:cubicBezTo>
                  <a:pt x="68" y="48"/>
                  <a:pt x="66" y="47"/>
                  <a:pt x="65" y="47"/>
                </a:cubicBezTo>
                <a:cubicBezTo>
                  <a:pt x="57" y="47"/>
                  <a:pt x="51" y="53"/>
                  <a:pt x="51" y="61"/>
                </a:cubicBezTo>
                <a:cubicBezTo>
                  <a:pt x="51" y="68"/>
                  <a:pt x="57" y="74"/>
                  <a:pt x="65" y="74"/>
                </a:cubicBezTo>
                <a:cubicBezTo>
                  <a:pt x="72" y="74"/>
                  <a:pt x="78" y="68"/>
                  <a:pt x="78" y="61"/>
                </a:cubicBezTo>
                <a:cubicBezTo>
                  <a:pt x="78" y="61"/>
                  <a:pt x="78" y="61"/>
                  <a:pt x="78" y="61"/>
                </a:cubicBezTo>
                <a:cubicBezTo>
                  <a:pt x="78" y="61"/>
                  <a:pt x="78" y="61"/>
                  <a:pt x="78" y="61"/>
                </a:cubicBezTo>
                <a:cubicBezTo>
                  <a:pt x="78" y="17"/>
                  <a:pt x="78" y="17"/>
                  <a:pt x="78" y="17"/>
                </a:cubicBezTo>
                <a:cubicBezTo>
                  <a:pt x="78" y="0"/>
                  <a:pt x="78" y="0"/>
                  <a:pt x="78" y="0"/>
                </a:cubicBezTo>
                <a:cubicBezTo>
                  <a:pt x="70" y="0"/>
                  <a:pt x="70" y="0"/>
                  <a:pt x="70" y="0"/>
                </a:cubicBezTo>
                <a:cubicBezTo>
                  <a:pt x="27" y="0"/>
                  <a:pt x="27" y="0"/>
                  <a:pt x="27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18" y="17"/>
                  <a:pt x="18" y="17"/>
                  <a:pt x="18" y="17"/>
                </a:cubicBezTo>
                <a:cubicBezTo>
                  <a:pt x="18" y="48"/>
                  <a:pt x="18" y="48"/>
                  <a:pt x="18" y="48"/>
                </a:cubicBezTo>
                <a:cubicBezTo>
                  <a:pt x="17" y="48"/>
                  <a:pt x="15" y="47"/>
                  <a:pt x="13" y="47"/>
                </a:cubicBezTo>
                <a:cubicBezTo>
                  <a:pt x="6" y="47"/>
                  <a:pt x="0" y="53"/>
                  <a:pt x="0" y="61"/>
                </a:cubicBezTo>
                <a:cubicBezTo>
                  <a:pt x="0" y="68"/>
                  <a:pt x="6" y="74"/>
                  <a:pt x="13" y="74"/>
                </a:cubicBez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20" name="PA_Freeform: Shape 116">
            <a:extLst>
              <a:ext uri="{FF2B5EF4-FFF2-40B4-BE49-F238E27FC236}">
                <a16:creationId xmlns:a16="http://schemas.microsoft.com/office/drawing/2014/main" id="{4F4AFA9E-388A-4348-9657-61A0883ABA03}"/>
              </a:ext>
            </a:extLst>
          </p:cNvPr>
          <p:cNvSpPr>
            <a:spLocks/>
          </p:cNvSpPr>
          <p:nvPr>
            <p:custDataLst>
              <p:tags r:id="rId100"/>
            </p:custDataLst>
          </p:nvPr>
        </p:nvSpPr>
        <p:spPr bwMode="auto">
          <a:xfrm>
            <a:off x="6427774" y="3005776"/>
            <a:ext cx="76399" cy="129993"/>
          </a:xfrm>
          <a:custGeom>
            <a:avLst/>
            <a:gdLst>
              <a:gd name="T0" fmla="*/ 0 w 39"/>
              <a:gd name="T1" fmla="*/ 46 h 66"/>
              <a:gd name="T2" fmla="*/ 0 w 39"/>
              <a:gd name="T3" fmla="*/ 55 h 66"/>
              <a:gd name="T4" fmla="*/ 11 w 39"/>
              <a:gd name="T5" fmla="*/ 66 h 66"/>
              <a:gd name="T6" fmla="*/ 27 w 39"/>
              <a:gd name="T7" fmla="*/ 66 h 66"/>
              <a:gd name="T8" fmla="*/ 39 w 39"/>
              <a:gd name="T9" fmla="*/ 55 h 66"/>
              <a:gd name="T10" fmla="*/ 39 w 39"/>
              <a:gd name="T11" fmla="*/ 46 h 66"/>
              <a:gd name="T12" fmla="*/ 25 w 39"/>
              <a:gd name="T13" fmla="*/ 46 h 66"/>
              <a:gd name="T14" fmla="*/ 25 w 39"/>
              <a:gd name="T15" fmla="*/ 38 h 66"/>
              <a:gd name="T16" fmla="*/ 39 w 39"/>
              <a:gd name="T17" fmla="*/ 38 h 66"/>
              <a:gd name="T18" fmla="*/ 39 w 39"/>
              <a:gd name="T19" fmla="*/ 25 h 66"/>
              <a:gd name="T20" fmla="*/ 25 w 39"/>
              <a:gd name="T21" fmla="*/ 25 h 66"/>
              <a:gd name="T22" fmla="*/ 25 w 39"/>
              <a:gd name="T23" fmla="*/ 17 h 66"/>
              <a:gd name="T24" fmla="*/ 39 w 39"/>
              <a:gd name="T25" fmla="*/ 17 h 66"/>
              <a:gd name="T26" fmla="*/ 39 w 39"/>
              <a:gd name="T27" fmla="*/ 11 h 66"/>
              <a:gd name="T28" fmla="*/ 27 w 39"/>
              <a:gd name="T29" fmla="*/ 0 h 66"/>
              <a:gd name="T30" fmla="*/ 11 w 39"/>
              <a:gd name="T31" fmla="*/ 0 h 66"/>
              <a:gd name="T32" fmla="*/ 0 w 39"/>
              <a:gd name="T33" fmla="*/ 11 h 66"/>
              <a:gd name="T34" fmla="*/ 0 w 39"/>
              <a:gd name="T35" fmla="*/ 17 h 66"/>
              <a:gd name="T36" fmla="*/ 14 w 39"/>
              <a:gd name="T37" fmla="*/ 17 h 66"/>
              <a:gd name="T38" fmla="*/ 14 w 39"/>
              <a:gd name="T39" fmla="*/ 25 h 66"/>
              <a:gd name="T40" fmla="*/ 0 w 39"/>
              <a:gd name="T41" fmla="*/ 25 h 66"/>
              <a:gd name="T42" fmla="*/ 0 w 39"/>
              <a:gd name="T43" fmla="*/ 38 h 66"/>
              <a:gd name="T44" fmla="*/ 14 w 39"/>
              <a:gd name="T45" fmla="*/ 38 h 66"/>
              <a:gd name="T46" fmla="*/ 14 w 39"/>
              <a:gd name="T47" fmla="*/ 46 h 66"/>
              <a:gd name="T48" fmla="*/ 0 w 39"/>
              <a:gd name="T49" fmla="*/ 46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39" h="66">
                <a:moveTo>
                  <a:pt x="0" y="46"/>
                </a:moveTo>
                <a:cubicBezTo>
                  <a:pt x="0" y="55"/>
                  <a:pt x="0" y="55"/>
                  <a:pt x="0" y="55"/>
                </a:cubicBezTo>
                <a:cubicBezTo>
                  <a:pt x="0" y="61"/>
                  <a:pt x="5" y="66"/>
                  <a:pt x="11" y="66"/>
                </a:cubicBezTo>
                <a:cubicBezTo>
                  <a:pt x="27" y="66"/>
                  <a:pt x="27" y="66"/>
                  <a:pt x="27" y="66"/>
                </a:cubicBezTo>
                <a:cubicBezTo>
                  <a:pt x="34" y="66"/>
                  <a:pt x="39" y="61"/>
                  <a:pt x="39" y="55"/>
                </a:cubicBezTo>
                <a:cubicBezTo>
                  <a:pt x="39" y="46"/>
                  <a:pt x="39" y="46"/>
                  <a:pt x="39" y="46"/>
                </a:cubicBezTo>
                <a:cubicBezTo>
                  <a:pt x="25" y="46"/>
                  <a:pt x="25" y="46"/>
                  <a:pt x="25" y="46"/>
                </a:cubicBezTo>
                <a:cubicBezTo>
                  <a:pt x="25" y="38"/>
                  <a:pt x="25" y="38"/>
                  <a:pt x="25" y="38"/>
                </a:cubicBezTo>
                <a:cubicBezTo>
                  <a:pt x="39" y="38"/>
                  <a:pt x="39" y="38"/>
                  <a:pt x="39" y="38"/>
                </a:cubicBezTo>
                <a:cubicBezTo>
                  <a:pt x="39" y="25"/>
                  <a:pt x="39" y="25"/>
                  <a:pt x="39" y="25"/>
                </a:cubicBezTo>
                <a:cubicBezTo>
                  <a:pt x="25" y="25"/>
                  <a:pt x="25" y="25"/>
                  <a:pt x="25" y="25"/>
                </a:cubicBezTo>
                <a:cubicBezTo>
                  <a:pt x="25" y="17"/>
                  <a:pt x="25" y="17"/>
                  <a:pt x="25" y="17"/>
                </a:cubicBezTo>
                <a:cubicBezTo>
                  <a:pt x="39" y="17"/>
                  <a:pt x="39" y="17"/>
                  <a:pt x="39" y="17"/>
                </a:cubicBezTo>
                <a:cubicBezTo>
                  <a:pt x="39" y="11"/>
                  <a:pt x="39" y="11"/>
                  <a:pt x="39" y="11"/>
                </a:cubicBezTo>
                <a:cubicBezTo>
                  <a:pt x="39" y="5"/>
                  <a:pt x="34" y="0"/>
                  <a:pt x="27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5" y="0"/>
                  <a:pt x="0" y="5"/>
                  <a:pt x="0" y="11"/>
                </a:cubicBezTo>
                <a:cubicBezTo>
                  <a:pt x="0" y="17"/>
                  <a:pt x="0" y="17"/>
                  <a:pt x="0" y="17"/>
                </a:cubicBezTo>
                <a:cubicBezTo>
                  <a:pt x="14" y="17"/>
                  <a:pt x="14" y="17"/>
                  <a:pt x="14" y="17"/>
                </a:cubicBezTo>
                <a:cubicBezTo>
                  <a:pt x="14" y="25"/>
                  <a:pt x="14" y="25"/>
                  <a:pt x="14" y="25"/>
                </a:cubicBezTo>
                <a:cubicBezTo>
                  <a:pt x="0" y="25"/>
                  <a:pt x="0" y="25"/>
                  <a:pt x="0" y="25"/>
                </a:cubicBezTo>
                <a:cubicBezTo>
                  <a:pt x="0" y="38"/>
                  <a:pt x="0" y="38"/>
                  <a:pt x="0" y="38"/>
                </a:cubicBezTo>
                <a:cubicBezTo>
                  <a:pt x="14" y="38"/>
                  <a:pt x="14" y="38"/>
                  <a:pt x="14" y="38"/>
                </a:cubicBezTo>
                <a:cubicBezTo>
                  <a:pt x="14" y="46"/>
                  <a:pt x="14" y="46"/>
                  <a:pt x="14" y="46"/>
                </a:cubicBezTo>
                <a:lnTo>
                  <a:pt x="0" y="46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21" name="PA_Freeform: Shape 117">
            <a:extLst>
              <a:ext uri="{FF2B5EF4-FFF2-40B4-BE49-F238E27FC236}">
                <a16:creationId xmlns:a16="http://schemas.microsoft.com/office/drawing/2014/main" id="{67156BD1-2536-455A-9990-345C574AA669}"/>
              </a:ext>
            </a:extLst>
          </p:cNvPr>
          <p:cNvSpPr>
            <a:spLocks/>
          </p:cNvSpPr>
          <p:nvPr>
            <p:custDataLst>
              <p:tags r:id="rId101"/>
            </p:custDataLst>
          </p:nvPr>
        </p:nvSpPr>
        <p:spPr bwMode="auto">
          <a:xfrm>
            <a:off x="6403828" y="3122085"/>
            <a:ext cx="123151" cy="80960"/>
          </a:xfrm>
          <a:custGeom>
            <a:avLst/>
            <a:gdLst>
              <a:gd name="T0" fmla="*/ 0 w 62"/>
              <a:gd name="T1" fmla="*/ 2 h 41"/>
              <a:gd name="T2" fmla="*/ 20 w 62"/>
              <a:gd name="T3" fmla="*/ 19 h 41"/>
              <a:gd name="T4" fmla="*/ 27 w 62"/>
              <a:gd name="T5" fmla="*/ 19 h 41"/>
              <a:gd name="T6" fmla="*/ 27 w 62"/>
              <a:gd name="T7" fmla="*/ 32 h 41"/>
              <a:gd name="T8" fmla="*/ 19 w 62"/>
              <a:gd name="T9" fmla="*/ 32 h 41"/>
              <a:gd name="T10" fmla="*/ 19 w 62"/>
              <a:gd name="T11" fmla="*/ 41 h 41"/>
              <a:gd name="T12" fmla="*/ 43 w 62"/>
              <a:gd name="T13" fmla="*/ 41 h 41"/>
              <a:gd name="T14" fmla="*/ 43 w 62"/>
              <a:gd name="T15" fmla="*/ 32 h 41"/>
              <a:gd name="T16" fmla="*/ 35 w 62"/>
              <a:gd name="T17" fmla="*/ 32 h 41"/>
              <a:gd name="T18" fmla="*/ 35 w 62"/>
              <a:gd name="T19" fmla="*/ 19 h 41"/>
              <a:gd name="T20" fmla="*/ 42 w 62"/>
              <a:gd name="T21" fmla="*/ 19 h 41"/>
              <a:gd name="T22" fmla="*/ 62 w 62"/>
              <a:gd name="T23" fmla="*/ 2 h 41"/>
              <a:gd name="T24" fmla="*/ 54 w 62"/>
              <a:gd name="T25" fmla="*/ 0 h 41"/>
              <a:gd name="T26" fmla="*/ 42 w 62"/>
              <a:gd name="T27" fmla="*/ 11 h 41"/>
              <a:gd name="T28" fmla="*/ 20 w 62"/>
              <a:gd name="T29" fmla="*/ 11 h 41"/>
              <a:gd name="T30" fmla="*/ 8 w 62"/>
              <a:gd name="T31" fmla="*/ 0 h 41"/>
              <a:gd name="T32" fmla="*/ 0 w 62"/>
              <a:gd name="T33" fmla="*/ 2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2" h="41">
                <a:moveTo>
                  <a:pt x="0" y="2"/>
                </a:moveTo>
                <a:cubicBezTo>
                  <a:pt x="2" y="12"/>
                  <a:pt x="11" y="19"/>
                  <a:pt x="20" y="19"/>
                </a:cubicBezTo>
                <a:cubicBezTo>
                  <a:pt x="27" y="19"/>
                  <a:pt x="27" y="19"/>
                  <a:pt x="27" y="19"/>
                </a:cubicBezTo>
                <a:cubicBezTo>
                  <a:pt x="27" y="32"/>
                  <a:pt x="27" y="32"/>
                  <a:pt x="27" y="32"/>
                </a:cubicBezTo>
                <a:cubicBezTo>
                  <a:pt x="19" y="32"/>
                  <a:pt x="19" y="32"/>
                  <a:pt x="19" y="32"/>
                </a:cubicBezTo>
                <a:cubicBezTo>
                  <a:pt x="19" y="41"/>
                  <a:pt x="19" y="41"/>
                  <a:pt x="19" y="41"/>
                </a:cubicBezTo>
                <a:cubicBezTo>
                  <a:pt x="43" y="41"/>
                  <a:pt x="43" y="41"/>
                  <a:pt x="43" y="41"/>
                </a:cubicBezTo>
                <a:cubicBezTo>
                  <a:pt x="43" y="32"/>
                  <a:pt x="43" y="32"/>
                  <a:pt x="43" y="32"/>
                </a:cubicBezTo>
                <a:cubicBezTo>
                  <a:pt x="35" y="32"/>
                  <a:pt x="35" y="32"/>
                  <a:pt x="35" y="32"/>
                </a:cubicBezTo>
                <a:cubicBezTo>
                  <a:pt x="35" y="19"/>
                  <a:pt x="35" y="19"/>
                  <a:pt x="35" y="19"/>
                </a:cubicBezTo>
                <a:cubicBezTo>
                  <a:pt x="42" y="19"/>
                  <a:pt x="42" y="19"/>
                  <a:pt x="42" y="19"/>
                </a:cubicBezTo>
                <a:cubicBezTo>
                  <a:pt x="52" y="19"/>
                  <a:pt x="60" y="10"/>
                  <a:pt x="62" y="2"/>
                </a:cubicBezTo>
                <a:cubicBezTo>
                  <a:pt x="54" y="0"/>
                  <a:pt x="54" y="0"/>
                  <a:pt x="54" y="0"/>
                </a:cubicBezTo>
                <a:cubicBezTo>
                  <a:pt x="53" y="5"/>
                  <a:pt x="48" y="11"/>
                  <a:pt x="42" y="11"/>
                </a:cubicBezTo>
                <a:cubicBezTo>
                  <a:pt x="20" y="11"/>
                  <a:pt x="20" y="11"/>
                  <a:pt x="20" y="11"/>
                </a:cubicBezTo>
                <a:cubicBezTo>
                  <a:pt x="15" y="11"/>
                  <a:pt x="9" y="6"/>
                  <a:pt x="8" y="0"/>
                </a:cubicBezTo>
                <a:lnTo>
                  <a:pt x="0" y="2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22" name="PA_Freeform: Shape 118">
            <a:extLst>
              <a:ext uri="{FF2B5EF4-FFF2-40B4-BE49-F238E27FC236}">
                <a16:creationId xmlns:a16="http://schemas.microsoft.com/office/drawing/2014/main" id="{3378C923-B37D-4757-88E5-CFDA95168FCA}"/>
              </a:ext>
            </a:extLst>
          </p:cNvPr>
          <p:cNvSpPr>
            <a:spLocks/>
          </p:cNvSpPr>
          <p:nvPr>
            <p:custDataLst>
              <p:tags r:id="rId102"/>
            </p:custDataLst>
          </p:nvPr>
        </p:nvSpPr>
        <p:spPr bwMode="auto">
          <a:xfrm>
            <a:off x="5425461" y="4162027"/>
            <a:ext cx="147097" cy="136834"/>
          </a:xfrm>
          <a:custGeom>
            <a:avLst/>
            <a:gdLst>
              <a:gd name="T0" fmla="*/ 70 w 74"/>
              <a:gd name="T1" fmla="*/ 69 h 69"/>
              <a:gd name="T2" fmla="*/ 70 w 74"/>
              <a:gd name="T3" fmla="*/ 64 h 69"/>
              <a:gd name="T4" fmla="*/ 74 w 74"/>
              <a:gd name="T5" fmla="*/ 10 h 69"/>
              <a:gd name="T6" fmla="*/ 65 w 74"/>
              <a:gd name="T7" fmla="*/ 18 h 69"/>
              <a:gd name="T8" fmla="*/ 65 w 74"/>
              <a:gd name="T9" fmla="*/ 27 h 69"/>
              <a:gd name="T10" fmla="*/ 65 w 74"/>
              <a:gd name="T11" fmla="*/ 33 h 69"/>
              <a:gd name="T12" fmla="*/ 65 w 74"/>
              <a:gd name="T13" fmla="*/ 41 h 69"/>
              <a:gd name="T14" fmla="*/ 32 w 74"/>
              <a:gd name="T15" fmla="*/ 3 h 69"/>
              <a:gd name="T16" fmla="*/ 31 w 74"/>
              <a:gd name="T17" fmla="*/ 4 h 69"/>
              <a:gd name="T18" fmla="*/ 31 w 74"/>
              <a:gd name="T19" fmla="*/ 64 h 69"/>
              <a:gd name="T20" fmla="*/ 61 w 74"/>
              <a:gd name="T21" fmla="*/ 64 h 69"/>
              <a:gd name="T22" fmla="*/ 65 w 74"/>
              <a:gd name="T23" fmla="*/ 69 h 69"/>
              <a:gd name="T24" fmla="*/ 61 w 74"/>
              <a:gd name="T25" fmla="*/ 37 h 69"/>
              <a:gd name="T26" fmla="*/ 65 w 74"/>
              <a:gd name="T27" fmla="*/ 27 h 69"/>
              <a:gd name="T28" fmla="*/ 61 w 74"/>
              <a:gd name="T29" fmla="*/ 23 h 69"/>
              <a:gd name="T30" fmla="*/ 65 w 74"/>
              <a:gd name="T31" fmla="*/ 10 h 69"/>
              <a:gd name="T32" fmla="*/ 31 w 74"/>
              <a:gd name="T33" fmla="*/ 17 h 69"/>
              <a:gd name="T34" fmla="*/ 53 w 74"/>
              <a:gd name="T35" fmla="*/ 57 h 69"/>
              <a:gd name="T36" fmla="*/ 31 w 74"/>
              <a:gd name="T37" fmla="*/ 57 h 69"/>
              <a:gd name="T38" fmla="*/ 65 w 74"/>
              <a:gd name="T39" fmla="*/ 33 h 69"/>
              <a:gd name="T40" fmla="*/ 31 w 74"/>
              <a:gd name="T41" fmla="*/ 2 h 69"/>
              <a:gd name="T42" fmla="*/ 16 w 74"/>
              <a:gd name="T43" fmla="*/ 10 h 69"/>
              <a:gd name="T44" fmla="*/ 0 w 74"/>
              <a:gd name="T45" fmla="*/ 3 h 69"/>
              <a:gd name="T46" fmla="*/ 10 w 74"/>
              <a:gd name="T47" fmla="*/ 10 h 69"/>
              <a:gd name="T48" fmla="*/ 1 w 74"/>
              <a:gd name="T49" fmla="*/ 64 h 69"/>
              <a:gd name="T50" fmla="*/ 7 w 74"/>
              <a:gd name="T51" fmla="*/ 64 h 69"/>
              <a:gd name="T52" fmla="*/ 16 w 74"/>
              <a:gd name="T53" fmla="*/ 69 h 69"/>
              <a:gd name="T54" fmla="*/ 16 w 74"/>
              <a:gd name="T55" fmla="*/ 64 h 69"/>
              <a:gd name="T56" fmla="*/ 31 w 74"/>
              <a:gd name="T57" fmla="*/ 57 h 69"/>
              <a:gd name="T58" fmla="*/ 8 w 74"/>
              <a:gd name="T59" fmla="*/ 17 h 69"/>
              <a:gd name="T60" fmla="*/ 31 w 74"/>
              <a:gd name="T61" fmla="*/ 10 h 69"/>
              <a:gd name="T62" fmla="*/ 23 w 74"/>
              <a:gd name="T63" fmla="*/ 10 h 69"/>
              <a:gd name="T64" fmla="*/ 31 w 74"/>
              <a:gd name="T65" fmla="*/ 2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74" h="69">
                <a:moveTo>
                  <a:pt x="65" y="69"/>
                </a:moveTo>
                <a:cubicBezTo>
                  <a:pt x="70" y="69"/>
                  <a:pt x="70" y="69"/>
                  <a:pt x="70" y="69"/>
                </a:cubicBezTo>
                <a:cubicBezTo>
                  <a:pt x="70" y="64"/>
                  <a:pt x="70" y="64"/>
                  <a:pt x="70" y="64"/>
                </a:cubicBezTo>
                <a:cubicBezTo>
                  <a:pt x="70" y="64"/>
                  <a:pt x="70" y="64"/>
                  <a:pt x="70" y="64"/>
                </a:cubicBezTo>
                <a:cubicBezTo>
                  <a:pt x="74" y="64"/>
                  <a:pt x="74" y="64"/>
                  <a:pt x="74" y="64"/>
                </a:cubicBezTo>
                <a:cubicBezTo>
                  <a:pt x="74" y="10"/>
                  <a:pt x="74" y="10"/>
                  <a:pt x="74" y="10"/>
                </a:cubicBezTo>
                <a:cubicBezTo>
                  <a:pt x="65" y="10"/>
                  <a:pt x="65" y="10"/>
                  <a:pt x="65" y="10"/>
                </a:cubicBezTo>
                <a:cubicBezTo>
                  <a:pt x="65" y="18"/>
                  <a:pt x="65" y="18"/>
                  <a:pt x="65" y="18"/>
                </a:cubicBezTo>
                <a:cubicBezTo>
                  <a:pt x="67" y="18"/>
                  <a:pt x="69" y="20"/>
                  <a:pt x="69" y="23"/>
                </a:cubicBezTo>
                <a:cubicBezTo>
                  <a:pt x="69" y="25"/>
                  <a:pt x="67" y="27"/>
                  <a:pt x="65" y="27"/>
                </a:cubicBezTo>
                <a:cubicBezTo>
                  <a:pt x="65" y="33"/>
                  <a:pt x="65" y="33"/>
                  <a:pt x="65" y="33"/>
                </a:cubicBezTo>
                <a:cubicBezTo>
                  <a:pt x="65" y="33"/>
                  <a:pt x="65" y="33"/>
                  <a:pt x="65" y="33"/>
                </a:cubicBezTo>
                <a:cubicBezTo>
                  <a:pt x="67" y="33"/>
                  <a:pt x="69" y="35"/>
                  <a:pt x="69" y="37"/>
                </a:cubicBezTo>
                <a:cubicBezTo>
                  <a:pt x="69" y="39"/>
                  <a:pt x="67" y="41"/>
                  <a:pt x="65" y="41"/>
                </a:cubicBezTo>
                <a:lnTo>
                  <a:pt x="65" y="69"/>
                </a:lnTo>
                <a:close/>
                <a:moveTo>
                  <a:pt x="32" y="3"/>
                </a:moveTo>
                <a:cubicBezTo>
                  <a:pt x="31" y="2"/>
                  <a:pt x="31" y="2"/>
                  <a:pt x="31" y="2"/>
                </a:cubicBezTo>
                <a:cubicBezTo>
                  <a:pt x="31" y="4"/>
                  <a:pt x="31" y="4"/>
                  <a:pt x="31" y="4"/>
                </a:cubicBezTo>
                <a:cubicBezTo>
                  <a:pt x="32" y="3"/>
                  <a:pt x="32" y="3"/>
                  <a:pt x="32" y="3"/>
                </a:cubicBezTo>
                <a:close/>
                <a:moveTo>
                  <a:pt x="31" y="64"/>
                </a:moveTo>
                <a:cubicBezTo>
                  <a:pt x="61" y="64"/>
                  <a:pt x="61" y="64"/>
                  <a:pt x="61" y="64"/>
                </a:cubicBezTo>
                <a:cubicBezTo>
                  <a:pt x="61" y="64"/>
                  <a:pt x="61" y="64"/>
                  <a:pt x="61" y="64"/>
                </a:cubicBezTo>
                <a:cubicBezTo>
                  <a:pt x="61" y="69"/>
                  <a:pt x="61" y="69"/>
                  <a:pt x="61" y="69"/>
                </a:cubicBezTo>
                <a:cubicBezTo>
                  <a:pt x="65" y="69"/>
                  <a:pt x="65" y="69"/>
                  <a:pt x="65" y="69"/>
                </a:cubicBezTo>
                <a:cubicBezTo>
                  <a:pt x="65" y="41"/>
                  <a:pt x="65" y="41"/>
                  <a:pt x="65" y="41"/>
                </a:cubicBezTo>
                <a:cubicBezTo>
                  <a:pt x="63" y="41"/>
                  <a:pt x="61" y="39"/>
                  <a:pt x="61" y="37"/>
                </a:cubicBezTo>
                <a:cubicBezTo>
                  <a:pt x="61" y="35"/>
                  <a:pt x="63" y="33"/>
                  <a:pt x="65" y="33"/>
                </a:cubicBezTo>
                <a:cubicBezTo>
                  <a:pt x="65" y="27"/>
                  <a:pt x="65" y="27"/>
                  <a:pt x="65" y="27"/>
                </a:cubicBezTo>
                <a:cubicBezTo>
                  <a:pt x="63" y="27"/>
                  <a:pt x="61" y="25"/>
                  <a:pt x="61" y="23"/>
                </a:cubicBezTo>
                <a:cubicBezTo>
                  <a:pt x="61" y="23"/>
                  <a:pt x="61" y="23"/>
                  <a:pt x="61" y="23"/>
                </a:cubicBezTo>
                <a:cubicBezTo>
                  <a:pt x="61" y="20"/>
                  <a:pt x="63" y="18"/>
                  <a:pt x="65" y="18"/>
                </a:cubicBezTo>
                <a:cubicBezTo>
                  <a:pt x="65" y="10"/>
                  <a:pt x="65" y="10"/>
                  <a:pt x="65" y="10"/>
                </a:cubicBezTo>
                <a:cubicBezTo>
                  <a:pt x="31" y="10"/>
                  <a:pt x="31" y="10"/>
                  <a:pt x="31" y="10"/>
                </a:cubicBezTo>
                <a:cubicBezTo>
                  <a:pt x="31" y="17"/>
                  <a:pt x="31" y="17"/>
                  <a:pt x="31" y="17"/>
                </a:cubicBezTo>
                <a:cubicBezTo>
                  <a:pt x="53" y="17"/>
                  <a:pt x="53" y="17"/>
                  <a:pt x="53" y="17"/>
                </a:cubicBezTo>
                <a:cubicBezTo>
                  <a:pt x="53" y="57"/>
                  <a:pt x="53" y="57"/>
                  <a:pt x="53" y="57"/>
                </a:cubicBezTo>
                <a:cubicBezTo>
                  <a:pt x="53" y="57"/>
                  <a:pt x="53" y="57"/>
                  <a:pt x="53" y="57"/>
                </a:cubicBezTo>
                <a:cubicBezTo>
                  <a:pt x="31" y="57"/>
                  <a:pt x="31" y="57"/>
                  <a:pt x="31" y="57"/>
                </a:cubicBezTo>
                <a:cubicBezTo>
                  <a:pt x="31" y="64"/>
                  <a:pt x="31" y="64"/>
                  <a:pt x="31" y="64"/>
                </a:cubicBezTo>
                <a:close/>
                <a:moveTo>
                  <a:pt x="65" y="33"/>
                </a:moveTo>
                <a:cubicBezTo>
                  <a:pt x="65" y="33"/>
                  <a:pt x="65" y="33"/>
                  <a:pt x="65" y="33"/>
                </a:cubicBezTo>
                <a:moveTo>
                  <a:pt x="31" y="2"/>
                </a:moveTo>
                <a:cubicBezTo>
                  <a:pt x="29" y="0"/>
                  <a:pt x="29" y="0"/>
                  <a:pt x="29" y="0"/>
                </a:cubicBezTo>
                <a:cubicBezTo>
                  <a:pt x="16" y="10"/>
                  <a:pt x="16" y="10"/>
                  <a:pt x="16" y="10"/>
                </a:cubicBezTo>
                <a:cubicBezTo>
                  <a:pt x="3" y="0"/>
                  <a:pt x="3" y="0"/>
                  <a:pt x="3" y="0"/>
                </a:cubicBezTo>
                <a:cubicBezTo>
                  <a:pt x="0" y="3"/>
                  <a:pt x="0" y="3"/>
                  <a:pt x="0" y="3"/>
                </a:cubicBezTo>
                <a:cubicBezTo>
                  <a:pt x="9" y="10"/>
                  <a:pt x="9" y="10"/>
                  <a:pt x="9" y="10"/>
                </a:cubicBezTo>
                <a:cubicBezTo>
                  <a:pt x="10" y="10"/>
                  <a:pt x="10" y="10"/>
                  <a:pt x="10" y="10"/>
                </a:cubicBezTo>
                <a:cubicBezTo>
                  <a:pt x="1" y="10"/>
                  <a:pt x="1" y="10"/>
                  <a:pt x="1" y="10"/>
                </a:cubicBezTo>
                <a:cubicBezTo>
                  <a:pt x="1" y="64"/>
                  <a:pt x="1" y="64"/>
                  <a:pt x="1" y="64"/>
                </a:cubicBezTo>
                <a:cubicBezTo>
                  <a:pt x="7" y="64"/>
                  <a:pt x="7" y="64"/>
                  <a:pt x="7" y="64"/>
                </a:cubicBezTo>
                <a:cubicBezTo>
                  <a:pt x="7" y="64"/>
                  <a:pt x="7" y="64"/>
                  <a:pt x="7" y="64"/>
                </a:cubicBezTo>
                <a:cubicBezTo>
                  <a:pt x="7" y="69"/>
                  <a:pt x="7" y="69"/>
                  <a:pt x="7" y="69"/>
                </a:cubicBezTo>
                <a:cubicBezTo>
                  <a:pt x="16" y="69"/>
                  <a:pt x="16" y="69"/>
                  <a:pt x="16" y="69"/>
                </a:cubicBezTo>
                <a:cubicBezTo>
                  <a:pt x="16" y="64"/>
                  <a:pt x="16" y="64"/>
                  <a:pt x="16" y="64"/>
                </a:cubicBezTo>
                <a:cubicBezTo>
                  <a:pt x="16" y="64"/>
                  <a:pt x="16" y="64"/>
                  <a:pt x="16" y="64"/>
                </a:cubicBezTo>
                <a:cubicBezTo>
                  <a:pt x="31" y="64"/>
                  <a:pt x="31" y="64"/>
                  <a:pt x="31" y="64"/>
                </a:cubicBezTo>
                <a:cubicBezTo>
                  <a:pt x="31" y="57"/>
                  <a:pt x="31" y="57"/>
                  <a:pt x="31" y="57"/>
                </a:cubicBezTo>
                <a:cubicBezTo>
                  <a:pt x="8" y="57"/>
                  <a:pt x="8" y="57"/>
                  <a:pt x="8" y="57"/>
                </a:cubicBezTo>
                <a:cubicBezTo>
                  <a:pt x="8" y="17"/>
                  <a:pt x="8" y="17"/>
                  <a:pt x="8" y="17"/>
                </a:cubicBezTo>
                <a:cubicBezTo>
                  <a:pt x="31" y="17"/>
                  <a:pt x="31" y="17"/>
                  <a:pt x="31" y="17"/>
                </a:cubicBezTo>
                <a:cubicBezTo>
                  <a:pt x="31" y="10"/>
                  <a:pt x="31" y="10"/>
                  <a:pt x="31" y="10"/>
                </a:cubicBezTo>
                <a:cubicBezTo>
                  <a:pt x="22" y="10"/>
                  <a:pt x="22" y="10"/>
                  <a:pt x="22" y="10"/>
                </a:cubicBezTo>
                <a:cubicBezTo>
                  <a:pt x="23" y="10"/>
                  <a:pt x="23" y="10"/>
                  <a:pt x="23" y="10"/>
                </a:cubicBezTo>
                <a:cubicBezTo>
                  <a:pt x="31" y="4"/>
                  <a:pt x="31" y="4"/>
                  <a:pt x="31" y="4"/>
                </a:cubicBezTo>
                <a:lnTo>
                  <a:pt x="31" y="2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23" name="PA_椭圆 119">
            <a:extLst>
              <a:ext uri="{FF2B5EF4-FFF2-40B4-BE49-F238E27FC236}">
                <a16:creationId xmlns:a16="http://schemas.microsoft.com/office/drawing/2014/main" id="{8A0BB67E-26B5-4FD7-92A8-41E0012F110D}"/>
              </a:ext>
            </a:extLst>
          </p:cNvPr>
          <p:cNvSpPr>
            <a:spLocks/>
          </p:cNvSpPr>
          <p:nvPr>
            <p:custDataLst>
              <p:tags r:id="rId103"/>
            </p:custDataLst>
          </p:nvPr>
        </p:nvSpPr>
        <p:spPr bwMode="auto">
          <a:xfrm>
            <a:off x="6807490" y="2554222"/>
            <a:ext cx="39910" cy="38770"/>
          </a:xfrm>
          <a:prstGeom prst="ellipse">
            <a:avLst/>
          </a:pr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24" name="PA_Freeform: Shape 120">
            <a:extLst>
              <a:ext uri="{FF2B5EF4-FFF2-40B4-BE49-F238E27FC236}">
                <a16:creationId xmlns:a16="http://schemas.microsoft.com/office/drawing/2014/main" id="{573D9CCA-63E5-4CB0-AD0B-E51A86DE3CD5}"/>
              </a:ext>
            </a:extLst>
          </p:cNvPr>
          <p:cNvSpPr>
            <a:spLocks/>
          </p:cNvSpPr>
          <p:nvPr>
            <p:custDataLst>
              <p:tags r:id="rId104"/>
            </p:custDataLst>
          </p:nvPr>
        </p:nvSpPr>
        <p:spPr bwMode="auto">
          <a:xfrm>
            <a:off x="6780123" y="2600974"/>
            <a:ext cx="93504" cy="142536"/>
          </a:xfrm>
          <a:custGeom>
            <a:avLst/>
            <a:gdLst>
              <a:gd name="T0" fmla="*/ 14 w 82"/>
              <a:gd name="T1" fmla="*/ 23 h 125"/>
              <a:gd name="T2" fmla="*/ 19 w 82"/>
              <a:gd name="T3" fmla="*/ 23 h 125"/>
              <a:gd name="T4" fmla="*/ 19 w 82"/>
              <a:gd name="T5" fmla="*/ 65 h 125"/>
              <a:gd name="T6" fmla="*/ 19 w 82"/>
              <a:gd name="T7" fmla="*/ 65 h 125"/>
              <a:gd name="T8" fmla="*/ 19 w 82"/>
              <a:gd name="T9" fmla="*/ 125 h 125"/>
              <a:gd name="T10" fmla="*/ 38 w 82"/>
              <a:gd name="T11" fmla="*/ 125 h 125"/>
              <a:gd name="T12" fmla="*/ 38 w 82"/>
              <a:gd name="T13" fmla="*/ 59 h 125"/>
              <a:gd name="T14" fmla="*/ 45 w 82"/>
              <a:gd name="T15" fmla="*/ 59 h 125"/>
              <a:gd name="T16" fmla="*/ 45 w 82"/>
              <a:gd name="T17" fmla="*/ 125 h 125"/>
              <a:gd name="T18" fmla="*/ 64 w 82"/>
              <a:gd name="T19" fmla="*/ 125 h 125"/>
              <a:gd name="T20" fmla="*/ 64 w 82"/>
              <a:gd name="T21" fmla="*/ 59 h 125"/>
              <a:gd name="T22" fmla="*/ 64 w 82"/>
              <a:gd name="T23" fmla="*/ 59 h 125"/>
              <a:gd name="T24" fmla="*/ 64 w 82"/>
              <a:gd name="T25" fmla="*/ 23 h 125"/>
              <a:gd name="T26" fmla="*/ 69 w 82"/>
              <a:gd name="T27" fmla="*/ 23 h 125"/>
              <a:gd name="T28" fmla="*/ 69 w 82"/>
              <a:gd name="T29" fmla="*/ 59 h 125"/>
              <a:gd name="T30" fmla="*/ 82 w 82"/>
              <a:gd name="T31" fmla="*/ 59 h 125"/>
              <a:gd name="T32" fmla="*/ 82 w 82"/>
              <a:gd name="T33" fmla="*/ 0 h 125"/>
              <a:gd name="T34" fmla="*/ 0 w 82"/>
              <a:gd name="T35" fmla="*/ 0 h 125"/>
              <a:gd name="T36" fmla="*/ 0 w 82"/>
              <a:gd name="T37" fmla="*/ 59 h 125"/>
              <a:gd name="T38" fmla="*/ 14 w 82"/>
              <a:gd name="T39" fmla="*/ 59 h 125"/>
              <a:gd name="T40" fmla="*/ 14 w 82"/>
              <a:gd name="T41" fmla="*/ 23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82" h="125">
                <a:moveTo>
                  <a:pt x="14" y="23"/>
                </a:moveTo>
                <a:lnTo>
                  <a:pt x="19" y="23"/>
                </a:lnTo>
                <a:lnTo>
                  <a:pt x="19" y="65"/>
                </a:lnTo>
                <a:lnTo>
                  <a:pt x="19" y="65"/>
                </a:lnTo>
                <a:lnTo>
                  <a:pt x="19" y="125"/>
                </a:lnTo>
                <a:lnTo>
                  <a:pt x="38" y="125"/>
                </a:lnTo>
                <a:lnTo>
                  <a:pt x="38" y="59"/>
                </a:lnTo>
                <a:lnTo>
                  <a:pt x="45" y="59"/>
                </a:lnTo>
                <a:lnTo>
                  <a:pt x="45" y="125"/>
                </a:lnTo>
                <a:lnTo>
                  <a:pt x="64" y="125"/>
                </a:lnTo>
                <a:lnTo>
                  <a:pt x="64" y="59"/>
                </a:lnTo>
                <a:lnTo>
                  <a:pt x="64" y="59"/>
                </a:lnTo>
                <a:lnTo>
                  <a:pt x="64" y="23"/>
                </a:lnTo>
                <a:lnTo>
                  <a:pt x="69" y="23"/>
                </a:lnTo>
                <a:lnTo>
                  <a:pt x="69" y="59"/>
                </a:lnTo>
                <a:lnTo>
                  <a:pt x="82" y="59"/>
                </a:lnTo>
                <a:lnTo>
                  <a:pt x="82" y="0"/>
                </a:lnTo>
                <a:lnTo>
                  <a:pt x="0" y="0"/>
                </a:lnTo>
                <a:lnTo>
                  <a:pt x="0" y="59"/>
                </a:lnTo>
                <a:lnTo>
                  <a:pt x="14" y="59"/>
                </a:lnTo>
                <a:lnTo>
                  <a:pt x="14" y="23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25" name="PA_椭圆 121">
            <a:extLst>
              <a:ext uri="{FF2B5EF4-FFF2-40B4-BE49-F238E27FC236}">
                <a16:creationId xmlns:a16="http://schemas.microsoft.com/office/drawing/2014/main" id="{13D47BA6-C2A1-4005-BED7-1E8C98FE7228}"/>
              </a:ext>
            </a:extLst>
          </p:cNvPr>
          <p:cNvSpPr>
            <a:spLocks/>
          </p:cNvSpPr>
          <p:nvPr>
            <p:custDataLst>
              <p:tags r:id="rId105"/>
            </p:custDataLst>
          </p:nvPr>
        </p:nvSpPr>
        <p:spPr bwMode="auto">
          <a:xfrm>
            <a:off x="6914677" y="2554222"/>
            <a:ext cx="37630" cy="38770"/>
          </a:xfrm>
          <a:prstGeom prst="ellipse">
            <a:avLst/>
          </a:pr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26" name="PA_Freeform: Shape 122">
            <a:extLst>
              <a:ext uri="{FF2B5EF4-FFF2-40B4-BE49-F238E27FC236}">
                <a16:creationId xmlns:a16="http://schemas.microsoft.com/office/drawing/2014/main" id="{8D4EEA5E-704D-44E2-818E-C6FA2AF811FC}"/>
              </a:ext>
            </a:extLst>
          </p:cNvPr>
          <p:cNvSpPr>
            <a:spLocks/>
          </p:cNvSpPr>
          <p:nvPr>
            <p:custDataLst>
              <p:tags r:id="rId106"/>
            </p:custDataLst>
          </p:nvPr>
        </p:nvSpPr>
        <p:spPr bwMode="auto">
          <a:xfrm>
            <a:off x="6879328" y="2600974"/>
            <a:ext cx="106047" cy="142536"/>
          </a:xfrm>
          <a:custGeom>
            <a:avLst/>
            <a:gdLst>
              <a:gd name="T0" fmla="*/ 81 w 93"/>
              <a:gd name="T1" fmla="*/ 59 h 125"/>
              <a:gd name="T2" fmla="*/ 93 w 93"/>
              <a:gd name="T3" fmla="*/ 59 h 125"/>
              <a:gd name="T4" fmla="*/ 78 w 93"/>
              <a:gd name="T5" fmla="*/ 0 h 125"/>
              <a:gd name="T6" fmla="*/ 17 w 93"/>
              <a:gd name="T7" fmla="*/ 0 h 125"/>
              <a:gd name="T8" fmla="*/ 0 w 93"/>
              <a:gd name="T9" fmla="*/ 59 h 125"/>
              <a:gd name="T10" fmla="*/ 14 w 93"/>
              <a:gd name="T11" fmla="*/ 59 h 125"/>
              <a:gd name="T12" fmla="*/ 24 w 93"/>
              <a:gd name="T13" fmla="*/ 23 h 125"/>
              <a:gd name="T14" fmla="*/ 28 w 93"/>
              <a:gd name="T15" fmla="*/ 23 h 125"/>
              <a:gd name="T16" fmla="*/ 10 w 93"/>
              <a:gd name="T17" fmla="*/ 89 h 125"/>
              <a:gd name="T18" fmla="*/ 24 w 93"/>
              <a:gd name="T19" fmla="*/ 89 h 125"/>
              <a:gd name="T20" fmla="*/ 24 w 93"/>
              <a:gd name="T21" fmla="*/ 125 h 125"/>
              <a:gd name="T22" fmla="*/ 45 w 93"/>
              <a:gd name="T23" fmla="*/ 125 h 125"/>
              <a:gd name="T24" fmla="*/ 45 w 93"/>
              <a:gd name="T25" fmla="*/ 89 h 125"/>
              <a:gd name="T26" fmla="*/ 50 w 93"/>
              <a:gd name="T27" fmla="*/ 89 h 125"/>
              <a:gd name="T28" fmla="*/ 50 w 93"/>
              <a:gd name="T29" fmla="*/ 125 h 125"/>
              <a:gd name="T30" fmla="*/ 69 w 93"/>
              <a:gd name="T31" fmla="*/ 125 h 125"/>
              <a:gd name="T32" fmla="*/ 69 w 93"/>
              <a:gd name="T33" fmla="*/ 89 h 125"/>
              <a:gd name="T34" fmla="*/ 85 w 93"/>
              <a:gd name="T35" fmla="*/ 89 h 125"/>
              <a:gd name="T36" fmla="*/ 66 w 93"/>
              <a:gd name="T37" fmla="*/ 23 h 125"/>
              <a:gd name="T38" fmla="*/ 71 w 93"/>
              <a:gd name="T39" fmla="*/ 23 h 125"/>
              <a:gd name="T40" fmla="*/ 81 w 93"/>
              <a:gd name="T41" fmla="*/ 59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3" h="125">
                <a:moveTo>
                  <a:pt x="81" y="59"/>
                </a:moveTo>
                <a:lnTo>
                  <a:pt x="93" y="59"/>
                </a:lnTo>
                <a:lnTo>
                  <a:pt x="78" y="0"/>
                </a:lnTo>
                <a:lnTo>
                  <a:pt x="17" y="0"/>
                </a:lnTo>
                <a:lnTo>
                  <a:pt x="0" y="59"/>
                </a:lnTo>
                <a:lnTo>
                  <a:pt x="14" y="59"/>
                </a:lnTo>
                <a:lnTo>
                  <a:pt x="24" y="23"/>
                </a:lnTo>
                <a:lnTo>
                  <a:pt x="28" y="23"/>
                </a:lnTo>
                <a:lnTo>
                  <a:pt x="10" y="89"/>
                </a:lnTo>
                <a:lnTo>
                  <a:pt x="24" y="89"/>
                </a:lnTo>
                <a:lnTo>
                  <a:pt x="24" y="125"/>
                </a:lnTo>
                <a:lnTo>
                  <a:pt x="45" y="125"/>
                </a:lnTo>
                <a:lnTo>
                  <a:pt x="45" y="89"/>
                </a:lnTo>
                <a:lnTo>
                  <a:pt x="50" y="89"/>
                </a:lnTo>
                <a:lnTo>
                  <a:pt x="50" y="125"/>
                </a:lnTo>
                <a:lnTo>
                  <a:pt x="69" y="125"/>
                </a:lnTo>
                <a:lnTo>
                  <a:pt x="69" y="89"/>
                </a:lnTo>
                <a:lnTo>
                  <a:pt x="85" y="89"/>
                </a:lnTo>
                <a:lnTo>
                  <a:pt x="66" y="23"/>
                </a:lnTo>
                <a:lnTo>
                  <a:pt x="71" y="23"/>
                </a:lnTo>
                <a:lnTo>
                  <a:pt x="81" y="59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27" name="PA_Freeform: Shape 123">
            <a:extLst>
              <a:ext uri="{FF2B5EF4-FFF2-40B4-BE49-F238E27FC236}">
                <a16:creationId xmlns:a16="http://schemas.microsoft.com/office/drawing/2014/main" id="{29742124-243C-4C24-9FE5-1F44293829FB}"/>
              </a:ext>
            </a:extLst>
          </p:cNvPr>
          <p:cNvSpPr>
            <a:spLocks/>
          </p:cNvSpPr>
          <p:nvPr>
            <p:custDataLst>
              <p:tags r:id="rId107"/>
            </p:custDataLst>
          </p:nvPr>
        </p:nvSpPr>
        <p:spPr bwMode="auto">
          <a:xfrm>
            <a:off x="6046918" y="4532620"/>
            <a:ext cx="149378" cy="182446"/>
          </a:xfrm>
          <a:custGeom>
            <a:avLst/>
            <a:gdLst>
              <a:gd name="T0" fmla="*/ 52 w 75"/>
              <a:gd name="T1" fmla="*/ 84 h 92"/>
              <a:gd name="T2" fmla="*/ 75 w 75"/>
              <a:gd name="T3" fmla="*/ 92 h 92"/>
              <a:gd name="T4" fmla="*/ 52 w 75"/>
              <a:gd name="T5" fmla="*/ 52 h 92"/>
              <a:gd name="T6" fmla="*/ 47 w 75"/>
              <a:gd name="T7" fmla="*/ 45 h 92"/>
              <a:gd name="T8" fmla="*/ 43 w 75"/>
              <a:gd name="T9" fmla="*/ 63 h 92"/>
              <a:gd name="T10" fmla="*/ 45 w 75"/>
              <a:gd name="T11" fmla="*/ 69 h 92"/>
              <a:gd name="T12" fmla="*/ 43 w 75"/>
              <a:gd name="T13" fmla="*/ 67 h 92"/>
              <a:gd name="T14" fmla="*/ 46 w 75"/>
              <a:gd name="T15" fmla="*/ 78 h 92"/>
              <a:gd name="T16" fmla="*/ 43 w 75"/>
              <a:gd name="T17" fmla="*/ 84 h 92"/>
              <a:gd name="T18" fmla="*/ 43 w 75"/>
              <a:gd name="T19" fmla="*/ 84 h 92"/>
              <a:gd name="T20" fmla="*/ 37 w 75"/>
              <a:gd name="T21" fmla="*/ 78 h 92"/>
              <a:gd name="T22" fmla="*/ 43 w 75"/>
              <a:gd name="T23" fmla="*/ 24 h 92"/>
              <a:gd name="T24" fmla="*/ 40 w 75"/>
              <a:gd name="T25" fmla="*/ 14 h 92"/>
              <a:gd name="T26" fmla="*/ 37 w 75"/>
              <a:gd name="T27" fmla="*/ 27 h 92"/>
              <a:gd name="T28" fmla="*/ 37 w 75"/>
              <a:gd name="T29" fmla="*/ 45 h 92"/>
              <a:gd name="T30" fmla="*/ 41 w 75"/>
              <a:gd name="T31" fmla="*/ 52 h 92"/>
              <a:gd name="T32" fmla="*/ 37 w 75"/>
              <a:gd name="T33" fmla="*/ 62 h 92"/>
              <a:gd name="T34" fmla="*/ 43 w 75"/>
              <a:gd name="T35" fmla="*/ 74 h 92"/>
              <a:gd name="T36" fmla="*/ 41 w 75"/>
              <a:gd name="T37" fmla="*/ 65 h 92"/>
              <a:gd name="T38" fmla="*/ 43 w 75"/>
              <a:gd name="T39" fmla="*/ 24 h 92"/>
              <a:gd name="T40" fmla="*/ 37 w 75"/>
              <a:gd name="T41" fmla="*/ 84 h 92"/>
              <a:gd name="T42" fmla="*/ 37 w 75"/>
              <a:gd name="T43" fmla="*/ 78 h 92"/>
              <a:gd name="T44" fmla="*/ 37 w 75"/>
              <a:gd name="T45" fmla="*/ 78 h 92"/>
              <a:gd name="T46" fmla="*/ 32 w 75"/>
              <a:gd name="T47" fmla="*/ 84 h 92"/>
              <a:gd name="T48" fmla="*/ 37 w 75"/>
              <a:gd name="T49" fmla="*/ 0 h 92"/>
              <a:gd name="T50" fmla="*/ 34 w 75"/>
              <a:gd name="T51" fmla="*/ 14 h 92"/>
              <a:gd name="T52" fmla="*/ 32 w 75"/>
              <a:gd name="T53" fmla="*/ 63 h 92"/>
              <a:gd name="T54" fmla="*/ 32 w 75"/>
              <a:gd name="T55" fmla="*/ 67 h 92"/>
              <a:gd name="T56" fmla="*/ 37 w 75"/>
              <a:gd name="T57" fmla="*/ 69 h 92"/>
              <a:gd name="T58" fmla="*/ 37 w 75"/>
              <a:gd name="T59" fmla="*/ 62 h 92"/>
              <a:gd name="T60" fmla="*/ 33 w 75"/>
              <a:gd name="T61" fmla="*/ 58 h 92"/>
              <a:gd name="T62" fmla="*/ 37 w 75"/>
              <a:gd name="T63" fmla="*/ 52 h 92"/>
              <a:gd name="T64" fmla="*/ 37 w 75"/>
              <a:gd name="T65" fmla="*/ 52 h 92"/>
              <a:gd name="T66" fmla="*/ 37 w 75"/>
              <a:gd name="T67" fmla="*/ 45 h 92"/>
              <a:gd name="T68" fmla="*/ 37 w 75"/>
              <a:gd name="T69" fmla="*/ 27 h 92"/>
              <a:gd name="T70" fmla="*/ 37 w 75"/>
              <a:gd name="T71" fmla="*/ 27 h 92"/>
              <a:gd name="T72" fmla="*/ 0 w 75"/>
              <a:gd name="T73" fmla="*/ 92 h 92"/>
              <a:gd name="T74" fmla="*/ 23 w 75"/>
              <a:gd name="T75" fmla="*/ 84 h 92"/>
              <a:gd name="T76" fmla="*/ 32 w 75"/>
              <a:gd name="T77" fmla="*/ 78 h 92"/>
              <a:gd name="T78" fmla="*/ 32 w 75"/>
              <a:gd name="T79" fmla="*/ 74 h 92"/>
              <a:gd name="T80" fmla="*/ 30 w 75"/>
              <a:gd name="T81" fmla="*/ 69 h 92"/>
              <a:gd name="T82" fmla="*/ 32 w 75"/>
              <a:gd name="T83" fmla="*/ 63 h 92"/>
              <a:gd name="T84" fmla="*/ 32 w 75"/>
              <a:gd name="T85" fmla="*/ 24 h 92"/>
              <a:gd name="T86" fmla="*/ 23 w 75"/>
              <a:gd name="T87" fmla="*/ 45 h 92"/>
              <a:gd name="T88" fmla="*/ 25 w 75"/>
              <a:gd name="T89" fmla="*/ 52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75" h="92">
                <a:moveTo>
                  <a:pt x="43" y="84"/>
                </a:moveTo>
                <a:cubicBezTo>
                  <a:pt x="52" y="84"/>
                  <a:pt x="52" y="84"/>
                  <a:pt x="52" y="84"/>
                </a:cubicBezTo>
                <a:cubicBezTo>
                  <a:pt x="60" y="92"/>
                  <a:pt x="60" y="92"/>
                  <a:pt x="60" y="92"/>
                </a:cubicBezTo>
                <a:cubicBezTo>
                  <a:pt x="75" y="92"/>
                  <a:pt x="75" y="92"/>
                  <a:pt x="75" y="92"/>
                </a:cubicBezTo>
                <a:cubicBezTo>
                  <a:pt x="63" y="85"/>
                  <a:pt x="55" y="69"/>
                  <a:pt x="50" y="52"/>
                </a:cubicBezTo>
                <a:cubicBezTo>
                  <a:pt x="52" y="52"/>
                  <a:pt x="52" y="52"/>
                  <a:pt x="52" y="52"/>
                </a:cubicBezTo>
                <a:cubicBezTo>
                  <a:pt x="52" y="45"/>
                  <a:pt x="52" y="45"/>
                  <a:pt x="52" y="45"/>
                </a:cubicBezTo>
                <a:cubicBezTo>
                  <a:pt x="47" y="45"/>
                  <a:pt x="47" y="45"/>
                  <a:pt x="47" y="45"/>
                </a:cubicBezTo>
                <a:cubicBezTo>
                  <a:pt x="45" y="37"/>
                  <a:pt x="44" y="30"/>
                  <a:pt x="43" y="24"/>
                </a:cubicBezTo>
                <a:cubicBezTo>
                  <a:pt x="43" y="63"/>
                  <a:pt x="43" y="63"/>
                  <a:pt x="43" y="63"/>
                </a:cubicBezTo>
                <a:cubicBezTo>
                  <a:pt x="43" y="63"/>
                  <a:pt x="43" y="63"/>
                  <a:pt x="43" y="63"/>
                </a:cubicBezTo>
                <a:cubicBezTo>
                  <a:pt x="44" y="65"/>
                  <a:pt x="44" y="67"/>
                  <a:pt x="45" y="69"/>
                </a:cubicBezTo>
                <a:cubicBezTo>
                  <a:pt x="45" y="69"/>
                  <a:pt x="45" y="69"/>
                  <a:pt x="45" y="69"/>
                </a:cubicBezTo>
                <a:cubicBezTo>
                  <a:pt x="43" y="67"/>
                  <a:pt x="43" y="67"/>
                  <a:pt x="43" y="67"/>
                </a:cubicBezTo>
                <a:cubicBezTo>
                  <a:pt x="43" y="74"/>
                  <a:pt x="43" y="74"/>
                  <a:pt x="43" y="74"/>
                </a:cubicBezTo>
                <a:cubicBezTo>
                  <a:pt x="46" y="78"/>
                  <a:pt x="46" y="78"/>
                  <a:pt x="46" y="78"/>
                </a:cubicBezTo>
                <a:cubicBezTo>
                  <a:pt x="43" y="78"/>
                  <a:pt x="43" y="78"/>
                  <a:pt x="43" y="78"/>
                </a:cubicBezTo>
                <a:lnTo>
                  <a:pt x="43" y="84"/>
                </a:lnTo>
                <a:close/>
                <a:moveTo>
                  <a:pt x="37" y="84"/>
                </a:moveTo>
                <a:cubicBezTo>
                  <a:pt x="43" y="84"/>
                  <a:pt x="43" y="84"/>
                  <a:pt x="43" y="84"/>
                </a:cubicBezTo>
                <a:cubicBezTo>
                  <a:pt x="43" y="78"/>
                  <a:pt x="43" y="78"/>
                  <a:pt x="43" y="78"/>
                </a:cubicBezTo>
                <a:cubicBezTo>
                  <a:pt x="37" y="78"/>
                  <a:pt x="37" y="78"/>
                  <a:pt x="37" y="78"/>
                </a:cubicBezTo>
                <a:cubicBezTo>
                  <a:pt x="37" y="84"/>
                  <a:pt x="37" y="84"/>
                  <a:pt x="37" y="84"/>
                </a:cubicBezTo>
                <a:close/>
                <a:moveTo>
                  <a:pt x="43" y="24"/>
                </a:moveTo>
                <a:cubicBezTo>
                  <a:pt x="42" y="18"/>
                  <a:pt x="41" y="14"/>
                  <a:pt x="41" y="14"/>
                </a:cubicBezTo>
                <a:cubicBezTo>
                  <a:pt x="40" y="14"/>
                  <a:pt x="40" y="14"/>
                  <a:pt x="40" y="14"/>
                </a:cubicBezTo>
                <a:cubicBezTo>
                  <a:pt x="37" y="0"/>
                  <a:pt x="37" y="0"/>
                  <a:pt x="37" y="0"/>
                </a:cubicBezTo>
                <a:cubicBezTo>
                  <a:pt x="37" y="27"/>
                  <a:pt x="37" y="27"/>
                  <a:pt x="37" y="27"/>
                </a:cubicBezTo>
                <a:cubicBezTo>
                  <a:pt x="38" y="28"/>
                  <a:pt x="38" y="41"/>
                  <a:pt x="39" y="45"/>
                </a:cubicBezTo>
                <a:cubicBezTo>
                  <a:pt x="37" y="45"/>
                  <a:pt x="37" y="45"/>
                  <a:pt x="37" y="45"/>
                </a:cubicBezTo>
                <a:cubicBezTo>
                  <a:pt x="37" y="52"/>
                  <a:pt x="37" y="52"/>
                  <a:pt x="37" y="52"/>
                </a:cubicBezTo>
                <a:cubicBezTo>
                  <a:pt x="41" y="52"/>
                  <a:pt x="41" y="52"/>
                  <a:pt x="41" y="52"/>
                </a:cubicBezTo>
                <a:cubicBezTo>
                  <a:pt x="41" y="52"/>
                  <a:pt x="41" y="54"/>
                  <a:pt x="42" y="58"/>
                </a:cubicBezTo>
                <a:cubicBezTo>
                  <a:pt x="37" y="62"/>
                  <a:pt x="37" y="62"/>
                  <a:pt x="37" y="62"/>
                </a:cubicBezTo>
                <a:cubicBezTo>
                  <a:pt x="37" y="69"/>
                  <a:pt x="37" y="69"/>
                  <a:pt x="37" y="69"/>
                </a:cubicBezTo>
                <a:cubicBezTo>
                  <a:pt x="43" y="74"/>
                  <a:pt x="43" y="74"/>
                  <a:pt x="43" y="74"/>
                </a:cubicBezTo>
                <a:cubicBezTo>
                  <a:pt x="43" y="67"/>
                  <a:pt x="43" y="67"/>
                  <a:pt x="43" y="67"/>
                </a:cubicBezTo>
                <a:cubicBezTo>
                  <a:pt x="41" y="65"/>
                  <a:pt x="41" y="65"/>
                  <a:pt x="41" y="65"/>
                </a:cubicBezTo>
                <a:cubicBezTo>
                  <a:pt x="43" y="63"/>
                  <a:pt x="43" y="63"/>
                  <a:pt x="43" y="63"/>
                </a:cubicBezTo>
                <a:lnTo>
                  <a:pt x="43" y="24"/>
                </a:lnTo>
                <a:close/>
                <a:moveTo>
                  <a:pt x="32" y="84"/>
                </a:moveTo>
                <a:cubicBezTo>
                  <a:pt x="37" y="84"/>
                  <a:pt x="37" y="84"/>
                  <a:pt x="37" y="84"/>
                </a:cubicBezTo>
                <a:cubicBezTo>
                  <a:pt x="37" y="84"/>
                  <a:pt x="37" y="84"/>
                  <a:pt x="37" y="84"/>
                </a:cubicBezTo>
                <a:cubicBezTo>
                  <a:pt x="37" y="78"/>
                  <a:pt x="37" y="78"/>
                  <a:pt x="37" y="78"/>
                </a:cubicBezTo>
                <a:cubicBezTo>
                  <a:pt x="37" y="78"/>
                  <a:pt x="37" y="78"/>
                  <a:pt x="37" y="78"/>
                </a:cubicBezTo>
                <a:cubicBezTo>
                  <a:pt x="37" y="78"/>
                  <a:pt x="37" y="78"/>
                  <a:pt x="37" y="78"/>
                </a:cubicBezTo>
                <a:cubicBezTo>
                  <a:pt x="32" y="78"/>
                  <a:pt x="32" y="78"/>
                  <a:pt x="32" y="78"/>
                </a:cubicBezTo>
                <a:cubicBezTo>
                  <a:pt x="32" y="84"/>
                  <a:pt x="32" y="84"/>
                  <a:pt x="32" y="84"/>
                </a:cubicBezTo>
                <a:close/>
                <a:moveTo>
                  <a:pt x="37" y="0"/>
                </a:moveTo>
                <a:cubicBezTo>
                  <a:pt x="37" y="0"/>
                  <a:pt x="37" y="0"/>
                  <a:pt x="37" y="0"/>
                </a:cubicBezTo>
                <a:cubicBezTo>
                  <a:pt x="35" y="14"/>
                  <a:pt x="35" y="14"/>
                  <a:pt x="35" y="14"/>
                </a:cubicBezTo>
                <a:cubicBezTo>
                  <a:pt x="34" y="14"/>
                  <a:pt x="34" y="14"/>
                  <a:pt x="34" y="14"/>
                </a:cubicBezTo>
                <a:cubicBezTo>
                  <a:pt x="34" y="14"/>
                  <a:pt x="33" y="18"/>
                  <a:pt x="32" y="24"/>
                </a:cubicBezTo>
                <a:cubicBezTo>
                  <a:pt x="32" y="63"/>
                  <a:pt x="32" y="63"/>
                  <a:pt x="32" y="63"/>
                </a:cubicBezTo>
                <a:cubicBezTo>
                  <a:pt x="34" y="65"/>
                  <a:pt x="34" y="65"/>
                  <a:pt x="34" y="65"/>
                </a:cubicBezTo>
                <a:cubicBezTo>
                  <a:pt x="32" y="67"/>
                  <a:pt x="32" y="67"/>
                  <a:pt x="32" y="67"/>
                </a:cubicBezTo>
                <a:cubicBezTo>
                  <a:pt x="32" y="74"/>
                  <a:pt x="32" y="74"/>
                  <a:pt x="32" y="74"/>
                </a:cubicBezTo>
                <a:cubicBezTo>
                  <a:pt x="37" y="69"/>
                  <a:pt x="37" y="69"/>
                  <a:pt x="37" y="69"/>
                </a:cubicBezTo>
                <a:cubicBezTo>
                  <a:pt x="37" y="69"/>
                  <a:pt x="37" y="69"/>
                  <a:pt x="37" y="69"/>
                </a:cubicBezTo>
                <a:cubicBezTo>
                  <a:pt x="37" y="62"/>
                  <a:pt x="37" y="62"/>
                  <a:pt x="37" y="62"/>
                </a:cubicBezTo>
                <a:cubicBezTo>
                  <a:pt x="37" y="62"/>
                  <a:pt x="37" y="62"/>
                  <a:pt x="37" y="62"/>
                </a:cubicBezTo>
                <a:cubicBezTo>
                  <a:pt x="33" y="58"/>
                  <a:pt x="33" y="58"/>
                  <a:pt x="33" y="58"/>
                </a:cubicBezTo>
                <a:cubicBezTo>
                  <a:pt x="34" y="54"/>
                  <a:pt x="34" y="52"/>
                  <a:pt x="34" y="52"/>
                </a:cubicBezTo>
                <a:cubicBezTo>
                  <a:pt x="37" y="52"/>
                  <a:pt x="37" y="52"/>
                  <a:pt x="37" y="52"/>
                </a:cubicBezTo>
                <a:cubicBezTo>
                  <a:pt x="37" y="52"/>
                  <a:pt x="37" y="52"/>
                  <a:pt x="37" y="52"/>
                </a:cubicBezTo>
                <a:cubicBezTo>
                  <a:pt x="37" y="52"/>
                  <a:pt x="37" y="52"/>
                  <a:pt x="37" y="52"/>
                </a:cubicBezTo>
                <a:cubicBezTo>
                  <a:pt x="37" y="45"/>
                  <a:pt x="37" y="45"/>
                  <a:pt x="37" y="45"/>
                </a:cubicBezTo>
                <a:cubicBezTo>
                  <a:pt x="37" y="45"/>
                  <a:pt x="37" y="45"/>
                  <a:pt x="37" y="45"/>
                </a:cubicBezTo>
                <a:cubicBezTo>
                  <a:pt x="36" y="45"/>
                  <a:pt x="36" y="45"/>
                  <a:pt x="36" y="45"/>
                </a:cubicBezTo>
                <a:cubicBezTo>
                  <a:pt x="37" y="40"/>
                  <a:pt x="37" y="27"/>
                  <a:pt x="37" y="27"/>
                </a:cubicBezTo>
                <a:cubicBezTo>
                  <a:pt x="37" y="27"/>
                  <a:pt x="37" y="27"/>
                  <a:pt x="37" y="27"/>
                </a:cubicBezTo>
                <a:cubicBezTo>
                  <a:pt x="37" y="27"/>
                  <a:pt x="37" y="27"/>
                  <a:pt x="37" y="27"/>
                </a:cubicBezTo>
                <a:lnTo>
                  <a:pt x="37" y="0"/>
                </a:lnTo>
                <a:close/>
                <a:moveTo>
                  <a:pt x="0" y="92"/>
                </a:moveTo>
                <a:cubicBezTo>
                  <a:pt x="15" y="92"/>
                  <a:pt x="15" y="92"/>
                  <a:pt x="15" y="92"/>
                </a:cubicBezTo>
                <a:cubicBezTo>
                  <a:pt x="23" y="84"/>
                  <a:pt x="23" y="84"/>
                  <a:pt x="23" y="84"/>
                </a:cubicBezTo>
                <a:cubicBezTo>
                  <a:pt x="32" y="84"/>
                  <a:pt x="32" y="84"/>
                  <a:pt x="32" y="84"/>
                </a:cubicBezTo>
                <a:cubicBezTo>
                  <a:pt x="32" y="78"/>
                  <a:pt x="32" y="78"/>
                  <a:pt x="32" y="78"/>
                </a:cubicBezTo>
                <a:cubicBezTo>
                  <a:pt x="29" y="78"/>
                  <a:pt x="29" y="78"/>
                  <a:pt x="29" y="78"/>
                </a:cubicBezTo>
                <a:cubicBezTo>
                  <a:pt x="32" y="74"/>
                  <a:pt x="32" y="74"/>
                  <a:pt x="32" y="74"/>
                </a:cubicBezTo>
                <a:cubicBezTo>
                  <a:pt x="32" y="67"/>
                  <a:pt x="32" y="67"/>
                  <a:pt x="32" y="67"/>
                </a:cubicBezTo>
                <a:cubicBezTo>
                  <a:pt x="30" y="69"/>
                  <a:pt x="30" y="69"/>
                  <a:pt x="30" y="69"/>
                </a:cubicBezTo>
                <a:cubicBezTo>
                  <a:pt x="31" y="67"/>
                  <a:pt x="31" y="65"/>
                  <a:pt x="32" y="63"/>
                </a:cubicBezTo>
                <a:cubicBezTo>
                  <a:pt x="32" y="63"/>
                  <a:pt x="32" y="63"/>
                  <a:pt x="32" y="63"/>
                </a:cubicBezTo>
                <a:cubicBezTo>
                  <a:pt x="32" y="63"/>
                  <a:pt x="32" y="63"/>
                  <a:pt x="32" y="63"/>
                </a:cubicBezTo>
                <a:cubicBezTo>
                  <a:pt x="32" y="24"/>
                  <a:pt x="32" y="24"/>
                  <a:pt x="32" y="24"/>
                </a:cubicBezTo>
                <a:cubicBezTo>
                  <a:pt x="31" y="30"/>
                  <a:pt x="30" y="37"/>
                  <a:pt x="28" y="45"/>
                </a:cubicBezTo>
                <a:cubicBezTo>
                  <a:pt x="23" y="45"/>
                  <a:pt x="23" y="45"/>
                  <a:pt x="23" y="45"/>
                </a:cubicBezTo>
                <a:cubicBezTo>
                  <a:pt x="23" y="52"/>
                  <a:pt x="23" y="52"/>
                  <a:pt x="23" y="52"/>
                </a:cubicBezTo>
                <a:cubicBezTo>
                  <a:pt x="25" y="52"/>
                  <a:pt x="25" y="52"/>
                  <a:pt x="25" y="52"/>
                </a:cubicBezTo>
                <a:cubicBezTo>
                  <a:pt x="20" y="69"/>
                  <a:pt x="12" y="85"/>
                  <a:pt x="0" y="92"/>
                </a:cubicBez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28" name="PA_Freeform: Shape 124">
            <a:extLst>
              <a:ext uri="{FF2B5EF4-FFF2-40B4-BE49-F238E27FC236}">
                <a16:creationId xmlns:a16="http://schemas.microsoft.com/office/drawing/2014/main" id="{4087E655-3E21-486D-B625-0E5CC6483BB8}"/>
              </a:ext>
            </a:extLst>
          </p:cNvPr>
          <p:cNvSpPr>
            <a:spLocks/>
          </p:cNvSpPr>
          <p:nvPr>
            <p:custDataLst>
              <p:tags r:id="rId108"/>
            </p:custDataLst>
          </p:nvPr>
        </p:nvSpPr>
        <p:spPr bwMode="auto">
          <a:xfrm>
            <a:off x="5583961" y="2135737"/>
            <a:ext cx="115169" cy="71838"/>
          </a:xfrm>
          <a:custGeom>
            <a:avLst/>
            <a:gdLst>
              <a:gd name="T0" fmla="*/ 78 w 101"/>
              <a:gd name="T1" fmla="*/ 63 h 63"/>
              <a:gd name="T2" fmla="*/ 101 w 101"/>
              <a:gd name="T3" fmla="*/ 63 h 63"/>
              <a:gd name="T4" fmla="*/ 101 w 101"/>
              <a:gd name="T5" fmla="*/ 35 h 63"/>
              <a:gd name="T6" fmla="*/ 89 w 101"/>
              <a:gd name="T7" fmla="*/ 35 h 63"/>
              <a:gd name="T8" fmla="*/ 89 w 101"/>
              <a:gd name="T9" fmla="*/ 0 h 63"/>
              <a:gd name="T10" fmla="*/ 78 w 101"/>
              <a:gd name="T11" fmla="*/ 0 h 63"/>
              <a:gd name="T12" fmla="*/ 78 w 101"/>
              <a:gd name="T13" fmla="*/ 44 h 63"/>
              <a:gd name="T14" fmla="*/ 87 w 101"/>
              <a:gd name="T15" fmla="*/ 44 h 63"/>
              <a:gd name="T16" fmla="*/ 87 w 101"/>
              <a:gd name="T17" fmla="*/ 56 h 63"/>
              <a:gd name="T18" fmla="*/ 87 w 101"/>
              <a:gd name="T19" fmla="*/ 56 h 63"/>
              <a:gd name="T20" fmla="*/ 78 w 101"/>
              <a:gd name="T21" fmla="*/ 56 h 63"/>
              <a:gd name="T22" fmla="*/ 78 w 101"/>
              <a:gd name="T23" fmla="*/ 63 h 63"/>
              <a:gd name="T24" fmla="*/ 64 w 101"/>
              <a:gd name="T25" fmla="*/ 0 h 63"/>
              <a:gd name="T26" fmla="*/ 64 w 101"/>
              <a:gd name="T27" fmla="*/ 35 h 63"/>
              <a:gd name="T28" fmla="*/ 50 w 101"/>
              <a:gd name="T29" fmla="*/ 35 h 63"/>
              <a:gd name="T30" fmla="*/ 50 w 101"/>
              <a:gd name="T31" fmla="*/ 44 h 63"/>
              <a:gd name="T32" fmla="*/ 59 w 101"/>
              <a:gd name="T33" fmla="*/ 44 h 63"/>
              <a:gd name="T34" fmla="*/ 59 w 101"/>
              <a:gd name="T35" fmla="*/ 56 h 63"/>
              <a:gd name="T36" fmla="*/ 59 w 101"/>
              <a:gd name="T37" fmla="*/ 56 h 63"/>
              <a:gd name="T38" fmla="*/ 50 w 101"/>
              <a:gd name="T39" fmla="*/ 56 h 63"/>
              <a:gd name="T40" fmla="*/ 50 w 101"/>
              <a:gd name="T41" fmla="*/ 63 h 63"/>
              <a:gd name="T42" fmla="*/ 78 w 101"/>
              <a:gd name="T43" fmla="*/ 63 h 63"/>
              <a:gd name="T44" fmla="*/ 78 w 101"/>
              <a:gd name="T45" fmla="*/ 56 h 63"/>
              <a:gd name="T46" fmla="*/ 69 w 101"/>
              <a:gd name="T47" fmla="*/ 56 h 63"/>
              <a:gd name="T48" fmla="*/ 69 w 101"/>
              <a:gd name="T49" fmla="*/ 44 h 63"/>
              <a:gd name="T50" fmla="*/ 78 w 101"/>
              <a:gd name="T51" fmla="*/ 44 h 63"/>
              <a:gd name="T52" fmla="*/ 78 w 101"/>
              <a:gd name="T53" fmla="*/ 0 h 63"/>
              <a:gd name="T54" fmla="*/ 64 w 101"/>
              <a:gd name="T55" fmla="*/ 0 h 63"/>
              <a:gd name="T56" fmla="*/ 50 w 101"/>
              <a:gd name="T57" fmla="*/ 35 h 63"/>
              <a:gd name="T58" fmla="*/ 21 w 101"/>
              <a:gd name="T59" fmla="*/ 35 h 63"/>
              <a:gd name="T60" fmla="*/ 21 w 101"/>
              <a:gd name="T61" fmla="*/ 44 h 63"/>
              <a:gd name="T62" fmla="*/ 29 w 101"/>
              <a:gd name="T63" fmla="*/ 44 h 63"/>
              <a:gd name="T64" fmla="*/ 29 w 101"/>
              <a:gd name="T65" fmla="*/ 56 h 63"/>
              <a:gd name="T66" fmla="*/ 29 w 101"/>
              <a:gd name="T67" fmla="*/ 56 h 63"/>
              <a:gd name="T68" fmla="*/ 21 w 101"/>
              <a:gd name="T69" fmla="*/ 56 h 63"/>
              <a:gd name="T70" fmla="*/ 21 w 101"/>
              <a:gd name="T71" fmla="*/ 63 h 63"/>
              <a:gd name="T72" fmla="*/ 50 w 101"/>
              <a:gd name="T73" fmla="*/ 63 h 63"/>
              <a:gd name="T74" fmla="*/ 50 w 101"/>
              <a:gd name="T75" fmla="*/ 56 h 63"/>
              <a:gd name="T76" fmla="*/ 42 w 101"/>
              <a:gd name="T77" fmla="*/ 56 h 63"/>
              <a:gd name="T78" fmla="*/ 42 w 101"/>
              <a:gd name="T79" fmla="*/ 44 h 63"/>
              <a:gd name="T80" fmla="*/ 50 w 101"/>
              <a:gd name="T81" fmla="*/ 44 h 63"/>
              <a:gd name="T82" fmla="*/ 50 w 101"/>
              <a:gd name="T83" fmla="*/ 35 h 63"/>
              <a:gd name="T84" fmla="*/ 21 w 101"/>
              <a:gd name="T85" fmla="*/ 35 h 63"/>
              <a:gd name="T86" fmla="*/ 0 w 101"/>
              <a:gd name="T87" fmla="*/ 35 h 63"/>
              <a:gd name="T88" fmla="*/ 0 w 101"/>
              <a:gd name="T89" fmla="*/ 63 h 63"/>
              <a:gd name="T90" fmla="*/ 21 w 101"/>
              <a:gd name="T91" fmla="*/ 63 h 63"/>
              <a:gd name="T92" fmla="*/ 21 w 101"/>
              <a:gd name="T93" fmla="*/ 56 h 63"/>
              <a:gd name="T94" fmla="*/ 12 w 101"/>
              <a:gd name="T95" fmla="*/ 56 h 63"/>
              <a:gd name="T96" fmla="*/ 12 w 101"/>
              <a:gd name="T97" fmla="*/ 44 h 63"/>
              <a:gd name="T98" fmla="*/ 21 w 101"/>
              <a:gd name="T99" fmla="*/ 44 h 63"/>
              <a:gd name="T100" fmla="*/ 21 w 101"/>
              <a:gd name="T101" fmla="*/ 3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01" h="63">
                <a:moveTo>
                  <a:pt x="78" y="63"/>
                </a:moveTo>
                <a:lnTo>
                  <a:pt x="101" y="63"/>
                </a:lnTo>
                <a:lnTo>
                  <a:pt x="101" y="35"/>
                </a:lnTo>
                <a:lnTo>
                  <a:pt x="89" y="35"/>
                </a:lnTo>
                <a:lnTo>
                  <a:pt x="89" y="0"/>
                </a:lnTo>
                <a:lnTo>
                  <a:pt x="78" y="0"/>
                </a:lnTo>
                <a:lnTo>
                  <a:pt x="78" y="44"/>
                </a:lnTo>
                <a:lnTo>
                  <a:pt x="87" y="44"/>
                </a:lnTo>
                <a:lnTo>
                  <a:pt x="87" y="56"/>
                </a:lnTo>
                <a:lnTo>
                  <a:pt x="87" y="56"/>
                </a:lnTo>
                <a:lnTo>
                  <a:pt x="78" y="56"/>
                </a:lnTo>
                <a:lnTo>
                  <a:pt x="78" y="63"/>
                </a:lnTo>
                <a:close/>
                <a:moveTo>
                  <a:pt x="64" y="0"/>
                </a:moveTo>
                <a:lnTo>
                  <a:pt x="64" y="35"/>
                </a:lnTo>
                <a:lnTo>
                  <a:pt x="50" y="35"/>
                </a:lnTo>
                <a:lnTo>
                  <a:pt x="50" y="44"/>
                </a:lnTo>
                <a:lnTo>
                  <a:pt x="59" y="44"/>
                </a:lnTo>
                <a:lnTo>
                  <a:pt x="59" y="56"/>
                </a:lnTo>
                <a:lnTo>
                  <a:pt x="59" y="56"/>
                </a:lnTo>
                <a:lnTo>
                  <a:pt x="50" y="56"/>
                </a:lnTo>
                <a:lnTo>
                  <a:pt x="50" y="63"/>
                </a:lnTo>
                <a:lnTo>
                  <a:pt x="78" y="63"/>
                </a:lnTo>
                <a:lnTo>
                  <a:pt x="78" y="56"/>
                </a:lnTo>
                <a:lnTo>
                  <a:pt x="69" y="56"/>
                </a:lnTo>
                <a:lnTo>
                  <a:pt x="69" y="44"/>
                </a:lnTo>
                <a:lnTo>
                  <a:pt x="78" y="44"/>
                </a:lnTo>
                <a:lnTo>
                  <a:pt x="78" y="0"/>
                </a:lnTo>
                <a:lnTo>
                  <a:pt x="64" y="0"/>
                </a:lnTo>
                <a:close/>
                <a:moveTo>
                  <a:pt x="50" y="35"/>
                </a:moveTo>
                <a:lnTo>
                  <a:pt x="21" y="35"/>
                </a:lnTo>
                <a:lnTo>
                  <a:pt x="21" y="44"/>
                </a:lnTo>
                <a:lnTo>
                  <a:pt x="29" y="44"/>
                </a:lnTo>
                <a:lnTo>
                  <a:pt x="29" y="56"/>
                </a:lnTo>
                <a:lnTo>
                  <a:pt x="29" y="56"/>
                </a:lnTo>
                <a:lnTo>
                  <a:pt x="21" y="56"/>
                </a:lnTo>
                <a:lnTo>
                  <a:pt x="21" y="63"/>
                </a:lnTo>
                <a:lnTo>
                  <a:pt x="50" y="63"/>
                </a:lnTo>
                <a:lnTo>
                  <a:pt x="50" y="56"/>
                </a:lnTo>
                <a:lnTo>
                  <a:pt x="42" y="56"/>
                </a:lnTo>
                <a:lnTo>
                  <a:pt x="42" y="44"/>
                </a:lnTo>
                <a:lnTo>
                  <a:pt x="50" y="44"/>
                </a:lnTo>
                <a:lnTo>
                  <a:pt x="50" y="35"/>
                </a:lnTo>
                <a:close/>
                <a:moveTo>
                  <a:pt x="21" y="35"/>
                </a:moveTo>
                <a:lnTo>
                  <a:pt x="0" y="35"/>
                </a:lnTo>
                <a:lnTo>
                  <a:pt x="0" y="63"/>
                </a:lnTo>
                <a:lnTo>
                  <a:pt x="21" y="63"/>
                </a:lnTo>
                <a:lnTo>
                  <a:pt x="21" y="56"/>
                </a:lnTo>
                <a:lnTo>
                  <a:pt x="12" y="56"/>
                </a:lnTo>
                <a:lnTo>
                  <a:pt x="12" y="44"/>
                </a:lnTo>
                <a:lnTo>
                  <a:pt x="21" y="44"/>
                </a:lnTo>
                <a:lnTo>
                  <a:pt x="21" y="35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29" name="PA_Freeform: Shape 125">
            <a:extLst>
              <a:ext uri="{FF2B5EF4-FFF2-40B4-BE49-F238E27FC236}">
                <a16:creationId xmlns:a16="http://schemas.microsoft.com/office/drawing/2014/main" id="{2B6ECE39-A5E7-4FBB-88A9-6CF2805BA992}"/>
              </a:ext>
            </a:extLst>
          </p:cNvPr>
          <p:cNvSpPr>
            <a:spLocks/>
          </p:cNvSpPr>
          <p:nvPr>
            <p:custDataLst>
              <p:tags r:id="rId109"/>
            </p:custDataLst>
          </p:nvPr>
        </p:nvSpPr>
        <p:spPr bwMode="auto">
          <a:xfrm>
            <a:off x="5556594" y="2210996"/>
            <a:ext cx="153939" cy="50173"/>
          </a:xfrm>
          <a:custGeom>
            <a:avLst/>
            <a:gdLst>
              <a:gd name="T0" fmla="*/ 130 w 135"/>
              <a:gd name="T1" fmla="*/ 44 h 44"/>
              <a:gd name="T2" fmla="*/ 135 w 135"/>
              <a:gd name="T3" fmla="*/ 0 h 44"/>
              <a:gd name="T4" fmla="*/ 0 w 135"/>
              <a:gd name="T5" fmla="*/ 0 h 44"/>
              <a:gd name="T6" fmla="*/ 15 w 135"/>
              <a:gd name="T7" fmla="*/ 44 h 44"/>
              <a:gd name="T8" fmla="*/ 130 w 135"/>
              <a:gd name="T9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5" h="44">
                <a:moveTo>
                  <a:pt x="130" y="44"/>
                </a:moveTo>
                <a:lnTo>
                  <a:pt x="135" y="0"/>
                </a:lnTo>
                <a:lnTo>
                  <a:pt x="0" y="0"/>
                </a:lnTo>
                <a:lnTo>
                  <a:pt x="15" y="44"/>
                </a:lnTo>
                <a:lnTo>
                  <a:pt x="130" y="44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30" name="PA_Freeform: Shape 126">
            <a:extLst>
              <a:ext uri="{FF2B5EF4-FFF2-40B4-BE49-F238E27FC236}">
                <a16:creationId xmlns:a16="http://schemas.microsoft.com/office/drawing/2014/main" id="{B266F37C-4CA4-4668-9740-496881161004}"/>
              </a:ext>
            </a:extLst>
          </p:cNvPr>
          <p:cNvSpPr>
            <a:spLocks/>
          </p:cNvSpPr>
          <p:nvPr>
            <p:custDataLst>
              <p:tags r:id="rId110"/>
            </p:custDataLst>
          </p:nvPr>
        </p:nvSpPr>
        <p:spPr bwMode="auto">
          <a:xfrm>
            <a:off x="4985310" y="3234974"/>
            <a:ext cx="144817" cy="115169"/>
          </a:xfrm>
          <a:custGeom>
            <a:avLst/>
            <a:gdLst>
              <a:gd name="T0" fmla="*/ 58 w 73"/>
              <a:gd name="T1" fmla="*/ 58 h 58"/>
              <a:gd name="T2" fmla="*/ 58 w 73"/>
              <a:gd name="T3" fmla="*/ 38 h 58"/>
              <a:gd name="T4" fmla="*/ 67 w 73"/>
              <a:gd name="T5" fmla="*/ 29 h 58"/>
              <a:gd name="T6" fmla="*/ 73 w 73"/>
              <a:gd name="T7" fmla="*/ 29 h 58"/>
              <a:gd name="T8" fmla="*/ 73 w 73"/>
              <a:gd name="T9" fmla="*/ 8 h 58"/>
              <a:gd name="T10" fmla="*/ 65 w 73"/>
              <a:gd name="T11" fmla="*/ 0 h 58"/>
              <a:gd name="T12" fmla="*/ 47 w 73"/>
              <a:gd name="T13" fmla="*/ 0 h 58"/>
              <a:gd name="T14" fmla="*/ 47 w 73"/>
              <a:gd name="T15" fmla="*/ 9 h 58"/>
              <a:gd name="T16" fmla="*/ 54 w 73"/>
              <a:gd name="T17" fmla="*/ 16 h 58"/>
              <a:gd name="T18" fmla="*/ 47 w 73"/>
              <a:gd name="T19" fmla="*/ 22 h 58"/>
              <a:gd name="T20" fmla="*/ 47 w 73"/>
              <a:gd name="T21" fmla="*/ 26 h 58"/>
              <a:gd name="T22" fmla="*/ 54 w 73"/>
              <a:gd name="T23" fmla="*/ 33 h 58"/>
              <a:gd name="T24" fmla="*/ 47 w 73"/>
              <a:gd name="T25" fmla="*/ 39 h 58"/>
              <a:gd name="T26" fmla="*/ 47 w 73"/>
              <a:gd name="T27" fmla="*/ 58 h 58"/>
              <a:gd name="T28" fmla="*/ 58 w 73"/>
              <a:gd name="T29" fmla="*/ 58 h 58"/>
              <a:gd name="T30" fmla="*/ 47 w 73"/>
              <a:gd name="T31" fmla="*/ 0 h 58"/>
              <a:gd name="T32" fmla="*/ 26 w 73"/>
              <a:gd name="T33" fmla="*/ 0 h 58"/>
              <a:gd name="T34" fmla="*/ 26 w 73"/>
              <a:gd name="T35" fmla="*/ 9 h 58"/>
              <a:gd name="T36" fmla="*/ 33 w 73"/>
              <a:gd name="T37" fmla="*/ 16 h 58"/>
              <a:gd name="T38" fmla="*/ 26 w 73"/>
              <a:gd name="T39" fmla="*/ 22 h 58"/>
              <a:gd name="T40" fmla="*/ 26 w 73"/>
              <a:gd name="T41" fmla="*/ 26 h 58"/>
              <a:gd name="T42" fmla="*/ 33 w 73"/>
              <a:gd name="T43" fmla="*/ 33 h 58"/>
              <a:gd name="T44" fmla="*/ 26 w 73"/>
              <a:gd name="T45" fmla="*/ 39 h 58"/>
              <a:gd name="T46" fmla="*/ 26 w 73"/>
              <a:gd name="T47" fmla="*/ 58 h 58"/>
              <a:gd name="T48" fmla="*/ 47 w 73"/>
              <a:gd name="T49" fmla="*/ 58 h 58"/>
              <a:gd name="T50" fmla="*/ 47 w 73"/>
              <a:gd name="T51" fmla="*/ 39 h 58"/>
              <a:gd name="T52" fmla="*/ 47 w 73"/>
              <a:gd name="T53" fmla="*/ 39 h 58"/>
              <a:gd name="T54" fmla="*/ 41 w 73"/>
              <a:gd name="T55" fmla="*/ 33 h 58"/>
              <a:gd name="T56" fmla="*/ 47 w 73"/>
              <a:gd name="T57" fmla="*/ 26 h 58"/>
              <a:gd name="T58" fmla="*/ 47 w 73"/>
              <a:gd name="T59" fmla="*/ 26 h 58"/>
              <a:gd name="T60" fmla="*/ 47 w 73"/>
              <a:gd name="T61" fmla="*/ 26 h 58"/>
              <a:gd name="T62" fmla="*/ 47 w 73"/>
              <a:gd name="T63" fmla="*/ 22 h 58"/>
              <a:gd name="T64" fmla="*/ 47 w 73"/>
              <a:gd name="T65" fmla="*/ 22 h 58"/>
              <a:gd name="T66" fmla="*/ 41 w 73"/>
              <a:gd name="T67" fmla="*/ 16 h 58"/>
              <a:gd name="T68" fmla="*/ 47 w 73"/>
              <a:gd name="T69" fmla="*/ 9 h 58"/>
              <a:gd name="T70" fmla="*/ 47 w 73"/>
              <a:gd name="T71" fmla="*/ 9 h 58"/>
              <a:gd name="T72" fmla="*/ 47 w 73"/>
              <a:gd name="T73" fmla="*/ 9 h 58"/>
              <a:gd name="T74" fmla="*/ 47 w 73"/>
              <a:gd name="T75" fmla="*/ 0 h 58"/>
              <a:gd name="T76" fmla="*/ 26 w 73"/>
              <a:gd name="T77" fmla="*/ 0 h 58"/>
              <a:gd name="T78" fmla="*/ 8 w 73"/>
              <a:gd name="T79" fmla="*/ 0 h 58"/>
              <a:gd name="T80" fmla="*/ 0 w 73"/>
              <a:gd name="T81" fmla="*/ 8 h 58"/>
              <a:gd name="T82" fmla="*/ 0 w 73"/>
              <a:gd name="T83" fmla="*/ 29 h 58"/>
              <a:gd name="T84" fmla="*/ 6 w 73"/>
              <a:gd name="T85" fmla="*/ 29 h 58"/>
              <a:gd name="T86" fmla="*/ 15 w 73"/>
              <a:gd name="T87" fmla="*/ 38 h 58"/>
              <a:gd name="T88" fmla="*/ 15 w 73"/>
              <a:gd name="T89" fmla="*/ 58 h 58"/>
              <a:gd name="T90" fmla="*/ 26 w 73"/>
              <a:gd name="T91" fmla="*/ 58 h 58"/>
              <a:gd name="T92" fmla="*/ 26 w 73"/>
              <a:gd name="T93" fmla="*/ 39 h 58"/>
              <a:gd name="T94" fmla="*/ 26 w 73"/>
              <a:gd name="T95" fmla="*/ 39 h 58"/>
              <a:gd name="T96" fmla="*/ 20 w 73"/>
              <a:gd name="T97" fmla="*/ 33 h 58"/>
              <a:gd name="T98" fmla="*/ 26 w 73"/>
              <a:gd name="T99" fmla="*/ 26 h 58"/>
              <a:gd name="T100" fmla="*/ 26 w 73"/>
              <a:gd name="T101" fmla="*/ 26 h 58"/>
              <a:gd name="T102" fmla="*/ 26 w 73"/>
              <a:gd name="T103" fmla="*/ 26 h 58"/>
              <a:gd name="T104" fmla="*/ 26 w 73"/>
              <a:gd name="T105" fmla="*/ 22 h 58"/>
              <a:gd name="T106" fmla="*/ 26 w 73"/>
              <a:gd name="T107" fmla="*/ 22 h 58"/>
              <a:gd name="T108" fmla="*/ 20 w 73"/>
              <a:gd name="T109" fmla="*/ 16 h 58"/>
              <a:gd name="T110" fmla="*/ 26 w 73"/>
              <a:gd name="T111" fmla="*/ 9 h 58"/>
              <a:gd name="T112" fmla="*/ 26 w 73"/>
              <a:gd name="T113" fmla="*/ 9 h 58"/>
              <a:gd name="T114" fmla="*/ 26 w 73"/>
              <a:gd name="T115" fmla="*/ 9 h 58"/>
              <a:gd name="T116" fmla="*/ 26 w 73"/>
              <a:gd name="T117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3" h="58">
                <a:moveTo>
                  <a:pt x="58" y="58"/>
                </a:moveTo>
                <a:cubicBezTo>
                  <a:pt x="58" y="38"/>
                  <a:pt x="58" y="38"/>
                  <a:pt x="58" y="38"/>
                </a:cubicBezTo>
                <a:cubicBezTo>
                  <a:pt x="58" y="32"/>
                  <a:pt x="61" y="29"/>
                  <a:pt x="67" y="29"/>
                </a:cubicBezTo>
                <a:cubicBezTo>
                  <a:pt x="73" y="29"/>
                  <a:pt x="73" y="29"/>
                  <a:pt x="73" y="29"/>
                </a:cubicBezTo>
                <a:cubicBezTo>
                  <a:pt x="73" y="8"/>
                  <a:pt x="73" y="8"/>
                  <a:pt x="73" y="8"/>
                </a:cubicBezTo>
                <a:cubicBezTo>
                  <a:pt x="73" y="3"/>
                  <a:pt x="70" y="0"/>
                  <a:pt x="65" y="0"/>
                </a:cubicBezTo>
                <a:cubicBezTo>
                  <a:pt x="47" y="0"/>
                  <a:pt x="47" y="0"/>
                  <a:pt x="47" y="0"/>
                </a:cubicBezTo>
                <a:cubicBezTo>
                  <a:pt x="47" y="9"/>
                  <a:pt x="47" y="9"/>
                  <a:pt x="47" y="9"/>
                </a:cubicBezTo>
                <a:cubicBezTo>
                  <a:pt x="51" y="9"/>
                  <a:pt x="54" y="12"/>
                  <a:pt x="54" y="16"/>
                </a:cubicBezTo>
                <a:cubicBezTo>
                  <a:pt x="54" y="19"/>
                  <a:pt x="51" y="22"/>
                  <a:pt x="47" y="22"/>
                </a:cubicBezTo>
                <a:cubicBezTo>
                  <a:pt x="47" y="26"/>
                  <a:pt x="47" y="26"/>
                  <a:pt x="47" y="26"/>
                </a:cubicBezTo>
                <a:cubicBezTo>
                  <a:pt x="51" y="26"/>
                  <a:pt x="54" y="29"/>
                  <a:pt x="54" y="33"/>
                </a:cubicBezTo>
                <a:cubicBezTo>
                  <a:pt x="54" y="37"/>
                  <a:pt x="51" y="39"/>
                  <a:pt x="47" y="39"/>
                </a:cubicBezTo>
                <a:cubicBezTo>
                  <a:pt x="47" y="58"/>
                  <a:pt x="47" y="58"/>
                  <a:pt x="47" y="58"/>
                </a:cubicBezTo>
                <a:lnTo>
                  <a:pt x="58" y="58"/>
                </a:lnTo>
                <a:close/>
                <a:moveTo>
                  <a:pt x="47" y="0"/>
                </a:moveTo>
                <a:cubicBezTo>
                  <a:pt x="26" y="0"/>
                  <a:pt x="26" y="0"/>
                  <a:pt x="26" y="0"/>
                </a:cubicBezTo>
                <a:cubicBezTo>
                  <a:pt x="26" y="9"/>
                  <a:pt x="26" y="9"/>
                  <a:pt x="26" y="9"/>
                </a:cubicBezTo>
                <a:cubicBezTo>
                  <a:pt x="30" y="9"/>
                  <a:pt x="33" y="12"/>
                  <a:pt x="33" y="16"/>
                </a:cubicBezTo>
                <a:cubicBezTo>
                  <a:pt x="33" y="19"/>
                  <a:pt x="30" y="22"/>
                  <a:pt x="26" y="22"/>
                </a:cubicBezTo>
                <a:cubicBezTo>
                  <a:pt x="26" y="26"/>
                  <a:pt x="26" y="26"/>
                  <a:pt x="26" y="26"/>
                </a:cubicBezTo>
                <a:cubicBezTo>
                  <a:pt x="30" y="26"/>
                  <a:pt x="33" y="29"/>
                  <a:pt x="33" y="33"/>
                </a:cubicBezTo>
                <a:cubicBezTo>
                  <a:pt x="33" y="37"/>
                  <a:pt x="30" y="39"/>
                  <a:pt x="26" y="39"/>
                </a:cubicBezTo>
                <a:cubicBezTo>
                  <a:pt x="26" y="58"/>
                  <a:pt x="26" y="58"/>
                  <a:pt x="26" y="58"/>
                </a:cubicBezTo>
                <a:cubicBezTo>
                  <a:pt x="47" y="58"/>
                  <a:pt x="47" y="58"/>
                  <a:pt x="47" y="58"/>
                </a:cubicBezTo>
                <a:cubicBezTo>
                  <a:pt x="47" y="39"/>
                  <a:pt x="47" y="39"/>
                  <a:pt x="47" y="39"/>
                </a:cubicBezTo>
                <a:cubicBezTo>
                  <a:pt x="47" y="39"/>
                  <a:pt x="47" y="39"/>
                  <a:pt x="47" y="39"/>
                </a:cubicBezTo>
                <a:cubicBezTo>
                  <a:pt x="44" y="39"/>
                  <a:pt x="41" y="37"/>
                  <a:pt x="41" y="33"/>
                </a:cubicBezTo>
                <a:cubicBezTo>
                  <a:pt x="41" y="29"/>
                  <a:pt x="44" y="26"/>
                  <a:pt x="47" y="26"/>
                </a:cubicBezTo>
                <a:cubicBezTo>
                  <a:pt x="47" y="26"/>
                  <a:pt x="47" y="26"/>
                  <a:pt x="47" y="26"/>
                </a:cubicBezTo>
                <a:cubicBezTo>
                  <a:pt x="47" y="26"/>
                  <a:pt x="47" y="26"/>
                  <a:pt x="47" y="26"/>
                </a:cubicBezTo>
                <a:cubicBezTo>
                  <a:pt x="47" y="22"/>
                  <a:pt x="47" y="22"/>
                  <a:pt x="47" y="22"/>
                </a:cubicBezTo>
                <a:cubicBezTo>
                  <a:pt x="47" y="22"/>
                  <a:pt x="47" y="22"/>
                  <a:pt x="47" y="22"/>
                </a:cubicBezTo>
                <a:cubicBezTo>
                  <a:pt x="44" y="22"/>
                  <a:pt x="41" y="19"/>
                  <a:pt x="41" y="16"/>
                </a:cubicBezTo>
                <a:cubicBezTo>
                  <a:pt x="41" y="12"/>
                  <a:pt x="44" y="9"/>
                  <a:pt x="47" y="9"/>
                </a:cubicBezTo>
                <a:cubicBezTo>
                  <a:pt x="47" y="9"/>
                  <a:pt x="47" y="9"/>
                  <a:pt x="47" y="9"/>
                </a:cubicBezTo>
                <a:cubicBezTo>
                  <a:pt x="47" y="9"/>
                  <a:pt x="47" y="9"/>
                  <a:pt x="47" y="9"/>
                </a:cubicBezTo>
                <a:lnTo>
                  <a:pt x="47" y="0"/>
                </a:lnTo>
                <a:close/>
                <a:moveTo>
                  <a:pt x="26" y="0"/>
                </a:moveTo>
                <a:cubicBezTo>
                  <a:pt x="8" y="0"/>
                  <a:pt x="8" y="0"/>
                  <a:pt x="8" y="0"/>
                </a:cubicBezTo>
                <a:cubicBezTo>
                  <a:pt x="4" y="0"/>
                  <a:pt x="0" y="3"/>
                  <a:pt x="0" y="8"/>
                </a:cubicBezTo>
                <a:cubicBezTo>
                  <a:pt x="0" y="29"/>
                  <a:pt x="0" y="29"/>
                  <a:pt x="0" y="29"/>
                </a:cubicBezTo>
                <a:cubicBezTo>
                  <a:pt x="6" y="29"/>
                  <a:pt x="6" y="29"/>
                  <a:pt x="6" y="29"/>
                </a:cubicBezTo>
                <a:cubicBezTo>
                  <a:pt x="12" y="29"/>
                  <a:pt x="15" y="32"/>
                  <a:pt x="15" y="38"/>
                </a:cubicBezTo>
                <a:cubicBezTo>
                  <a:pt x="15" y="58"/>
                  <a:pt x="15" y="58"/>
                  <a:pt x="15" y="58"/>
                </a:cubicBezTo>
                <a:cubicBezTo>
                  <a:pt x="26" y="58"/>
                  <a:pt x="26" y="58"/>
                  <a:pt x="26" y="58"/>
                </a:cubicBezTo>
                <a:cubicBezTo>
                  <a:pt x="26" y="39"/>
                  <a:pt x="26" y="39"/>
                  <a:pt x="26" y="39"/>
                </a:cubicBezTo>
                <a:cubicBezTo>
                  <a:pt x="26" y="39"/>
                  <a:pt x="26" y="39"/>
                  <a:pt x="26" y="39"/>
                </a:cubicBezTo>
                <a:cubicBezTo>
                  <a:pt x="23" y="39"/>
                  <a:pt x="20" y="37"/>
                  <a:pt x="20" y="33"/>
                </a:cubicBezTo>
                <a:cubicBezTo>
                  <a:pt x="20" y="29"/>
                  <a:pt x="23" y="26"/>
                  <a:pt x="26" y="26"/>
                </a:cubicBezTo>
                <a:cubicBezTo>
                  <a:pt x="26" y="26"/>
                  <a:pt x="26" y="26"/>
                  <a:pt x="26" y="26"/>
                </a:cubicBezTo>
                <a:cubicBezTo>
                  <a:pt x="26" y="26"/>
                  <a:pt x="26" y="26"/>
                  <a:pt x="26" y="26"/>
                </a:cubicBezTo>
                <a:cubicBezTo>
                  <a:pt x="26" y="22"/>
                  <a:pt x="26" y="22"/>
                  <a:pt x="26" y="22"/>
                </a:cubicBezTo>
                <a:cubicBezTo>
                  <a:pt x="26" y="22"/>
                  <a:pt x="26" y="22"/>
                  <a:pt x="26" y="22"/>
                </a:cubicBezTo>
                <a:cubicBezTo>
                  <a:pt x="23" y="22"/>
                  <a:pt x="20" y="19"/>
                  <a:pt x="20" y="16"/>
                </a:cubicBezTo>
                <a:cubicBezTo>
                  <a:pt x="20" y="12"/>
                  <a:pt x="23" y="9"/>
                  <a:pt x="26" y="9"/>
                </a:cubicBezTo>
                <a:cubicBezTo>
                  <a:pt x="26" y="9"/>
                  <a:pt x="26" y="9"/>
                  <a:pt x="26" y="9"/>
                </a:cubicBezTo>
                <a:cubicBezTo>
                  <a:pt x="26" y="9"/>
                  <a:pt x="26" y="9"/>
                  <a:pt x="26" y="9"/>
                </a:cubicBezTo>
                <a:lnTo>
                  <a:pt x="26" y="0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31" name="PA_Freeform: Shape 127">
            <a:extLst>
              <a:ext uri="{FF2B5EF4-FFF2-40B4-BE49-F238E27FC236}">
                <a16:creationId xmlns:a16="http://schemas.microsoft.com/office/drawing/2014/main" id="{CD0C8568-DB4C-4201-86CC-3BB163D03391}"/>
              </a:ext>
            </a:extLst>
          </p:cNvPr>
          <p:cNvSpPr>
            <a:spLocks/>
          </p:cNvSpPr>
          <p:nvPr>
            <p:custDataLst>
              <p:tags r:id="rId111"/>
            </p:custDataLst>
          </p:nvPr>
        </p:nvSpPr>
        <p:spPr bwMode="auto">
          <a:xfrm>
            <a:off x="4960224" y="3298830"/>
            <a:ext cx="196130" cy="104906"/>
          </a:xfrm>
          <a:custGeom>
            <a:avLst/>
            <a:gdLst>
              <a:gd name="T0" fmla="*/ 93 w 99"/>
              <a:gd name="T1" fmla="*/ 0 h 53"/>
              <a:gd name="T2" fmla="*/ 86 w 99"/>
              <a:gd name="T3" fmla="*/ 0 h 53"/>
              <a:gd name="T4" fmla="*/ 80 w 99"/>
              <a:gd name="T5" fmla="*/ 0 h 53"/>
              <a:gd name="T6" fmla="*/ 73 w 99"/>
              <a:gd name="T7" fmla="*/ 6 h 53"/>
              <a:gd name="T8" fmla="*/ 73 w 99"/>
              <a:gd name="T9" fmla="*/ 28 h 53"/>
              <a:gd name="T10" fmla="*/ 26 w 99"/>
              <a:gd name="T11" fmla="*/ 28 h 53"/>
              <a:gd name="T12" fmla="*/ 26 w 99"/>
              <a:gd name="T13" fmla="*/ 6 h 53"/>
              <a:gd name="T14" fmla="*/ 19 w 99"/>
              <a:gd name="T15" fmla="*/ 0 h 53"/>
              <a:gd name="T16" fmla="*/ 13 w 99"/>
              <a:gd name="T17" fmla="*/ 0 h 53"/>
              <a:gd name="T18" fmla="*/ 7 w 99"/>
              <a:gd name="T19" fmla="*/ 0 h 53"/>
              <a:gd name="T20" fmla="*/ 0 w 99"/>
              <a:gd name="T21" fmla="*/ 6 h 53"/>
              <a:gd name="T22" fmla="*/ 0 w 99"/>
              <a:gd name="T23" fmla="*/ 39 h 53"/>
              <a:gd name="T24" fmla="*/ 10 w 99"/>
              <a:gd name="T25" fmla="*/ 48 h 53"/>
              <a:gd name="T26" fmla="*/ 10 w 99"/>
              <a:gd name="T27" fmla="*/ 49 h 53"/>
              <a:gd name="T28" fmla="*/ 10 w 99"/>
              <a:gd name="T29" fmla="*/ 51 h 53"/>
              <a:gd name="T30" fmla="*/ 14 w 99"/>
              <a:gd name="T31" fmla="*/ 53 h 53"/>
              <a:gd name="T32" fmla="*/ 15 w 99"/>
              <a:gd name="T33" fmla="*/ 53 h 53"/>
              <a:gd name="T34" fmla="*/ 19 w 99"/>
              <a:gd name="T35" fmla="*/ 51 h 53"/>
              <a:gd name="T36" fmla="*/ 19 w 99"/>
              <a:gd name="T37" fmla="*/ 49 h 53"/>
              <a:gd name="T38" fmla="*/ 19 w 99"/>
              <a:gd name="T39" fmla="*/ 48 h 53"/>
              <a:gd name="T40" fmla="*/ 80 w 99"/>
              <a:gd name="T41" fmla="*/ 48 h 53"/>
              <a:gd name="T42" fmla="*/ 80 w 99"/>
              <a:gd name="T43" fmla="*/ 49 h 53"/>
              <a:gd name="T44" fmla="*/ 81 w 99"/>
              <a:gd name="T45" fmla="*/ 51 h 53"/>
              <a:gd name="T46" fmla="*/ 84 w 99"/>
              <a:gd name="T47" fmla="*/ 53 h 53"/>
              <a:gd name="T48" fmla="*/ 86 w 99"/>
              <a:gd name="T49" fmla="*/ 53 h 53"/>
              <a:gd name="T50" fmla="*/ 89 w 99"/>
              <a:gd name="T51" fmla="*/ 51 h 53"/>
              <a:gd name="T52" fmla="*/ 90 w 99"/>
              <a:gd name="T53" fmla="*/ 49 h 53"/>
              <a:gd name="T54" fmla="*/ 90 w 99"/>
              <a:gd name="T55" fmla="*/ 48 h 53"/>
              <a:gd name="T56" fmla="*/ 93 w 99"/>
              <a:gd name="T57" fmla="*/ 48 h 53"/>
              <a:gd name="T58" fmla="*/ 99 w 99"/>
              <a:gd name="T59" fmla="*/ 39 h 53"/>
              <a:gd name="T60" fmla="*/ 99 w 99"/>
              <a:gd name="T61" fmla="*/ 6 h 53"/>
              <a:gd name="T62" fmla="*/ 93 w 99"/>
              <a:gd name="T63" fmla="*/ 0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99" h="53">
                <a:moveTo>
                  <a:pt x="93" y="0"/>
                </a:moveTo>
                <a:cubicBezTo>
                  <a:pt x="86" y="0"/>
                  <a:pt x="86" y="0"/>
                  <a:pt x="86" y="0"/>
                </a:cubicBezTo>
                <a:cubicBezTo>
                  <a:pt x="80" y="0"/>
                  <a:pt x="80" y="0"/>
                  <a:pt x="80" y="0"/>
                </a:cubicBezTo>
                <a:cubicBezTo>
                  <a:pt x="76" y="0"/>
                  <a:pt x="73" y="2"/>
                  <a:pt x="73" y="6"/>
                </a:cubicBezTo>
                <a:cubicBezTo>
                  <a:pt x="73" y="28"/>
                  <a:pt x="73" y="28"/>
                  <a:pt x="73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6"/>
                  <a:pt x="26" y="6"/>
                  <a:pt x="26" y="6"/>
                </a:cubicBezTo>
                <a:cubicBezTo>
                  <a:pt x="26" y="2"/>
                  <a:pt x="24" y="0"/>
                  <a:pt x="19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7" y="0"/>
                  <a:pt x="7" y="0"/>
                  <a:pt x="7" y="0"/>
                </a:cubicBezTo>
                <a:cubicBezTo>
                  <a:pt x="3" y="0"/>
                  <a:pt x="0" y="2"/>
                  <a:pt x="0" y="6"/>
                </a:cubicBezTo>
                <a:cubicBezTo>
                  <a:pt x="0" y="39"/>
                  <a:pt x="0" y="39"/>
                  <a:pt x="0" y="39"/>
                </a:cubicBezTo>
                <a:cubicBezTo>
                  <a:pt x="0" y="43"/>
                  <a:pt x="5" y="48"/>
                  <a:pt x="10" y="48"/>
                </a:cubicBezTo>
                <a:cubicBezTo>
                  <a:pt x="10" y="49"/>
                  <a:pt x="10" y="49"/>
                  <a:pt x="10" y="49"/>
                </a:cubicBezTo>
                <a:cubicBezTo>
                  <a:pt x="10" y="50"/>
                  <a:pt x="10" y="51"/>
                  <a:pt x="10" y="51"/>
                </a:cubicBezTo>
                <a:cubicBezTo>
                  <a:pt x="11" y="52"/>
                  <a:pt x="12" y="53"/>
                  <a:pt x="14" y="53"/>
                </a:cubicBezTo>
                <a:cubicBezTo>
                  <a:pt x="15" y="53"/>
                  <a:pt x="15" y="53"/>
                  <a:pt x="15" y="53"/>
                </a:cubicBezTo>
                <a:cubicBezTo>
                  <a:pt x="17" y="53"/>
                  <a:pt x="18" y="52"/>
                  <a:pt x="19" y="51"/>
                </a:cubicBezTo>
                <a:cubicBezTo>
                  <a:pt x="19" y="51"/>
                  <a:pt x="19" y="50"/>
                  <a:pt x="19" y="49"/>
                </a:cubicBezTo>
                <a:cubicBezTo>
                  <a:pt x="19" y="49"/>
                  <a:pt x="19" y="49"/>
                  <a:pt x="19" y="48"/>
                </a:cubicBezTo>
                <a:cubicBezTo>
                  <a:pt x="80" y="48"/>
                  <a:pt x="80" y="48"/>
                  <a:pt x="80" y="48"/>
                </a:cubicBezTo>
                <a:cubicBezTo>
                  <a:pt x="80" y="49"/>
                  <a:pt x="80" y="49"/>
                  <a:pt x="80" y="49"/>
                </a:cubicBezTo>
                <a:cubicBezTo>
                  <a:pt x="80" y="50"/>
                  <a:pt x="80" y="51"/>
                  <a:pt x="81" y="51"/>
                </a:cubicBezTo>
                <a:cubicBezTo>
                  <a:pt x="81" y="52"/>
                  <a:pt x="83" y="53"/>
                  <a:pt x="84" y="53"/>
                </a:cubicBezTo>
                <a:cubicBezTo>
                  <a:pt x="86" y="53"/>
                  <a:pt x="86" y="53"/>
                  <a:pt x="86" y="53"/>
                </a:cubicBezTo>
                <a:cubicBezTo>
                  <a:pt x="87" y="53"/>
                  <a:pt x="88" y="52"/>
                  <a:pt x="89" y="51"/>
                </a:cubicBezTo>
                <a:cubicBezTo>
                  <a:pt x="89" y="51"/>
                  <a:pt x="89" y="50"/>
                  <a:pt x="90" y="49"/>
                </a:cubicBezTo>
                <a:cubicBezTo>
                  <a:pt x="90" y="49"/>
                  <a:pt x="90" y="49"/>
                  <a:pt x="90" y="48"/>
                </a:cubicBezTo>
                <a:cubicBezTo>
                  <a:pt x="93" y="48"/>
                  <a:pt x="93" y="48"/>
                  <a:pt x="93" y="48"/>
                </a:cubicBezTo>
                <a:cubicBezTo>
                  <a:pt x="97" y="48"/>
                  <a:pt x="99" y="43"/>
                  <a:pt x="99" y="39"/>
                </a:cubicBezTo>
                <a:cubicBezTo>
                  <a:pt x="99" y="6"/>
                  <a:pt x="99" y="6"/>
                  <a:pt x="99" y="6"/>
                </a:cubicBezTo>
                <a:cubicBezTo>
                  <a:pt x="99" y="2"/>
                  <a:pt x="97" y="0"/>
                  <a:pt x="93" y="0"/>
                </a:cubicBez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32" name="PA_椭圆 128">
            <a:extLst>
              <a:ext uri="{FF2B5EF4-FFF2-40B4-BE49-F238E27FC236}">
                <a16:creationId xmlns:a16="http://schemas.microsoft.com/office/drawing/2014/main" id="{904B8BB5-2C20-4420-9A53-DDC06F8A8257}"/>
              </a:ext>
            </a:extLst>
          </p:cNvPr>
          <p:cNvSpPr>
            <a:spLocks/>
          </p:cNvSpPr>
          <p:nvPr>
            <p:custDataLst>
              <p:tags r:id="rId112"/>
            </p:custDataLst>
          </p:nvPr>
        </p:nvSpPr>
        <p:spPr bwMode="auto">
          <a:xfrm>
            <a:off x="5029781" y="3258920"/>
            <a:ext cx="15964" cy="15964"/>
          </a:xfrm>
          <a:prstGeom prst="ellipse">
            <a:avLst/>
          </a:pr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33" name="PA_椭圆 129">
            <a:extLst>
              <a:ext uri="{FF2B5EF4-FFF2-40B4-BE49-F238E27FC236}">
                <a16:creationId xmlns:a16="http://schemas.microsoft.com/office/drawing/2014/main" id="{6DEC10EA-4252-42E9-A2F6-B5A2771A62B5}"/>
              </a:ext>
            </a:extLst>
          </p:cNvPr>
          <p:cNvSpPr>
            <a:spLocks/>
          </p:cNvSpPr>
          <p:nvPr>
            <p:custDataLst>
              <p:tags r:id="rId113"/>
            </p:custDataLst>
          </p:nvPr>
        </p:nvSpPr>
        <p:spPr bwMode="auto">
          <a:xfrm>
            <a:off x="5070831" y="3258920"/>
            <a:ext cx="15964" cy="15964"/>
          </a:xfrm>
          <a:prstGeom prst="ellipse">
            <a:avLst/>
          </a:pr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34" name="PA_椭圆 130">
            <a:extLst>
              <a:ext uri="{FF2B5EF4-FFF2-40B4-BE49-F238E27FC236}">
                <a16:creationId xmlns:a16="http://schemas.microsoft.com/office/drawing/2014/main" id="{C0429BFF-89F8-4A84-8452-A0632766F2C2}"/>
              </a:ext>
            </a:extLst>
          </p:cNvPr>
          <p:cNvSpPr>
            <a:spLocks/>
          </p:cNvSpPr>
          <p:nvPr>
            <p:custDataLst>
              <p:tags r:id="rId114"/>
            </p:custDataLst>
          </p:nvPr>
        </p:nvSpPr>
        <p:spPr bwMode="auto">
          <a:xfrm>
            <a:off x="5029781" y="3293128"/>
            <a:ext cx="15964" cy="15964"/>
          </a:xfrm>
          <a:prstGeom prst="ellipse">
            <a:avLst/>
          </a:pr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35" name="PA_椭圆 131">
            <a:extLst>
              <a:ext uri="{FF2B5EF4-FFF2-40B4-BE49-F238E27FC236}">
                <a16:creationId xmlns:a16="http://schemas.microsoft.com/office/drawing/2014/main" id="{9F1F2BF2-7C8F-4CBA-9ED0-37C34CD21932}"/>
              </a:ext>
            </a:extLst>
          </p:cNvPr>
          <p:cNvSpPr>
            <a:spLocks/>
          </p:cNvSpPr>
          <p:nvPr>
            <p:custDataLst>
              <p:tags r:id="rId115"/>
            </p:custDataLst>
          </p:nvPr>
        </p:nvSpPr>
        <p:spPr bwMode="auto">
          <a:xfrm>
            <a:off x="5070831" y="3293128"/>
            <a:ext cx="15964" cy="15964"/>
          </a:xfrm>
          <a:prstGeom prst="ellipse">
            <a:avLst/>
          </a:pr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36" name="PA_Freeform: Shape 132">
            <a:extLst>
              <a:ext uri="{FF2B5EF4-FFF2-40B4-BE49-F238E27FC236}">
                <a16:creationId xmlns:a16="http://schemas.microsoft.com/office/drawing/2014/main" id="{9C0703F5-E4F0-41CA-9488-816E2D362525}"/>
              </a:ext>
            </a:extLst>
          </p:cNvPr>
          <p:cNvSpPr>
            <a:spLocks/>
          </p:cNvSpPr>
          <p:nvPr>
            <p:custDataLst>
              <p:tags r:id="rId116"/>
            </p:custDataLst>
          </p:nvPr>
        </p:nvSpPr>
        <p:spPr bwMode="auto">
          <a:xfrm>
            <a:off x="6235065" y="1917942"/>
            <a:ext cx="147097" cy="150518"/>
          </a:xfrm>
          <a:custGeom>
            <a:avLst/>
            <a:gdLst>
              <a:gd name="T0" fmla="*/ 72 w 74"/>
              <a:gd name="T1" fmla="*/ 54 h 76"/>
              <a:gd name="T2" fmla="*/ 58 w 74"/>
              <a:gd name="T3" fmla="*/ 39 h 76"/>
              <a:gd name="T4" fmla="*/ 55 w 74"/>
              <a:gd name="T5" fmla="*/ 36 h 76"/>
              <a:gd name="T6" fmla="*/ 41 w 74"/>
              <a:gd name="T7" fmla="*/ 19 h 76"/>
              <a:gd name="T8" fmla="*/ 34 w 74"/>
              <a:gd name="T9" fmla="*/ 5 h 76"/>
              <a:gd name="T10" fmla="*/ 26 w 74"/>
              <a:gd name="T11" fmla="*/ 4 h 76"/>
              <a:gd name="T12" fmla="*/ 24 w 74"/>
              <a:gd name="T13" fmla="*/ 11 h 76"/>
              <a:gd name="T14" fmla="*/ 28 w 74"/>
              <a:gd name="T15" fmla="*/ 22 h 76"/>
              <a:gd name="T16" fmla="*/ 29 w 74"/>
              <a:gd name="T17" fmla="*/ 29 h 76"/>
              <a:gd name="T18" fmla="*/ 6 w 74"/>
              <a:gd name="T19" fmla="*/ 29 h 76"/>
              <a:gd name="T20" fmla="*/ 1 w 74"/>
              <a:gd name="T21" fmla="*/ 37 h 76"/>
              <a:gd name="T22" fmla="*/ 12 w 74"/>
              <a:gd name="T23" fmla="*/ 68 h 76"/>
              <a:gd name="T24" fmla="*/ 17 w 74"/>
              <a:gd name="T25" fmla="*/ 71 h 76"/>
              <a:gd name="T26" fmla="*/ 44 w 74"/>
              <a:gd name="T27" fmla="*/ 71 h 76"/>
              <a:gd name="T28" fmla="*/ 50 w 74"/>
              <a:gd name="T29" fmla="*/ 74 h 76"/>
              <a:gd name="T30" fmla="*/ 51 w 74"/>
              <a:gd name="T31" fmla="*/ 75 h 76"/>
              <a:gd name="T32" fmla="*/ 56 w 74"/>
              <a:gd name="T33" fmla="*/ 75 h 76"/>
              <a:gd name="T34" fmla="*/ 72 w 74"/>
              <a:gd name="T35" fmla="*/ 58 h 76"/>
              <a:gd name="T36" fmla="*/ 72 w 74"/>
              <a:gd name="T37" fmla="*/ 54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74" h="76">
                <a:moveTo>
                  <a:pt x="72" y="54"/>
                </a:moveTo>
                <a:cubicBezTo>
                  <a:pt x="58" y="39"/>
                  <a:pt x="58" y="39"/>
                  <a:pt x="58" y="39"/>
                </a:cubicBezTo>
                <a:cubicBezTo>
                  <a:pt x="56" y="38"/>
                  <a:pt x="55" y="36"/>
                  <a:pt x="55" y="36"/>
                </a:cubicBezTo>
                <a:cubicBezTo>
                  <a:pt x="55" y="36"/>
                  <a:pt x="49" y="25"/>
                  <a:pt x="41" y="19"/>
                </a:cubicBezTo>
                <a:cubicBezTo>
                  <a:pt x="32" y="14"/>
                  <a:pt x="34" y="10"/>
                  <a:pt x="34" y="5"/>
                </a:cubicBezTo>
                <a:cubicBezTo>
                  <a:pt x="34" y="1"/>
                  <a:pt x="30" y="0"/>
                  <a:pt x="26" y="4"/>
                </a:cubicBezTo>
                <a:cubicBezTo>
                  <a:pt x="25" y="6"/>
                  <a:pt x="24" y="9"/>
                  <a:pt x="24" y="11"/>
                </a:cubicBezTo>
                <a:cubicBezTo>
                  <a:pt x="23" y="16"/>
                  <a:pt x="27" y="20"/>
                  <a:pt x="28" y="22"/>
                </a:cubicBezTo>
                <a:cubicBezTo>
                  <a:pt x="29" y="23"/>
                  <a:pt x="30" y="26"/>
                  <a:pt x="29" y="29"/>
                </a:cubicBezTo>
                <a:cubicBezTo>
                  <a:pt x="6" y="29"/>
                  <a:pt x="6" y="29"/>
                  <a:pt x="6" y="29"/>
                </a:cubicBezTo>
                <a:cubicBezTo>
                  <a:pt x="2" y="29"/>
                  <a:pt x="0" y="33"/>
                  <a:pt x="1" y="37"/>
                </a:cubicBezTo>
                <a:cubicBezTo>
                  <a:pt x="12" y="68"/>
                  <a:pt x="12" y="68"/>
                  <a:pt x="12" y="68"/>
                </a:cubicBezTo>
                <a:cubicBezTo>
                  <a:pt x="13" y="70"/>
                  <a:pt x="15" y="71"/>
                  <a:pt x="17" y="71"/>
                </a:cubicBezTo>
                <a:cubicBezTo>
                  <a:pt x="44" y="71"/>
                  <a:pt x="44" y="71"/>
                  <a:pt x="44" y="71"/>
                </a:cubicBezTo>
                <a:cubicBezTo>
                  <a:pt x="46" y="71"/>
                  <a:pt x="48" y="73"/>
                  <a:pt x="50" y="74"/>
                </a:cubicBezTo>
                <a:cubicBezTo>
                  <a:pt x="51" y="75"/>
                  <a:pt x="51" y="75"/>
                  <a:pt x="51" y="75"/>
                </a:cubicBezTo>
                <a:cubicBezTo>
                  <a:pt x="52" y="76"/>
                  <a:pt x="54" y="76"/>
                  <a:pt x="56" y="75"/>
                </a:cubicBezTo>
                <a:cubicBezTo>
                  <a:pt x="72" y="58"/>
                  <a:pt x="72" y="58"/>
                  <a:pt x="72" y="58"/>
                </a:cubicBezTo>
                <a:cubicBezTo>
                  <a:pt x="74" y="57"/>
                  <a:pt x="74" y="55"/>
                  <a:pt x="72" y="54"/>
                </a:cubicBez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37" name="PA_Freeform: Shape 133">
            <a:extLst>
              <a:ext uri="{FF2B5EF4-FFF2-40B4-BE49-F238E27FC236}">
                <a16:creationId xmlns:a16="http://schemas.microsoft.com/office/drawing/2014/main" id="{32DEF510-353D-479E-87F3-906E4ED05D52}"/>
              </a:ext>
            </a:extLst>
          </p:cNvPr>
          <p:cNvSpPr>
            <a:spLocks/>
          </p:cNvSpPr>
          <p:nvPr>
            <p:custDataLst>
              <p:tags r:id="rId117"/>
            </p:custDataLst>
          </p:nvPr>
        </p:nvSpPr>
        <p:spPr bwMode="auto">
          <a:xfrm>
            <a:off x="6346814" y="2035392"/>
            <a:ext cx="49032" cy="49032"/>
          </a:xfrm>
          <a:custGeom>
            <a:avLst/>
            <a:gdLst>
              <a:gd name="T0" fmla="*/ 8 w 43"/>
              <a:gd name="T1" fmla="*/ 43 h 43"/>
              <a:gd name="T2" fmla="*/ 0 w 43"/>
              <a:gd name="T3" fmla="*/ 34 h 43"/>
              <a:gd name="T4" fmla="*/ 34 w 43"/>
              <a:gd name="T5" fmla="*/ 0 h 43"/>
              <a:gd name="T6" fmla="*/ 43 w 43"/>
              <a:gd name="T7" fmla="*/ 8 h 43"/>
              <a:gd name="T8" fmla="*/ 8 w 43"/>
              <a:gd name="T9" fmla="*/ 43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" h="43">
                <a:moveTo>
                  <a:pt x="8" y="43"/>
                </a:moveTo>
                <a:lnTo>
                  <a:pt x="0" y="34"/>
                </a:lnTo>
                <a:lnTo>
                  <a:pt x="34" y="0"/>
                </a:lnTo>
                <a:lnTo>
                  <a:pt x="43" y="8"/>
                </a:lnTo>
                <a:lnTo>
                  <a:pt x="8" y="43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38" name="PA_Freeform: Shape 134">
            <a:extLst>
              <a:ext uri="{FF2B5EF4-FFF2-40B4-BE49-F238E27FC236}">
                <a16:creationId xmlns:a16="http://schemas.microsoft.com/office/drawing/2014/main" id="{FF9CBD1D-A89D-4042-9834-E11E8225CBB4}"/>
              </a:ext>
            </a:extLst>
          </p:cNvPr>
          <p:cNvSpPr>
            <a:spLocks/>
          </p:cNvSpPr>
          <p:nvPr>
            <p:custDataLst>
              <p:tags r:id="rId118"/>
            </p:custDataLst>
          </p:nvPr>
        </p:nvSpPr>
        <p:spPr bwMode="auto">
          <a:xfrm>
            <a:off x="6151824" y="3302251"/>
            <a:ext cx="44471" cy="77540"/>
          </a:xfrm>
          <a:custGeom>
            <a:avLst/>
            <a:gdLst>
              <a:gd name="T0" fmla="*/ 22 w 22"/>
              <a:gd name="T1" fmla="*/ 20 h 39"/>
              <a:gd name="T2" fmla="*/ 11 w 22"/>
              <a:gd name="T3" fmla="*/ 0 h 39"/>
              <a:gd name="T4" fmla="*/ 0 w 22"/>
              <a:gd name="T5" fmla="*/ 20 h 39"/>
              <a:gd name="T6" fmla="*/ 11 w 22"/>
              <a:gd name="T7" fmla="*/ 39 h 39"/>
              <a:gd name="T8" fmla="*/ 22 w 22"/>
              <a:gd name="T9" fmla="*/ 2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39">
                <a:moveTo>
                  <a:pt x="22" y="20"/>
                </a:moveTo>
                <a:cubicBezTo>
                  <a:pt x="22" y="13"/>
                  <a:pt x="18" y="3"/>
                  <a:pt x="11" y="0"/>
                </a:cubicBezTo>
                <a:cubicBezTo>
                  <a:pt x="5" y="3"/>
                  <a:pt x="0" y="13"/>
                  <a:pt x="0" y="20"/>
                </a:cubicBezTo>
                <a:cubicBezTo>
                  <a:pt x="0" y="26"/>
                  <a:pt x="5" y="36"/>
                  <a:pt x="11" y="39"/>
                </a:cubicBezTo>
                <a:cubicBezTo>
                  <a:pt x="18" y="36"/>
                  <a:pt x="22" y="26"/>
                  <a:pt x="22" y="20"/>
                </a:cubicBez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39" name="PA_Freeform: Shape 135">
            <a:extLst>
              <a:ext uri="{FF2B5EF4-FFF2-40B4-BE49-F238E27FC236}">
                <a16:creationId xmlns:a16="http://schemas.microsoft.com/office/drawing/2014/main" id="{C275C25D-A4D6-4912-A6EB-3E9EBF68590D}"/>
              </a:ext>
            </a:extLst>
          </p:cNvPr>
          <p:cNvSpPr>
            <a:spLocks/>
          </p:cNvSpPr>
          <p:nvPr>
            <p:custDataLst>
              <p:tags r:id="rId119"/>
            </p:custDataLst>
          </p:nvPr>
        </p:nvSpPr>
        <p:spPr bwMode="auto">
          <a:xfrm>
            <a:off x="6183752" y="3352423"/>
            <a:ext cx="69558" cy="54734"/>
          </a:xfrm>
          <a:custGeom>
            <a:avLst/>
            <a:gdLst>
              <a:gd name="T0" fmla="*/ 1 w 35"/>
              <a:gd name="T1" fmla="*/ 23 h 28"/>
              <a:gd name="T2" fmla="*/ 23 w 35"/>
              <a:gd name="T3" fmla="*/ 24 h 28"/>
              <a:gd name="T4" fmla="*/ 34 w 35"/>
              <a:gd name="T5" fmla="*/ 4 h 28"/>
              <a:gd name="T6" fmla="*/ 12 w 35"/>
              <a:gd name="T7" fmla="*/ 4 h 28"/>
              <a:gd name="T8" fmla="*/ 1 w 35"/>
              <a:gd name="T9" fmla="*/ 23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" h="28">
                <a:moveTo>
                  <a:pt x="1" y="23"/>
                </a:moveTo>
                <a:cubicBezTo>
                  <a:pt x="6" y="28"/>
                  <a:pt x="17" y="27"/>
                  <a:pt x="23" y="24"/>
                </a:cubicBezTo>
                <a:cubicBezTo>
                  <a:pt x="29" y="20"/>
                  <a:pt x="35" y="12"/>
                  <a:pt x="34" y="4"/>
                </a:cubicBezTo>
                <a:cubicBezTo>
                  <a:pt x="29" y="0"/>
                  <a:pt x="18" y="1"/>
                  <a:pt x="12" y="4"/>
                </a:cubicBezTo>
                <a:cubicBezTo>
                  <a:pt x="6" y="8"/>
                  <a:pt x="0" y="16"/>
                  <a:pt x="1" y="23"/>
                </a:cubicBez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40" name="PA_Freeform: Shape 136">
            <a:extLst>
              <a:ext uri="{FF2B5EF4-FFF2-40B4-BE49-F238E27FC236}">
                <a16:creationId xmlns:a16="http://schemas.microsoft.com/office/drawing/2014/main" id="{B432EECF-D1E5-4F84-8A3F-9BDEB67C28C9}"/>
              </a:ext>
            </a:extLst>
          </p:cNvPr>
          <p:cNvSpPr>
            <a:spLocks/>
          </p:cNvSpPr>
          <p:nvPr>
            <p:custDataLst>
              <p:tags r:id="rId120"/>
            </p:custDataLst>
          </p:nvPr>
        </p:nvSpPr>
        <p:spPr bwMode="auto">
          <a:xfrm>
            <a:off x="6183752" y="3407157"/>
            <a:ext cx="69558" cy="55874"/>
          </a:xfrm>
          <a:custGeom>
            <a:avLst/>
            <a:gdLst>
              <a:gd name="T0" fmla="*/ 23 w 35"/>
              <a:gd name="T1" fmla="*/ 24 h 28"/>
              <a:gd name="T2" fmla="*/ 34 w 35"/>
              <a:gd name="T3" fmla="*/ 5 h 28"/>
              <a:gd name="T4" fmla="*/ 12 w 35"/>
              <a:gd name="T5" fmla="*/ 4 h 28"/>
              <a:gd name="T6" fmla="*/ 1 w 35"/>
              <a:gd name="T7" fmla="*/ 23 h 28"/>
              <a:gd name="T8" fmla="*/ 23 w 35"/>
              <a:gd name="T9" fmla="*/ 24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" h="28">
                <a:moveTo>
                  <a:pt x="23" y="24"/>
                </a:moveTo>
                <a:cubicBezTo>
                  <a:pt x="29" y="20"/>
                  <a:pt x="35" y="12"/>
                  <a:pt x="34" y="5"/>
                </a:cubicBezTo>
                <a:cubicBezTo>
                  <a:pt x="29" y="0"/>
                  <a:pt x="18" y="1"/>
                  <a:pt x="12" y="4"/>
                </a:cubicBezTo>
                <a:cubicBezTo>
                  <a:pt x="6" y="8"/>
                  <a:pt x="0" y="16"/>
                  <a:pt x="1" y="23"/>
                </a:cubicBezTo>
                <a:cubicBezTo>
                  <a:pt x="6" y="28"/>
                  <a:pt x="17" y="27"/>
                  <a:pt x="23" y="24"/>
                </a:cubicBez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41" name="PA_Freeform: Shape 137">
            <a:extLst>
              <a:ext uri="{FF2B5EF4-FFF2-40B4-BE49-F238E27FC236}">
                <a16:creationId xmlns:a16="http://schemas.microsoft.com/office/drawing/2014/main" id="{58F59882-BFB6-40D2-A679-3DE16B2FCC14}"/>
              </a:ext>
            </a:extLst>
          </p:cNvPr>
          <p:cNvSpPr>
            <a:spLocks/>
          </p:cNvSpPr>
          <p:nvPr>
            <p:custDataLst>
              <p:tags r:id="rId121"/>
            </p:custDataLst>
          </p:nvPr>
        </p:nvSpPr>
        <p:spPr bwMode="auto">
          <a:xfrm>
            <a:off x="6094810" y="3352423"/>
            <a:ext cx="71838" cy="54734"/>
          </a:xfrm>
          <a:custGeom>
            <a:avLst/>
            <a:gdLst>
              <a:gd name="T0" fmla="*/ 13 w 36"/>
              <a:gd name="T1" fmla="*/ 24 h 28"/>
              <a:gd name="T2" fmla="*/ 35 w 36"/>
              <a:gd name="T3" fmla="*/ 23 h 28"/>
              <a:gd name="T4" fmla="*/ 24 w 36"/>
              <a:gd name="T5" fmla="*/ 4 h 28"/>
              <a:gd name="T6" fmla="*/ 1 w 36"/>
              <a:gd name="T7" fmla="*/ 4 h 28"/>
              <a:gd name="T8" fmla="*/ 13 w 36"/>
              <a:gd name="T9" fmla="*/ 24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" h="28">
                <a:moveTo>
                  <a:pt x="13" y="24"/>
                </a:moveTo>
                <a:cubicBezTo>
                  <a:pt x="19" y="27"/>
                  <a:pt x="29" y="28"/>
                  <a:pt x="35" y="23"/>
                </a:cubicBezTo>
                <a:cubicBezTo>
                  <a:pt x="36" y="16"/>
                  <a:pt x="30" y="8"/>
                  <a:pt x="24" y="4"/>
                </a:cubicBezTo>
                <a:cubicBezTo>
                  <a:pt x="18" y="1"/>
                  <a:pt x="7" y="0"/>
                  <a:pt x="1" y="4"/>
                </a:cubicBezTo>
                <a:cubicBezTo>
                  <a:pt x="0" y="12"/>
                  <a:pt x="7" y="20"/>
                  <a:pt x="13" y="24"/>
                </a:cubicBez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42" name="PA_Freeform: Shape 138">
            <a:extLst>
              <a:ext uri="{FF2B5EF4-FFF2-40B4-BE49-F238E27FC236}">
                <a16:creationId xmlns:a16="http://schemas.microsoft.com/office/drawing/2014/main" id="{ADF14DB6-55DA-47C9-B8F5-D24998639C82}"/>
              </a:ext>
            </a:extLst>
          </p:cNvPr>
          <p:cNvSpPr>
            <a:spLocks/>
          </p:cNvSpPr>
          <p:nvPr>
            <p:custDataLst>
              <p:tags r:id="rId122"/>
            </p:custDataLst>
          </p:nvPr>
        </p:nvSpPr>
        <p:spPr bwMode="auto">
          <a:xfrm>
            <a:off x="6094810" y="3407157"/>
            <a:ext cx="71838" cy="55874"/>
          </a:xfrm>
          <a:custGeom>
            <a:avLst/>
            <a:gdLst>
              <a:gd name="T0" fmla="*/ 13 w 36"/>
              <a:gd name="T1" fmla="*/ 24 h 28"/>
              <a:gd name="T2" fmla="*/ 35 w 36"/>
              <a:gd name="T3" fmla="*/ 23 h 28"/>
              <a:gd name="T4" fmla="*/ 24 w 36"/>
              <a:gd name="T5" fmla="*/ 4 h 28"/>
              <a:gd name="T6" fmla="*/ 1 w 36"/>
              <a:gd name="T7" fmla="*/ 5 h 28"/>
              <a:gd name="T8" fmla="*/ 13 w 36"/>
              <a:gd name="T9" fmla="*/ 24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" h="28">
                <a:moveTo>
                  <a:pt x="13" y="24"/>
                </a:moveTo>
                <a:cubicBezTo>
                  <a:pt x="19" y="27"/>
                  <a:pt x="29" y="28"/>
                  <a:pt x="35" y="23"/>
                </a:cubicBezTo>
                <a:cubicBezTo>
                  <a:pt x="36" y="16"/>
                  <a:pt x="30" y="8"/>
                  <a:pt x="24" y="4"/>
                </a:cubicBezTo>
                <a:cubicBezTo>
                  <a:pt x="18" y="1"/>
                  <a:pt x="7" y="0"/>
                  <a:pt x="1" y="5"/>
                </a:cubicBezTo>
                <a:cubicBezTo>
                  <a:pt x="0" y="12"/>
                  <a:pt x="7" y="20"/>
                  <a:pt x="13" y="24"/>
                </a:cubicBez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43" name="PA_Freeform: Shape 139">
            <a:extLst>
              <a:ext uri="{FF2B5EF4-FFF2-40B4-BE49-F238E27FC236}">
                <a16:creationId xmlns:a16="http://schemas.microsoft.com/office/drawing/2014/main" id="{72723CEF-1286-48C5-A20A-361D53968882}"/>
              </a:ext>
            </a:extLst>
          </p:cNvPr>
          <p:cNvSpPr>
            <a:spLocks/>
          </p:cNvSpPr>
          <p:nvPr>
            <p:custDataLst>
              <p:tags r:id="rId123"/>
            </p:custDataLst>
          </p:nvPr>
        </p:nvSpPr>
        <p:spPr bwMode="auto">
          <a:xfrm>
            <a:off x="6170069" y="3387772"/>
            <a:ext cx="7982" cy="88942"/>
          </a:xfrm>
          <a:custGeom>
            <a:avLst/>
            <a:gdLst>
              <a:gd name="T0" fmla="*/ 0 w 4"/>
              <a:gd name="T1" fmla="*/ 1 h 45"/>
              <a:gd name="T2" fmla="*/ 0 w 4"/>
              <a:gd name="T3" fmla="*/ 44 h 45"/>
              <a:gd name="T4" fmla="*/ 2 w 4"/>
              <a:gd name="T5" fmla="*/ 45 h 45"/>
              <a:gd name="T6" fmla="*/ 4 w 4"/>
              <a:gd name="T7" fmla="*/ 44 h 45"/>
              <a:gd name="T8" fmla="*/ 4 w 4"/>
              <a:gd name="T9" fmla="*/ 1 h 45"/>
              <a:gd name="T10" fmla="*/ 2 w 4"/>
              <a:gd name="T11" fmla="*/ 0 h 45"/>
              <a:gd name="T12" fmla="*/ 0 w 4"/>
              <a:gd name="T13" fmla="*/ 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45">
                <a:moveTo>
                  <a:pt x="0" y="1"/>
                </a:moveTo>
                <a:cubicBezTo>
                  <a:pt x="0" y="44"/>
                  <a:pt x="0" y="44"/>
                  <a:pt x="0" y="44"/>
                </a:cubicBezTo>
                <a:cubicBezTo>
                  <a:pt x="0" y="44"/>
                  <a:pt x="1" y="45"/>
                  <a:pt x="2" y="45"/>
                </a:cubicBezTo>
                <a:cubicBezTo>
                  <a:pt x="4" y="45"/>
                  <a:pt x="4" y="44"/>
                  <a:pt x="4" y="44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0"/>
                  <a:pt x="2" y="0"/>
                </a:cubicBezTo>
                <a:cubicBezTo>
                  <a:pt x="1" y="0"/>
                  <a:pt x="0" y="1"/>
                  <a:pt x="0" y="1"/>
                </a:cubicBez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44" name="PA_Freeform: Shape 140">
            <a:extLst>
              <a:ext uri="{FF2B5EF4-FFF2-40B4-BE49-F238E27FC236}">
                <a16:creationId xmlns:a16="http://schemas.microsoft.com/office/drawing/2014/main" id="{5DFC994B-CDAB-4CB6-98B9-9B2C184713F2}"/>
              </a:ext>
            </a:extLst>
          </p:cNvPr>
          <p:cNvSpPr>
            <a:spLocks/>
          </p:cNvSpPr>
          <p:nvPr>
            <p:custDataLst>
              <p:tags r:id="rId124"/>
            </p:custDataLst>
          </p:nvPr>
        </p:nvSpPr>
        <p:spPr bwMode="auto">
          <a:xfrm>
            <a:off x="5186001" y="3896340"/>
            <a:ext cx="104906" cy="95784"/>
          </a:xfrm>
          <a:custGeom>
            <a:avLst/>
            <a:gdLst>
              <a:gd name="T0" fmla="*/ 6 w 53"/>
              <a:gd name="T1" fmla="*/ 5 h 48"/>
              <a:gd name="T2" fmla="*/ 1 w 53"/>
              <a:gd name="T3" fmla="*/ 14 h 48"/>
              <a:gd name="T4" fmla="*/ 0 w 53"/>
              <a:gd name="T5" fmla="*/ 17 h 48"/>
              <a:gd name="T6" fmla="*/ 0 w 53"/>
              <a:gd name="T7" fmla="*/ 17 h 48"/>
              <a:gd name="T8" fmla="*/ 0 w 53"/>
              <a:gd name="T9" fmla="*/ 20 h 48"/>
              <a:gd name="T10" fmla="*/ 0 w 53"/>
              <a:gd name="T11" fmla="*/ 22 h 48"/>
              <a:gd name="T12" fmla="*/ 2 w 53"/>
              <a:gd name="T13" fmla="*/ 31 h 48"/>
              <a:gd name="T14" fmla="*/ 8 w 53"/>
              <a:gd name="T15" fmla="*/ 42 h 48"/>
              <a:gd name="T16" fmla="*/ 8 w 53"/>
              <a:gd name="T17" fmla="*/ 42 h 48"/>
              <a:gd name="T18" fmla="*/ 12 w 53"/>
              <a:gd name="T19" fmla="*/ 46 h 48"/>
              <a:gd name="T20" fmla="*/ 13 w 53"/>
              <a:gd name="T21" fmla="*/ 46 h 48"/>
              <a:gd name="T22" fmla="*/ 19 w 53"/>
              <a:gd name="T23" fmla="*/ 47 h 48"/>
              <a:gd name="T24" fmla="*/ 19 w 53"/>
              <a:gd name="T25" fmla="*/ 47 h 48"/>
              <a:gd name="T26" fmla="*/ 22 w 53"/>
              <a:gd name="T27" fmla="*/ 46 h 48"/>
              <a:gd name="T28" fmla="*/ 23 w 53"/>
              <a:gd name="T29" fmla="*/ 45 h 48"/>
              <a:gd name="T30" fmla="*/ 27 w 53"/>
              <a:gd name="T31" fmla="*/ 45 h 48"/>
              <a:gd name="T32" fmla="*/ 27 w 53"/>
              <a:gd name="T33" fmla="*/ 45 h 48"/>
              <a:gd name="T34" fmla="*/ 30 w 53"/>
              <a:gd name="T35" fmla="*/ 45 h 48"/>
              <a:gd name="T36" fmla="*/ 32 w 53"/>
              <a:gd name="T37" fmla="*/ 46 h 48"/>
              <a:gd name="T38" fmla="*/ 35 w 53"/>
              <a:gd name="T39" fmla="*/ 47 h 48"/>
              <a:gd name="T40" fmla="*/ 35 w 53"/>
              <a:gd name="T41" fmla="*/ 47 h 48"/>
              <a:gd name="T42" fmla="*/ 41 w 53"/>
              <a:gd name="T43" fmla="*/ 46 h 48"/>
              <a:gd name="T44" fmla="*/ 42 w 53"/>
              <a:gd name="T45" fmla="*/ 46 h 48"/>
              <a:gd name="T46" fmla="*/ 45 w 53"/>
              <a:gd name="T47" fmla="*/ 42 h 48"/>
              <a:gd name="T48" fmla="*/ 46 w 53"/>
              <a:gd name="T49" fmla="*/ 42 h 48"/>
              <a:gd name="T50" fmla="*/ 51 w 53"/>
              <a:gd name="T51" fmla="*/ 31 h 48"/>
              <a:gd name="T52" fmla="*/ 53 w 53"/>
              <a:gd name="T53" fmla="*/ 22 h 48"/>
              <a:gd name="T54" fmla="*/ 53 w 53"/>
              <a:gd name="T55" fmla="*/ 20 h 48"/>
              <a:gd name="T56" fmla="*/ 53 w 53"/>
              <a:gd name="T57" fmla="*/ 17 h 48"/>
              <a:gd name="T58" fmla="*/ 53 w 53"/>
              <a:gd name="T59" fmla="*/ 17 h 48"/>
              <a:gd name="T60" fmla="*/ 53 w 53"/>
              <a:gd name="T61" fmla="*/ 14 h 48"/>
              <a:gd name="T62" fmla="*/ 48 w 53"/>
              <a:gd name="T63" fmla="*/ 5 h 48"/>
              <a:gd name="T64" fmla="*/ 47 w 53"/>
              <a:gd name="T65" fmla="*/ 3 h 48"/>
              <a:gd name="T66" fmla="*/ 39 w 53"/>
              <a:gd name="T67" fmla="*/ 0 h 48"/>
              <a:gd name="T68" fmla="*/ 31 w 53"/>
              <a:gd name="T69" fmla="*/ 1 h 48"/>
              <a:gd name="T70" fmla="*/ 27 w 53"/>
              <a:gd name="T71" fmla="*/ 3 h 48"/>
              <a:gd name="T72" fmla="*/ 23 w 53"/>
              <a:gd name="T73" fmla="*/ 1 h 48"/>
              <a:gd name="T74" fmla="*/ 14 w 53"/>
              <a:gd name="T75" fmla="*/ 0 h 48"/>
              <a:gd name="T76" fmla="*/ 7 w 53"/>
              <a:gd name="T77" fmla="*/ 3 h 48"/>
              <a:gd name="T78" fmla="*/ 6 w 53"/>
              <a:gd name="T79" fmla="*/ 5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53" h="48">
                <a:moveTo>
                  <a:pt x="6" y="5"/>
                </a:moveTo>
                <a:cubicBezTo>
                  <a:pt x="3" y="7"/>
                  <a:pt x="1" y="11"/>
                  <a:pt x="1" y="14"/>
                </a:cubicBezTo>
                <a:cubicBezTo>
                  <a:pt x="0" y="15"/>
                  <a:pt x="0" y="16"/>
                  <a:pt x="0" y="17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18"/>
                  <a:pt x="0" y="19"/>
                  <a:pt x="0" y="20"/>
                </a:cubicBezTo>
                <a:cubicBezTo>
                  <a:pt x="0" y="21"/>
                  <a:pt x="0" y="22"/>
                  <a:pt x="0" y="22"/>
                </a:cubicBezTo>
                <a:cubicBezTo>
                  <a:pt x="1" y="25"/>
                  <a:pt x="1" y="28"/>
                  <a:pt x="2" y="31"/>
                </a:cubicBezTo>
                <a:cubicBezTo>
                  <a:pt x="4" y="35"/>
                  <a:pt x="6" y="38"/>
                  <a:pt x="8" y="42"/>
                </a:cubicBezTo>
                <a:cubicBezTo>
                  <a:pt x="8" y="42"/>
                  <a:pt x="8" y="42"/>
                  <a:pt x="8" y="42"/>
                </a:cubicBezTo>
                <a:cubicBezTo>
                  <a:pt x="9" y="43"/>
                  <a:pt x="11" y="45"/>
                  <a:pt x="12" y="46"/>
                </a:cubicBezTo>
                <a:cubicBezTo>
                  <a:pt x="12" y="46"/>
                  <a:pt x="13" y="46"/>
                  <a:pt x="13" y="46"/>
                </a:cubicBezTo>
                <a:cubicBezTo>
                  <a:pt x="15" y="48"/>
                  <a:pt x="17" y="48"/>
                  <a:pt x="19" y="47"/>
                </a:cubicBezTo>
                <a:cubicBezTo>
                  <a:pt x="19" y="47"/>
                  <a:pt x="19" y="47"/>
                  <a:pt x="19" y="47"/>
                </a:cubicBezTo>
                <a:cubicBezTo>
                  <a:pt x="20" y="47"/>
                  <a:pt x="21" y="46"/>
                  <a:pt x="22" y="46"/>
                </a:cubicBezTo>
                <a:cubicBezTo>
                  <a:pt x="22" y="46"/>
                  <a:pt x="23" y="46"/>
                  <a:pt x="23" y="45"/>
                </a:cubicBezTo>
                <a:cubicBezTo>
                  <a:pt x="25" y="45"/>
                  <a:pt x="27" y="45"/>
                  <a:pt x="27" y="45"/>
                </a:cubicBezTo>
                <a:cubicBezTo>
                  <a:pt x="27" y="45"/>
                  <a:pt x="27" y="45"/>
                  <a:pt x="27" y="45"/>
                </a:cubicBezTo>
                <a:cubicBezTo>
                  <a:pt x="28" y="45"/>
                  <a:pt x="29" y="45"/>
                  <a:pt x="30" y="45"/>
                </a:cubicBezTo>
                <a:cubicBezTo>
                  <a:pt x="31" y="46"/>
                  <a:pt x="31" y="46"/>
                  <a:pt x="32" y="46"/>
                </a:cubicBezTo>
                <a:cubicBezTo>
                  <a:pt x="33" y="46"/>
                  <a:pt x="34" y="47"/>
                  <a:pt x="35" y="47"/>
                </a:cubicBezTo>
                <a:cubicBezTo>
                  <a:pt x="35" y="47"/>
                  <a:pt x="35" y="47"/>
                  <a:pt x="35" y="47"/>
                </a:cubicBezTo>
                <a:cubicBezTo>
                  <a:pt x="37" y="48"/>
                  <a:pt x="39" y="48"/>
                  <a:pt x="41" y="46"/>
                </a:cubicBezTo>
                <a:cubicBezTo>
                  <a:pt x="41" y="46"/>
                  <a:pt x="41" y="46"/>
                  <a:pt x="42" y="46"/>
                </a:cubicBezTo>
                <a:cubicBezTo>
                  <a:pt x="43" y="45"/>
                  <a:pt x="44" y="43"/>
                  <a:pt x="45" y="42"/>
                </a:cubicBezTo>
                <a:cubicBezTo>
                  <a:pt x="45" y="42"/>
                  <a:pt x="45" y="42"/>
                  <a:pt x="46" y="42"/>
                </a:cubicBezTo>
                <a:cubicBezTo>
                  <a:pt x="48" y="38"/>
                  <a:pt x="50" y="35"/>
                  <a:pt x="51" y="31"/>
                </a:cubicBezTo>
                <a:cubicBezTo>
                  <a:pt x="52" y="28"/>
                  <a:pt x="53" y="25"/>
                  <a:pt x="53" y="22"/>
                </a:cubicBezTo>
                <a:cubicBezTo>
                  <a:pt x="53" y="22"/>
                  <a:pt x="53" y="21"/>
                  <a:pt x="53" y="20"/>
                </a:cubicBezTo>
                <a:cubicBezTo>
                  <a:pt x="53" y="19"/>
                  <a:pt x="53" y="18"/>
                  <a:pt x="53" y="17"/>
                </a:cubicBezTo>
                <a:cubicBezTo>
                  <a:pt x="53" y="17"/>
                  <a:pt x="53" y="17"/>
                  <a:pt x="53" y="17"/>
                </a:cubicBezTo>
                <a:cubicBezTo>
                  <a:pt x="53" y="16"/>
                  <a:pt x="53" y="15"/>
                  <a:pt x="53" y="14"/>
                </a:cubicBezTo>
                <a:cubicBezTo>
                  <a:pt x="52" y="11"/>
                  <a:pt x="51" y="7"/>
                  <a:pt x="48" y="5"/>
                </a:cubicBezTo>
                <a:cubicBezTo>
                  <a:pt x="48" y="4"/>
                  <a:pt x="47" y="4"/>
                  <a:pt x="47" y="3"/>
                </a:cubicBezTo>
                <a:cubicBezTo>
                  <a:pt x="45" y="2"/>
                  <a:pt x="42" y="1"/>
                  <a:pt x="39" y="0"/>
                </a:cubicBezTo>
                <a:cubicBezTo>
                  <a:pt x="36" y="0"/>
                  <a:pt x="34" y="0"/>
                  <a:pt x="31" y="1"/>
                </a:cubicBezTo>
                <a:cubicBezTo>
                  <a:pt x="30" y="2"/>
                  <a:pt x="27" y="3"/>
                  <a:pt x="27" y="3"/>
                </a:cubicBezTo>
                <a:cubicBezTo>
                  <a:pt x="27" y="3"/>
                  <a:pt x="24" y="2"/>
                  <a:pt x="23" y="1"/>
                </a:cubicBezTo>
                <a:cubicBezTo>
                  <a:pt x="20" y="0"/>
                  <a:pt x="17" y="0"/>
                  <a:pt x="14" y="0"/>
                </a:cubicBezTo>
                <a:cubicBezTo>
                  <a:pt x="11" y="1"/>
                  <a:pt x="9" y="2"/>
                  <a:pt x="7" y="3"/>
                </a:cubicBezTo>
                <a:cubicBezTo>
                  <a:pt x="6" y="4"/>
                  <a:pt x="6" y="4"/>
                  <a:pt x="6" y="5"/>
                </a:cubicBez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45" name="PA_Freeform: Shape 141">
            <a:extLst>
              <a:ext uri="{FF2B5EF4-FFF2-40B4-BE49-F238E27FC236}">
                <a16:creationId xmlns:a16="http://schemas.microsoft.com/office/drawing/2014/main" id="{52AB5091-81B0-41B8-8C4F-EE53123A6E41}"/>
              </a:ext>
            </a:extLst>
          </p:cNvPr>
          <p:cNvSpPr>
            <a:spLocks/>
          </p:cNvSpPr>
          <p:nvPr>
            <p:custDataLst>
              <p:tags r:id="rId125"/>
            </p:custDataLst>
          </p:nvPr>
        </p:nvSpPr>
        <p:spPr bwMode="auto">
          <a:xfrm>
            <a:off x="5213367" y="3866693"/>
            <a:ext cx="26227" cy="29647"/>
          </a:xfrm>
          <a:custGeom>
            <a:avLst/>
            <a:gdLst>
              <a:gd name="T0" fmla="*/ 4 w 13"/>
              <a:gd name="T1" fmla="*/ 11 h 15"/>
              <a:gd name="T2" fmla="*/ 9 w 13"/>
              <a:gd name="T3" fmla="*/ 14 h 15"/>
              <a:gd name="T4" fmla="*/ 12 w 13"/>
              <a:gd name="T5" fmla="*/ 14 h 15"/>
              <a:gd name="T6" fmla="*/ 13 w 13"/>
              <a:gd name="T7" fmla="*/ 14 h 15"/>
              <a:gd name="T8" fmla="*/ 10 w 13"/>
              <a:gd name="T9" fmla="*/ 6 h 15"/>
              <a:gd name="T10" fmla="*/ 1 w 13"/>
              <a:gd name="T11" fmla="*/ 0 h 15"/>
              <a:gd name="T12" fmla="*/ 1 w 13"/>
              <a:gd name="T13" fmla="*/ 0 h 15"/>
              <a:gd name="T14" fmla="*/ 0 w 13"/>
              <a:gd name="T15" fmla="*/ 0 h 15"/>
              <a:gd name="T16" fmla="*/ 0 w 13"/>
              <a:gd name="T17" fmla="*/ 4 h 15"/>
              <a:gd name="T18" fmla="*/ 4 w 13"/>
              <a:gd name="T19" fmla="*/ 11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3" h="15">
                <a:moveTo>
                  <a:pt x="4" y="11"/>
                </a:moveTo>
                <a:cubicBezTo>
                  <a:pt x="6" y="12"/>
                  <a:pt x="7" y="14"/>
                  <a:pt x="9" y="14"/>
                </a:cubicBezTo>
                <a:cubicBezTo>
                  <a:pt x="10" y="14"/>
                  <a:pt x="11" y="15"/>
                  <a:pt x="12" y="14"/>
                </a:cubicBezTo>
                <a:cubicBezTo>
                  <a:pt x="13" y="14"/>
                  <a:pt x="13" y="14"/>
                  <a:pt x="13" y="14"/>
                </a:cubicBezTo>
                <a:cubicBezTo>
                  <a:pt x="13" y="11"/>
                  <a:pt x="12" y="8"/>
                  <a:pt x="10" y="6"/>
                </a:cubicBezTo>
                <a:cubicBezTo>
                  <a:pt x="8" y="3"/>
                  <a:pt x="5" y="1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0" y="0"/>
                  <a:pt x="0" y="0"/>
                </a:cubicBezTo>
                <a:cubicBezTo>
                  <a:pt x="0" y="1"/>
                  <a:pt x="0" y="2"/>
                  <a:pt x="0" y="4"/>
                </a:cubicBezTo>
                <a:cubicBezTo>
                  <a:pt x="1" y="6"/>
                  <a:pt x="2" y="9"/>
                  <a:pt x="4" y="11"/>
                </a:cubicBez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46" name="PA_椭圆 142">
            <a:extLst>
              <a:ext uri="{FF2B5EF4-FFF2-40B4-BE49-F238E27FC236}">
                <a16:creationId xmlns:a16="http://schemas.microsoft.com/office/drawing/2014/main" id="{12453860-29E3-4995-AA15-C62D1EDDAE78}"/>
              </a:ext>
            </a:extLst>
          </p:cNvPr>
          <p:cNvSpPr>
            <a:spLocks/>
          </p:cNvSpPr>
          <p:nvPr>
            <p:custDataLst>
              <p:tags r:id="rId126"/>
            </p:custDataLst>
          </p:nvPr>
        </p:nvSpPr>
        <p:spPr bwMode="auto">
          <a:xfrm>
            <a:off x="3536004" y="3196204"/>
            <a:ext cx="532514" cy="534795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anchor="ctr" anchorCtr="1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zh-CN" altLang="en-US" sz="1100">
                <a:solidFill>
                  <a:schemeClr val="bg1"/>
                </a:solidFill>
              </a:rPr>
              <a:t>Keywords</a:t>
            </a:r>
          </a:p>
        </p:txBody>
      </p:sp>
      <p:sp>
        <p:nvSpPr>
          <p:cNvPr id="247" name="PA_椭圆 143">
            <a:extLst>
              <a:ext uri="{FF2B5EF4-FFF2-40B4-BE49-F238E27FC236}">
                <a16:creationId xmlns:a16="http://schemas.microsoft.com/office/drawing/2014/main" id="{EF46FA6E-1643-4794-8CF3-232AC8B53365}"/>
              </a:ext>
            </a:extLst>
          </p:cNvPr>
          <p:cNvSpPr>
            <a:spLocks/>
          </p:cNvSpPr>
          <p:nvPr>
            <p:custDataLst>
              <p:tags r:id="rId127"/>
            </p:custDataLst>
          </p:nvPr>
        </p:nvSpPr>
        <p:spPr bwMode="auto">
          <a:xfrm>
            <a:off x="3993259" y="4892951"/>
            <a:ext cx="529094" cy="526813"/>
          </a:xfrm>
          <a:prstGeom prst="ellipse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anchor="ctr" anchorCtr="1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zh-CN" altLang="en-US" sz="1100">
                <a:solidFill>
                  <a:schemeClr val="bg1"/>
                </a:solidFill>
              </a:rPr>
              <a:t>Keywords</a:t>
            </a:r>
          </a:p>
        </p:txBody>
      </p:sp>
      <p:sp>
        <p:nvSpPr>
          <p:cNvPr id="248" name="PA_椭圆 144">
            <a:extLst>
              <a:ext uri="{FF2B5EF4-FFF2-40B4-BE49-F238E27FC236}">
                <a16:creationId xmlns:a16="http://schemas.microsoft.com/office/drawing/2014/main" id="{502618E2-9FFF-4C9C-AECB-466AD9E91016}"/>
              </a:ext>
            </a:extLst>
          </p:cNvPr>
          <p:cNvSpPr>
            <a:spLocks/>
          </p:cNvSpPr>
          <p:nvPr>
            <p:custDataLst>
              <p:tags r:id="rId128"/>
            </p:custDataLst>
          </p:nvPr>
        </p:nvSpPr>
        <p:spPr bwMode="auto">
          <a:xfrm>
            <a:off x="7589727" y="1329554"/>
            <a:ext cx="531374" cy="532514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anchor="ctr" anchorCtr="1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zh-CN" altLang="en-US" sz="1100">
                <a:solidFill>
                  <a:schemeClr val="bg1"/>
                </a:solidFill>
              </a:rPr>
              <a:t>Keywords</a:t>
            </a:r>
          </a:p>
        </p:txBody>
      </p:sp>
      <p:sp>
        <p:nvSpPr>
          <p:cNvPr id="249" name="PA_椭圆 145">
            <a:extLst>
              <a:ext uri="{FF2B5EF4-FFF2-40B4-BE49-F238E27FC236}">
                <a16:creationId xmlns:a16="http://schemas.microsoft.com/office/drawing/2014/main" id="{4CCC5F4B-A5EF-42F8-AA6D-14137AB3392C}"/>
              </a:ext>
            </a:extLst>
          </p:cNvPr>
          <p:cNvSpPr>
            <a:spLocks/>
          </p:cNvSpPr>
          <p:nvPr>
            <p:custDataLst>
              <p:tags r:id="rId129"/>
            </p:custDataLst>
          </p:nvPr>
        </p:nvSpPr>
        <p:spPr bwMode="auto">
          <a:xfrm>
            <a:off x="3992119" y="1329554"/>
            <a:ext cx="532514" cy="532514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anchor="ctr" anchorCtr="1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zh-CN" altLang="en-US" sz="1100">
                <a:solidFill>
                  <a:schemeClr val="bg1"/>
                </a:solidFill>
              </a:rPr>
              <a:t>Keywords</a:t>
            </a:r>
          </a:p>
        </p:txBody>
      </p:sp>
      <p:sp>
        <p:nvSpPr>
          <p:cNvPr id="250" name="PA_椭圆 146">
            <a:extLst>
              <a:ext uri="{FF2B5EF4-FFF2-40B4-BE49-F238E27FC236}">
                <a16:creationId xmlns:a16="http://schemas.microsoft.com/office/drawing/2014/main" id="{C7F2EDED-D7A2-4C5F-B4BB-3785EB7D3DC6}"/>
              </a:ext>
            </a:extLst>
          </p:cNvPr>
          <p:cNvSpPr>
            <a:spLocks/>
          </p:cNvSpPr>
          <p:nvPr>
            <p:custDataLst>
              <p:tags r:id="rId130"/>
            </p:custDataLst>
          </p:nvPr>
        </p:nvSpPr>
        <p:spPr bwMode="auto">
          <a:xfrm>
            <a:off x="7592008" y="4890670"/>
            <a:ext cx="529094" cy="531374"/>
          </a:xfrm>
          <a:prstGeom prst="ellipse">
            <a:avLst/>
          </a:prstGeom>
          <a:solidFill>
            <a:schemeClr val="accent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anchor="ctr" anchorCtr="1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zh-CN" altLang="en-US" sz="1100">
                <a:solidFill>
                  <a:schemeClr val="bg1"/>
                </a:solidFill>
              </a:rPr>
              <a:t>Keywords</a:t>
            </a:r>
          </a:p>
        </p:txBody>
      </p:sp>
      <p:sp>
        <p:nvSpPr>
          <p:cNvPr id="251" name="PA_椭圆 147">
            <a:extLst>
              <a:ext uri="{FF2B5EF4-FFF2-40B4-BE49-F238E27FC236}">
                <a16:creationId xmlns:a16="http://schemas.microsoft.com/office/drawing/2014/main" id="{AD85F94F-845E-4576-B6FB-0055E826BDB2}"/>
              </a:ext>
            </a:extLst>
          </p:cNvPr>
          <p:cNvSpPr>
            <a:spLocks/>
          </p:cNvSpPr>
          <p:nvPr>
            <p:custDataLst>
              <p:tags r:id="rId131"/>
            </p:custDataLst>
          </p:nvPr>
        </p:nvSpPr>
        <p:spPr bwMode="auto">
          <a:xfrm>
            <a:off x="8046983" y="3197344"/>
            <a:ext cx="531374" cy="531374"/>
          </a:xfrm>
          <a:prstGeom prst="ellipse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anchor="ctr" anchorCtr="1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zh-CN" altLang="en-US" sz="1100">
                <a:solidFill>
                  <a:schemeClr val="bg1"/>
                </a:solidFill>
              </a:rPr>
              <a:t>Keywords</a:t>
            </a:r>
          </a:p>
        </p:txBody>
      </p:sp>
      <p:sp>
        <p:nvSpPr>
          <p:cNvPr id="252" name="PA_Freeform: Shape 148">
            <a:extLst>
              <a:ext uri="{FF2B5EF4-FFF2-40B4-BE49-F238E27FC236}">
                <a16:creationId xmlns:a16="http://schemas.microsoft.com/office/drawing/2014/main" id="{547C95B8-56AC-45FE-B394-DC8BA87109FD}"/>
              </a:ext>
            </a:extLst>
          </p:cNvPr>
          <p:cNvSpPr>
            <a:spLocks/>
          </p:cNvSpPr>
          <p:nvPr>
            <p:custDataLst>
              <p:tags r:id="rId132"/>
            </p:custDataLst>
          </p:nvPr>
        </p:nvSpPr>
        <p:spPr bwMode="auto">
          <a:xfrm>
            <a:off x="7306936" y="1842683"/>
            <a:ext cx="317000" cy="340946"/>
          </a:xfrm>
          <a:custGeom>
            <a:avLst/>
            <a:gdLst>
              <a:gd name="T0" fmla="*/ 0 w 278"/>
              <a:gd name="T1" fmla="*/ 282 h 299"/>
              <a:gd name="T2" fmla="*/ 259 w 278"/>
              <a:gd name="T3" fmla="*/ 0 h 299"/>
              <a:gd name="T4" fmla="*/ 278 w 278"/>
              <a:gd name="T5" fmla="*/ 17 h 299"/>
              <a:gd name="T6" fmla="*/ 19 w 278"/>
              <a:gd name="T7" fmla="*/ 299 h 299"/>
              <a:gd name="T8" fmla="*/ 0 w 278"/>
              <a:gd name="T9" fmla="*/ 282 h 2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8" h="299">
                <a:moveTo>
                  <a:pt x="0" y="282"/>
                </a:moveTo>
                <a:lnTo>
                  <a:pt x="259" y="0"/>
                </a:lnTo>
                <a:lnTo>
                  <a:pt x="278" y="17"/>
                </a:lnTo>
                <a:lnTo>
                  <a:pt x="19" y="299"/>
                </a:lnTo>
                <a:lnTo>
                  <a:pt x="0" y="28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53" name="PA_Freeform: Shape 149">
            <a:extLst>
              <a:ext uri="{FF2B5EF4-FFF2-40B4-BE49-F238E27FC236}">
                <a16:creationId xmlns:a16="http://schemas.microsoft.com/office/drawing/2014/main" id="{B1AE01D0-7172-4FCB-9180-CFB27CCB4F29}"/>
              </a:ext>
            </a:extLst>
          </p:cNvPr>
          <p:cNvSpPr>
            <a:spLocks/>
          </p:cNvSpPr>
          <p:nvPr>
            <p:custDataLst>
              <p:tags r:id="rId133"/>
            </p:custDataLst>
          </p:nvPr>
        </p:nvSpPr>
        <p:spPr bwMode="auto">
          <a:xfrm>
            <a:off x="7290972" y="2103809"/>
            <a:ext cx="91223" cy="98065"/>
          </a:xfrm>
          <a:custGeom>
            <a:avLst/>
            <a:gdLst>
              <a:gd name="T0" fmla="*/ 2 w 80"/>
              <a:gd name="T1" fmla="*/ 0 h 86"/>
              <a:gd name="T2" fmla="*/ 80 w 80"/>
              <a:gd name="T3" fmla="*/ 80 h 86"/>
              <a:gd name="T4" fmla="*/ 0 w 80"/>
              <a:gd name="T5" fmla="*/ 86 h 86"/>
              <a:gd name="T6" fmla="*/ 2 w 80"/>
              <a:gd name="T7" fmla="*/ 0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0" h="86">
                <a:moveTo>
                  <a:pt x="2" y="0"/>
                </a:moveTo>
                <a:lnTo>
                  <a:pt x="80" y="80"/>
                </a:lnTo>
                <a:lnTo>
                  <a:pt x="0" y="86"/>
                </a:lnTo>
                <a:lnTo>
                  <a:pt x="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54" name="PA_Freeform: Shape 150">
            <a:extLst>
              <a:ext uri="{FF2B5EF4-FFF2-40B4-BE49-F238E27FC236}">
                <a16:creationId xmlns:a16="http://schemas.microsoft.com/office/drawing/2014/main" id="{1FFA9283-20BF-4F01-BCAB-6760DBEE524A}"/>
              </a:ext>
            </a:extLst>
          </p:cNvPr>
          <p:cNvSpPr>
            <a:spLocks/>
          </p:cNvSpPr>
          <p:nvPr>
            <p:custDataLst>
              <p:tags r:id="rId134"/>
            </p:custDataLst>
          </p:nvPr>
        </p:nvSpPr>
        <p:spPr bwMode="auto">
          <a:xfrm>
            <a:off x="7538414" y="3468732"/>
            <a:ext cx="435590" cy="31928"/>
          </a:xfrm>
          <a:custGeom>
            <a:avLst/>
            <a:gdLst>
              <a:gd name="T0" fmla="*/ 0 w 382"/>
              <a:gd name="T1" fmla="*/ 0 h 28"/>
              <a:gd name="T2" fmla="*/ 382 w 382"/>
              <a:gd name="T3" fmla="*/ 2 h 28"/>
              <a:gd name="T4" fmla="*/ 382 w 382"/>
              <a:gd name="T5" fmla="*/ 28 h 28"/>
              <a:gd name="T6" fmla="*/ 0 w 382"/>
              <a:gd name="T7" fmla="*/ 26 h 28"/>
              <a:gd name="T8" fmla="*/ 0 w 382"/>
              <a:gd name="T9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2" h="28">
                <a:moveTo>
                  <a:pt x="0" y="0"/>
                </a:moveTo>
                <a:lnTo>
                  <a:pt x="382" y="2"/>
                </a:lnTo>
                <a:lnTo>
                  <a:pt x="382" y="28"/>
                </a:lnTo>
                <a:lnTo>
                  <a:pt x="0" y="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55" name="PA_Freeform: Shape 151">
            <a:extLst>
              <a:ext uri="{FF2B5EF4-FFF2-40B4-BE49-F238E27FC236}">
                <a16:creationId xmlns:a16="http://schemas.microsoft.com/office/drawing/2014/main" id="{26527405-B511-497A-8CE6-1749954F1A80}"/>
              </a:ext>
            </a:extLst>
          </p:cNvPr>
          <p:cNvSpPr>
            <a:spLocks/>
          </p:cNvSpPr>
          <p:nvPr>
            <p:custDataLst>
              <p:tags r:id="rId135"/>
            </p:custDataLst>
          </p:nvPr>
        </p:nvSpPr>
        <p:spPr bwMode="auto">
          <a:xfrm>
            <a:off x="7500785" y="3419700"/>
            <a:ext cx="71838" cy="126572"/>
          </a:xfrm>
          <a:custGeom>
            <a:avLst/>
            <a:gdLst>
              <a:gd name="T0" fmla="*/ 63 w 63"/>
              <a:gd name="T1" fmla="*/ 0 h 111"/>
              <a:gd name="T2" fmla="*/ 59 w 63"/>
              <a:gd name="T3" fmla="*/ 111 h 111"/>
              <a:gd name="T4" fmla="*/ 0 w 63"/>
              <a:gd name="T5" fmla="*/ 55 h 111"/>
              <a:gd name="T6" fmla="*/ 63 w 63"/>
              <a:gd name="T7" fmla="*/ 0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3" h="111">
                <a:moveTo>
                  <a:pt x="63" y="0"/>
                </a:moveTo>
                <a:lnTo>
                  <a:pt x="59" y="111"/>
                </a:lnTo>
                <a:lnTo>
                  <a:pt x="0" y="55"/>
                </a:lnTo>
                <a:lnTo>
                  <a:pt x="6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56" name="PA_Freeform: Shape 152">
            <a:extLst>
              <a:ext uri="{FF2B5EF4-FFF2-40B4-BE49-F238E27FC236}">
                <a16:creationId xmlns:a16="http://schemas.microsoft.com/office/drawing/2014/main" id="{26963764-5BCB-41A5-96E9-C153D17958DF}"/>
              </a:ext>
            </a:extLst>
          </p:cNvPr>
          <p:cNvSpPr>
            <a:spLocks/>
          </p:cNvSpPr>
          <p:nvPr>
            <p:custDataLst>
              <p:tags r:id="rId136"/>
            </p:custDataLst>
          </p:nvPr>
        </p:nvSpPr>
        <p:spPr bwMode="auto">
          <a:xfrm>
            <a:off x="4177986" y="3468732"/>
            <a:ext cx="435590" cy="31928"/>
          </a:xfrm>
          <a:custGeom>
            <a:avLst/>
            <a:gdLst>
              <a:gd name="T0" fmla="*/ 382 w 382"/>
              <a:gd name="T1" fmla="*/ 0 h 28"/>
              <a:gd name="T2" fmla="*/ 0 w 382"/>
              <a:gd name="T3" fmla="*/ 2 h 28"/>
              <a:gd name="T4" fmla="*/ 0 w 382"/>
              <a:gd name="T5" fmla="*/ 28 h 28"/>
              <a:gd name="T6" fmla="*/ 382 w 382"/>
              <a:gd name="T7" fmla="*/ 26 h 28"/>
              <a:gd name="T8" fmla="*/ 382 w 382"/>
              <a:gd name="T9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2" h="28">
                <a:moveTo>
                  <a:pt x="382" y="0"/>
                </a:moveTo>
                <a:lnTo>
                  <a:pt x="0" y="2"/>
                </a:lnTo>
                <a:lnTo>
                  <a:pt x="0" y="28"/>
                </a:lnTo>
                <a:lnTo>
                  <a:pt x="382" y="26"/>
                </a:lnTo>
                <a:lnTo>
                  <a:pt x="38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57" name="PA_Freeform: Shape 153">
            <a:extLst>
              <a:ext uri="{FF2B5EF4-FFF2-40B4-BE49-F238E27FC236}">
                <a16:creationId xmlns:a16="http://schemas.microsoft.com/office/drawing/2014/main" id="{A1581412-64B5-455F-8765-53CCE0597913}"/>
              </a:ext>
            </a:extLst>
          </p:cNvPr>
          <p:cNvSpPr>
            <a:spLocks/>
          </p:cNvSpPr>
          <p:nvPr>
            <p:custDataLst>
              <p:tags r:id="rId137"/>
            </p:custDataLst>
          </p:nvPr>
        </p:nvSpPr>
        <p:spPr bwMode="auto">
          <a:xfrm>
            <a:off x="4579367" y="3419700"/>
            <a:ext cx="74119" cy="126572"/>
          </a:xfrm>
          <a:custGeom>
            <a:avLst/>
            <a:gdLst>
              <a:gd name="T0" fmla="*/ 0 w 65"/>
              <a:gd name="T1" fmla="*/ 0 h 111"/>
              <a:gd name="T2" fmla="*/ 6 w 65"/>
              <a:gd name="T3" fmla="*/ 111 h 111"/>
              <a:gd name="T4" fmla="*/ 65 w 65"/>
              <a:gd name="T5" fmla="*/ 55 h 111"/>
              <a:gd name="T6" fmla="*/ 0 w 65"/>
              <a:gd name="T7" fmla="*/ 0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5" h="111">
                <a:moveTo>
                  <a:pt x="0" y="0"/>
                </a:moveTo>
                <a:lnTo>
                  <a:pt x="6" y="111"/>
                </a:lnTo>
                <a:lnTo>
                  <a:pt x="65" y="5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58" name="PA_Freeform: Shape 154">
            <a:extLst>
              <a:ext uri="{FF2B5EF4-FFF2-40B4-BE49-F238E27FC236}">
                <a16:creationId xmlns:a16="http://schemas.microsoft.com/office/drawing/2014/main" id="{F422A151-DD54-4C96-9444-F9B766059D61}"/>
              </a:ext>
            </a:extLst>
          </p:cNvPr>
          <p:cNvSpPr>
            <a:spLocks/>
          </p:cNvSpPr>
          <p:nvPr>
            <p:custDataLst>
              <p:tags r:id="rId138"/>
            </p:custDataLst>
          </p:nvPr>
        </p:nvSpPr>
        <p:spPr bwMode="auto">
          <a:xfrm>
            <a:off x="4457357" y="1842683"/>
            <a:ext cx="318140" cy="340946"/>
          </a:xfrm>
          <a:custGeom>
            <a:avLst/>
            <a:gdLst>
              <a:gd name="T0" fmla="*/ 279 w 279"/>
              <a:gd name="T1" fmla="*/ 282 h 299"/>
              <a:gd name="T2" fmla="*/ 21 w 279"/>
              <a:gd name="T3" fmla="*/ 0 h 299"/>
              <a:gd name="T4" fmla="*/ 0 w 279"/>
              <a:gd name="T5" fmla="*/ 17 h 299"/>
              <a:gd name="T6" fmla="*/ 259 w 279"/>
              <a:gd name="T7" fmla="*/ 299 h 299"/>
              <a:gd name="T8" fmla="*/ 279 w 279"/>
              <a:gd name="T9" fmla="*/ 282 h 2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9" h="299">
                <a:moveTo>
                  <a:pt x="279" y="282"/>
                </a:moveTo>
                <a:lnTo>
                  <a:pt x="21" y="0"/>
                </a:lnTo>
                <a:lnTo>
                  <a:pt x="0" y="17"/>
                </a:lnTo>
                <a:lnTo>
                  <a:pt x="259" y="299"/>
                </a:lnTo>
                <a:lnTo>
                  <a:pt x="279" y="28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59" name="PA_Freeform: Shape 155">
            <a:extLst>
              <a:ext uri="{FF2B5EF4-FFF2-40B4-BE49-F238E27FC236}">
                <a16:creationId xmlns:a16="http://schemas.microsoft.com/office/drawing/2014/main" id="{C70F66F7-7E71-4A36-85B7-7FAEB90B6411}"/>
              </a:ext>
            </a:extLst>
          </p:cNvPr>
          <p:cNvSpPr>
            <a:spLocks/>
          </p:cNvSpPr>
          <p:nvPr>
            <p:custDataLst>
              <p:tags r:id="rId139"/>
            </p:custDataLst>
          </p:nvPr>
        </p:nvSpPr>
        <p:spPr bwMode="auto">
          <a:xfrm>
            <a:off x="4699098" y="2103809"/>
            <a:ext cx="92363" cy="98065"/>
          </a:xfrm>
          <a:custGeom>
            <a:avLst/>
            <a:gdLst>
              <a:gd name="T0" fmla="*/ 80 w 81"/>
              <a:gd name="T1" fmla="*/ 0 h 86"/>
              <a:gd name="T2" fmla="*/ 0 w 81"/>
              <a:gd name="T3" fmla="*/ 80 h 86"/>
              <a:gd name="T4" fmla="*/ 81 w 81"/>
              <a:gd name="T5" fmla="*/ 86 h 86"/>
              <a:gd name="T6" fmla="*/ 80 w 81"/>
              <a:gd name="T7" fmla="*/ 0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" h="86">
                <a:moveTo>
                  <a:pt x="80" y="0"/>
                </a:moveTo>
                <a:lnTo>
                  <a:pt x="0" y="80"/>
                </a:lnTo>
                <a:lnTo>
                  <a:pt x="81" y="86"/>
                </a:lnTo>
                <a:lnTo>
                  <a:pt x="8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60" name="PA_Freeform: Shape 156">
            <a:extLst>
              <a:ext uri="{FF2B5EF4-FFF2-40B4-BE49-F238E27FC236}">
                <a16:creationId xmlns:a16="http://schemas.microsoft.com/office/drawing/2014/main" id="{1A928888-002E-4279-9102-6C62DE55265C}"/>
              </a:ext>
            </a:extLst>
          </p:cNvPr>
          <p:cNvSpPr>
            <a:spLocks/>
          </p:cNvSpPr>
          <p:nvPr>
            <p:custDataLst>
              <p:tags r:id="rId140"/>
            </p:custDataLst>
          </p:nvPr>
        </p:nvSpPr>
        <p:spPr bwMode="auto">
          <a:xfrm>
            <a:off x="7306936" y="4564548"/>
            <a:ext cx="317000" cy="340946"/>
          </a:xfrm>
          <a:custGeom>
            <a:avLst/>
            <a:gdLst>
              <a:gd name="T0" fmla="*/ 0 w 278"/>
              <a:gd name="T1" fmla="*/ 17 h 299"/>
              <a:gd name="T2" fmla="*/ 259 w 278"/>
              <a:gd name="T3" fmla="*/ 299 h 299"/>
              <a:gd name="T4" fmla="*/ 278 w 278"/>
              <a:gd name="T5" fmla="*/ 279 h 299"/>
              <a:gd name="T6" fmla="*/ 19 w 278"/>
              <a:gd name="T7" fmla="*/ 0 h 299"/>
              <a:gd name="T8" fmla="*/ 0 w 278"/>
              <a:gd name="T9" fmla="*/ 17 h 2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8" h="299">
                <a:moveTo>
                  <a:pt x="0" y="17"/>
                </a:moveTo>
                <a:lnTo>
                  <a:pt x="259" y="299"/>
                </a:lnTo>
                <a:lnTo>
                  <a:pt x="278" y="279"/>
                </a:lnTo>
                <a:lnTo>
                  <a:pt x="19" y="0"/>
                </a:lnTo>
                <a:lnTo>
                  <a:pt x="0" y="17"/>
                </a:lnTo>
                <a:close/>
              </a:path>
            </a:pathLst>
          </a:custGeom>
          <a:solidFill>
            <a:srgbClr val="F57F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61" name="PA_Freeform: Shape 157">
            <a:extLst>
              <a:ext uri="{FF2B5EF4-FFF2-40B4-BE49-F238E27FC236}">
                <a16:creationId xmlns:a16="http://schemas.microsoft.com/office/drawing/2014/main" id="{D91AB966-A357-4729-BF63-7ACD368CCCC0}"/>
              </a:ext>
            </a:extLst>
          </p:cNvPr>
          <p:cNvSpPr>
            <a:spLocks/>
          </p:cNvSpPr>
          <p:nvPr>
            <p:custDataLst>
              <p:tags r:id="rId141"/>
            </p:custDataLst>
          </p:nvPr>
        </p:nvSpPr>
        <p:spPr bwMode="auto">
          <a:xfrm>
            <a:off x="7290972" y="4546304"/>
            <a:ext cx="91223" cy="96924"/>
          </a:xfrm>
          <a:custGeom>
            <a:avLst/>
            <a:gdLst>
              <a:gd name="T0" fmla="*/ 2 w 80"/>
              <a:gd name="T1" fmla="*/ 85 h 85"/>
              <a:gd name="T2" fmla="*/ 80 w 80"/>
              <a:gd name="T3" fmla="*/ 5 h 85"/>
              <a:gd name="T4" fmla="*/ 0 w 80"/>
              <a:gd name="T5" fmla="*/ 0 h 85"/>
              <a:gd name="T6" fmla="*/ 2 w 80"/>
              <a:gd name="T7" fmla="*/ 85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0" h="85">
                <a:moveTo>
                  <a:pt x="2" y="85"/>
                </a:moveTo>
                <a:lnTo>
                  <a:pt x="80" y="5"/>
                </a:lnTo>
                <a:lnTo>
                  <a:pt x="0" y="0"/>
                </a:lnTo>
                <a:lnTo>
                  <a:pt x="2" y="85"/>
                </a:lnTo>
                <a:close/>
              </a:path>
            </a:pathLst>
          </a:custGeom>
          <a:solidFill>
            <a:srgbClr val="F57F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62" name="PA_Freeform: Shape 158">
            <a:extLst>
              <a:ext uri="{FF2B5EF4-FFF2-40B4-BE49-F238E27FC236}">
                <a16:creationId xmlns:a16="http://schemas.microsoft.com/office/drawing/2014/main" id="{534949B5-69CC-4688-9109-44385B58FA80}"/>
              </a:ext>
            </a:extLst>
          </p:cNvPr>
          <p:cNvSpPr>
            <a:spLocks/>
          </p:cNvSpPr>
          <p:nvPr>
            <p:custDataLst>
              <p:tags r:id="rId142"/>
            </p:custDataLst>
          </p:nvPr>
        </p:nvSpPr>
        <p:spPr bwMode="auto">
          <a:xfrm>
            <a:off x="4457357" y="4564548"/>
            <a:ext cx="318140" cy="340946"/>
          </a:xfrm>
          <a:custGeom>
            <a:avLst/>
            <a:gdLst>
              <a:gd name="T0" fmla="*/ 279 w 279"/>
              <a:gd name="T1" fmla="*/ 17 h 299"/>
              <a:gd name="T2" fmla="*/ 21 w 279"/>
              <a:gd name="T3" fmla="*/ 299 h 299"/>
              <a:gd name="T4" fmla="*/ 0 w 279"/>
              <a:gd name="T5" fmla="*/ 279 h 299"/>
              <a:gd name="T6" fmla="*/ 259 w 279"/>
              <a:gd name="T7" fmla="*/ 0 h 299"/>
              <a:gd name="T8" fmla="*/ 279 w 279"/>
              <a:gd name="T9" fmla="*/ 17 h 2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9" h="299">
                <a:moveTo>
                  <a:pt x="279" y="17"/>
                </a:moveTo>
                <a:lnTo>
                  <a:pt x="21" y="299"/>
                </a:lnTo>
                <a:lnTo>
                  <a:pt x="0" y="279"/>
                </a:lnTo>
                <a:lnTo>
                  <a:pt x="259" y="0"/>
                </a:lnTo>
                <a:lnTo>
                  <a:pt x="279" y="1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63" name="PA_Freeform: Shape 159">
            <a:extLst>
              <a:ext uri="{FF2B5EF4-FFF2-40B4-BE49-F238E27FC236}">
                <a16:creationId xmlns:a16="http://schemas.microsoft.com/office/drawing/2014/main" id="{F7913E81-A50B-40BD-AD26-F01EE1CBEA88}"/>
              </a:ext>
            </a:extLst>
          </p:cNvPr>
          <p:cNvSpPr>
            <a:spLocks/>
          </p:cNvSpPr>
          <p:nvPr>
            <p:custDataLst>
              <p:tags r:id="rId143"/>
            </p:custDataLst>
          </p:nvPr>
        </p:nvSpPr>
        <p:spPr bwMode="auto">
          <a:xfrm>
            <a:off x="4699098" y="4546304"/>
            <a:ext cx="92363" cy="96924"/>
          </a:xfrm>
          <a:custGeom>
            <a:avLst/>
            <a:gdLst>
              <a:gd name="T0" fmla="*/ 80 w 81"/>
              <a:gd name="T1" fmla="*/ 85 h 85"/>
              <a:gd name="T2" fmla="*/ 0 w 81"/>
              <a:gd name="T3" fmla="*/ 5 h 85"/>
              <a:gd name="T4" fmla="*/ 81 w 81"/>
              <a:gd name="T5" fmla="*/ 0 h 85"/>
              <a:gd name="T6" fmla="*/ 80 w 81"/>
              <a:gd name="T7" fmla="*/ 85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" h="85">
                <a:moveTo>
                  <a:pt x="80" y="85"/>
                </a:moveTo>
                <a:lnTo>
                  <a:pt x="0" y="5"/>
                </a:lnTo>
                <a:lnTo>
                  <a:pt x="81" y="0"/>
                </a:lnTo>
                <a:lnTo>
                  <a:pt x="80" y="8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18" name="PA_文本框 14">
            <a:extLst>
              <a:ext uri="{FF2B5EF4-FFF2-40B4-BE49-F238E27FC236}">
                <a16:creationId xmlns:a16="http://schemas.microsoft.com/office/drawing/2014/main" id="{B373938C-C01C-4329-B276-79ADFDD643AF}"/>
              </a:ext>
            </a:extLst>
          </p:cNvPr>
          <p:cNvSpPr txBox="1">
            <a:spLocks/>
          </p:cNvSpPr>
          <p:nvPr>
            <p:custDataLst>
              <p:tags r:id="rId144"/>
            </p:custDataLst>
          </p:nvPr>
        </p:nvSpPr>
        <p:spPr>
          <a:xfrm>
            <a:off x="8219895" y="4919526"/>
            <a:ext cx="2557231" cy="557488"/>
          </a:xfrm>
          <a:prstGeom prst="rect">
            <a:avLst/>
          </a:prstGeom>
        </p:spPr>
        <p:txBody>
          <a:bodyPr vert="horz" wrap="square" lIns="91440" tIns="45720" rIns="91440" bIns="45720">
            <a:normAutofit/>
          </a:bodyPr>
          <a:lstStyle/>
          <a:p>
            <a:pPr marL="0" indent="0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100">
                <a:solidFill>
                  <a:sysClr val="windowText" lastClr="000000"/>
                </a:solidFill>
              </a:rPr>
              <a:t>This section is displayed as a text-typesetting placeholder (theme fonts are recommended)</a:t>
            </a:r>
          </a:p>
        </p:txBody>
      </p:sp>
      <p:sp>
        <p:nvSpPr>
          <p:cNvPr id="119" name="PA_文本框 15">
            <a:extLst>
              <a:ext uri="{FF2B5EF4-FFF2-40B4-BE49-F238E27FC236}">
                <a16:creationId xmlns:a16="http://schemas.microsoft.com/office/drawing/2014/main" id="{6C60E13A-8A81-411E-BD6F-D4B724D29BDC}"/>
              </a:ext>
            </a:extLst>
          </p:cNvPr>
          <p:cNvSpPr txBox="1">
            <a:spLocks/>
          </p:cNvSpPr>
          <p:nvPr>
            <p:custDataLst>
              <p:tags r:id="rId145"/>
            </p:custDataLst>
          </p:nvPr>
        </p:nvSpPr>
        <p:spPr>
          <a:xfrm>
            <a:off x="8651336" y="3244209"/>
            <a:ext cx="2557231" cy="557488"/>
          </a:xfrm>
          <a:prstGeom prst="rect">
            <a:avLst/>
          </a:prstGeom>
        </p:spPr>
        <p:txBody>
          <a:bodyPr vert="horz" wrap="square" lIns="91440" tIns="45720" rIns="91440" bIns="45720">
            <a:normAutofit/>
          </a:bodyPr>
          <a:lstStyle/>
          <a:p>
            <a:pPr marL="0" indent="0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100">
                <a:solidFill>
                  <a:sysClr val="windowText" lastClr="000000"/>
                </a:solidFill>
              </a:rPr>
              <a:t>This section is displayed as a text-typesetting placeholder (theme fonts are recommended)</a:t>
            </a:r>
          </a:p>
        </p:txBody>
      </p:sp>
      <p:sp>
        <p:nvSpPr>
          <p:cNvPr id="120" name="PA_文本框 16">
            <a:extLst>
              <a:ext uri="{FF2B5EF4-FFF2-40B4-BE49-F238E27FC236}">
                <a16:creationId xmlns:a16="http://schemas.microsoft.com/office/drawing/2014/main" id="{C61C6E9A-1147-486F-A130-5B6276113D07}"/>
              </a:ext>
            </a:extLst>
          </p:cNvPr>
          <p:cNvSpPr txBox="1">
            <a:spLocks/>
          </p:cNvSpPr>
          <p:nvPr>
            <p:custDataLst>
              <p:tags r:id="rId146"/>
            </p:custDataLst>
          </p:nvPr>
        </p:nvSpPr>
        <p:spPr>
          <a:xfrm>
            <a:off x="8321448" y="1263529"/>
            <a:ext cx="2557231" cy="557488"/>
          </a:xfrm>
          <a:prstGeom prst="rect">
            <a:avLst/>
          </a:prstGeom>
        </p:spPr>
        <p:txBody>
          <a:bodyPr vert="horz" wrap="square" lIns="91440" tIns="45720" rIns="91440" bIns="45720">
            <a:normAutofit/>
          </a:bodyPr>
          <a:lstStyle/>
          <a:p>
            <a:pPr marL="0" indent="0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100">
                <a:solidFill>
                  <a:sysClr val="windowText" lastClr="000000"/>
                </a:solidFill>
              </a:rPr>
              <a:t>This section is displayed as a text-typesetting placeholder (theme fonts are recommended)</a:t>
            </a:r>
          </a:p>
        </p:txBody>
      </p:sp>
      <p:sp>
        <p:nvSpPr>
          <p:cNvPr id="121" name="PA_文本框 17">
            <a:extLst>
              <a:ext uri="{FF2B5EF4-FFF2-40B4-BE49-F238E27FC236}">
                <a16:creationId xmlns:a16="http://schemas.microsoft.com/office/drawing/2014/main" id="{927FC832-B82F-434E-B3F3-D9A959CEB8BC}"/>
              </a:ext>
            </a:extLst>
          </p:cNvPr>
          <p:cNvSpPr txBox="1">
            <a:spLocks/>
          </p:cNvSpPr>
          <p:nvPr>
            <p:custDataLst>
              <p:tags r:id="rId147"/>
            </p:custDataLst>
          </p:nvPr>
        </p:nvSpPr>
        <p:spPr>
          <a:xfrm>
            <a:off x="1595500" y="4869690"/>
            <a:ext cx="2322936" cy="557488"/>
          </a:xfrm>
          <a:prstGeom prst="rect">
            <a:avLst/>
          </a:prstGeom>
        </p:spPr>
        <p:txBody>
          <a:bodyPr vert="horz" wrap="square" lIns="91440" tIns="45720" rIns="91440" bIns="45720">
            <a:normAutofit/>
          </a:bodyPr>
          <a:lstStyle/>
          <a:p>
            <a:pPr marL="0" indent="0" algn="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100">
                <a:solidFill>
                  <a:sysClr val="windowText" lastClr="000000"/>
                </a:solidFill>
              </a:rPr>
              <a:t>This section is displayed as a text-typesetting placeholder (theme fonts are recommended)</a:t>
            </a:r>
          </a:p>
        </p:txBody>
      </p:sp>
      <p:sp>
        <p:nvSpPr>
          <p:cNvPr id="122" name="PA_文本框 18">
            <a:extLst>
              <a:ext uri="{FF2B5EF4-FFF2-40B4-BE49-F238E27FC236}">
                <a16:creationId xmlns:a16="http://schemas.microsoft.com/office/drawing/2014/main" id="{44DEC7A9-6918-4418-8698-6ECC598934C5}"/>
              </a:ext>
            </a:extLst>
          </p:cNvPr>
          <p:cNvSpPr txBox="1">
            <a:spLocks/>
          </p:cNvSpPr>
          <p:nvPr>
            <p:custDataLst>
              <p:tags r:id="rId148"/>
            </p:custDataLst>
          </p:nvPr>
        </p:nvSpPr>
        <p:spPr>
          <a:xfrm>
            <a:off x="1058590" y="3132348"/>
            <a:ext cx="2322936" cy="557488"/>
          </a:xfrm>
          <a:prstGeom prst="rect">
            <a:avLst/>
          </a:prstGeom>
        </p:spPr>
        <p:txBody>
          <a:bodyPr vert="horz" wrap="square" lIns="91440" tIns="45720" rIns="91440" bIns="45720">
            <a:normAutofit/>
          </a:bodyPr>
          <a:lstStyle/>
          <a:p>
            <a:pPr marL="0" indent="0" algn="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100">
                <a:solidFill>
                  <a:sysClr val="windowText" lastClr="000000"/>
                </a:solidFill>
              </a:rPr>
              <a:t>This section is displayed as a text-typesetting placeholder (theme fonts are recommended)</a:t>
            </a:r>
          </a:p>
        </p:txBody>
      </p:sp>
      <p:sp>
        <p:nvSpPr>
          <p:cNvPr id="123" name="PA_文本框 19">
            <a:extLst>
              <a:ext uri="{FF2B5EF4-FFF2-40B4-BE49-F238E27FC236}">
                <a16:creationId xmlns:a16="http://schemas.microsoft.com/office/drawing/2014/main" id="{D46C0CCB-405D-4034-A845-29D25ADD0B7C}"/>
              </a:ext>
            </a:extLst>
          </p:cNvPr>
          <p:cNvSpPr txBox="1">
            <a:spLocks/>
          </p:cNvSpPr>
          <p:nvPr>
            <p:custDataLst>
              <p:tags r:id="rId149"/>
            </p:custDataLst>
          </p:nvPr>
        </p:nvSpPr>
        <p:spPr>
          <a:xfrm>
            <a:off x="1574633" y="1285194"/>
            <a:ext cx="2322936" cy="557488"/>
          </a:xfrm>
          <a:prstGeom prst="rect">
            <a:avLst/>
          </a:prstGeom>
        </p:spPr>
        <p:txBody>
          <a:bodyPr vert="horz" wrap="square" lIns="91440" tIns="45720" rIns="91440" bIns="45720">
            <a:normAutofit/>
          </a:bodyPr>
          <a:lstStyle/>
          <a:p>
            <a:pPr marL="0" indent="0" algn="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100">
                <a:solidFill>
                  <a:sysClr val="windowText" lastClr="000000"/>
                </a:solidFill>
              </a:rPr>
              <a:t>This section is displayed as a text-typesetting placeholder (theme fonts are recommended)</a:t>
            </a:r>
          </a:p>
        </p:txBody>
      </p:sp>
    </p:spTree>
    <p:extLst>
      <p:ext uri="{BB962C8B-B14F-4D97-AF65-F5344CB8AC3E}">
        <p14:creationId xmlns:p14="http://schemas.microsoft.com/office/powerpoint/2010/main" val="2214871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wind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2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53" presetClass="entr" presetSubtype="16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25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25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53" presetClass="entr" presetSubtype="16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2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2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53" presetClass="entr" presetSubtype="16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25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25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53" presetClass="entr" presetSubtype="16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2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53" presetClass="entr" presetSubtype="16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2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2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53" presetClass="entr" presetSubtype="16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25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25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2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53" presetClass="entr" presetSubtype="16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2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2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25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53" presetClass="entr" presetSubtype="16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25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25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25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53" presetClass="entr" presetSubtype="16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25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5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25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53" presetClass="entr" presetSubtype="16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2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2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25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53" presetClass="entr" presetSubtype="16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25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25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25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53" presetClass="entr" presetSubtype="16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2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2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25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2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2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25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53" presetClass="entr" presetSubtype="16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25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5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25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53" presetClass="entr" presetSubtype="16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25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25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25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3" presetClass="entr" presetSubtype="16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2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2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25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53" presetClass="entr" presetSubtype="16" fill="hold" grpId="0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2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2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25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53" presetClass="entr" presetSubtype="16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2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2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25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53" presetClass="entr" presetSubtype="16" fill="hold" grpId="0" nodeType="with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2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2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25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53" presetClass="entr" presetSubtype="16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25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25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3" dur="25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53" presetClass="entr" presetSubtype="16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25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25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25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53" presetClass="entr" presetSubtype="16" fill="hold" grpId="0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2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2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3" dur="25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53" presetClass="entr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25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25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8" dur="25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53" presetClass="entr" presetSubtype="16" fill="hold" grpId="0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25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25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3" dur="25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53" presetClass="entr" presetSubtype="16" fill="hold" grpId="0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6" dur="2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2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8" dur="25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53" presetClass="entr" presetSubtype="16" fill="hold" grpId="0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1" dur="25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25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3" dur="25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53" presetClass="entr" presetSubtype="16" fill="hold" grpId="0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6" dur="25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25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8" dur="25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9" presetID="53" presetClass="entr" presetSubtype="16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25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25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3" dur="25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53" presetClass="entr" presetSubtype="16" fill="hold" grpId="0" nodeType="withEffect">
                                  <p:stCondLst>
                                    <p:cond delay="560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6" dur="25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25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8" dur="25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9" presetID="53" presetClass="entr" presetSubtype="16" fill="hold" grpId="0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1" dur="25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25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3" dur="25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53" presetClass="entr" presetSubtype="16" fill="hold" grpId="0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6" dur="25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25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8" dur="25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53" presetClass="entr" presetSubtype="16" fill="hold" grpId="0" nodeType="withEffect">
                                  <p:stCondLst>
                                    <p:cond delay="590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1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3" dur="25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53" presetClass="entr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25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25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8" dur="25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53" presetClass="entr" presetSubtype="16" fill="hold" grpId="0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1" dur="25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25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3" dur="25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53" presetClass="entr" presetSubtype="16" fill="hold" grpId="0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25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25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25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9" presetID="53" presetClass="entr" presetSubtype="16" fill="hold" grpId="0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1" dur="25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25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3" dur="25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4" presetID="53" presetClass="entr" presetSubtype="16" fill="hold" grpId="0" nodeType="withEffect">
                                  <p:stCondLst>
                                    <p:cond delay="640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6" dur="2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2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8" dur="25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53" presetClass="entr" presetSubtype="16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1" dur="25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25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3" dur="25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53" presetClass="entr" presetSubtype="16" fill="hold" grpId="0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6" dur="25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25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8" dur="25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9" presetID="53" presetClass="entr" presetSubtype="16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1" dur="25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25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3" dur="25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53" presetClass="entr" presetSubtype="16" fill="hold" grpId="0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6" dur="25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25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8" dur="25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53" presetClass="entr" presetSubtype="16" fill="hold" grpId="0" nodeType="withEffect">
                                  <p:stCondLst>
                                    <p:cond delay="690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1" dur="25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25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3" dur="25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4" presetID="53" presetClass="entr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6" dur="25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25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8" dur="2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53" presetClass="entr" presetSubtype="16" fill="hold" grpId="0" nodeType="withEffect">
                                  <p:stCondLst>
                                    <p:cond delay="710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1" dur="25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25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3" dur="25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4" presetID="53" presetClass="entr" presetSubtype="16" fill="hold" grpId="0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6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8" dur="25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9" presetID="53" presetClass="entr" presetSubtype="16" fill="hold" grpId="0" nodeType="withEffect">
                                  <p:stCondLst>
                                    <p:cond delay="730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1" dur="25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25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3" dur="25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53" presetClass="entr" presetSubtype="16" fill="hold" grpId="0" nodeType="withEffect">
                                  <p:stCondLst>
                                    <p:cond delay="740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6" dur="25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25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8" dur="25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9" presetID="53" presetClass="entr" presetSubtype="16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1" dur="25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25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3" dur="25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4" presetID="53" presetClass="entr" presetSubtype="16" fill="hold" grpId="0" nodeType="withEffect">
                                  <p:stCondLst>
                                    <p:cond delay="760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6" dur="25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25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8" dur="25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53" presetClass="entr" presetSubtype="16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1" dur="25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25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3" dur="25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4" presetID="53" presetClass="entr" presetSubtype="16" fill="hold" grpId="0" nodeType="withEffect">
                                  <p:stCondLst>
                                    <p:cond delay="780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6" dur="25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25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8" dur="25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9" presetID="53" presetClass="entr" presetSubtype="16" fill="hold" grpId="0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1" dur="25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25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3" dur="25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53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6" dur="25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25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8" dur="25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9" presetID="53" presetClass="entr" presetSubtype="16" fill="hold" grpId="0" nodeType="withEffect">
                                  <p:stCondLst>
                                    <p:cond delay="810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1" dur="25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25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3" dur="25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4" presetID="53" presetClass="entr" presetSubtype="16" fill="hold" grpId="0" nodeType="withEffect">
                                  <p:stCondLst>
                                    <p:cond delay="820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6" dur="25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25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8" dur="25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53" presetClass="entr" presetSubtype="16" fill="hold" grpId="0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1" dur="25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25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3" dur="25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4" presetID="53" presetClass="entr" presetSubtype="16" fill="hold" grpId="0" nodeType="withEffect">
                                  <p:stCondLst>
                                    <p:cond delay="840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6" dur="25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7" dur="25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8" dur="25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9" presetID="53" presetClass="entr" presetSubtype="16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2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3" dur="25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53" presetClass="entr" presetSubtype="16" fill="hold" grpId="0" nodeType="withEffect">
                                  <p:stCondLst>
                                    <p:cond delay="860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6" dur="25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25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8" dur="25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9" presetID="53" presetClass="entr" presetSubtype="16" fill="hold" grpId="0" nodeType="withEffect">
                                  <p:stCondLst>
                                    <p:cond delay="870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1" dur="2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2" dur="2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3" dur="25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4" presetID="53" presetClass="entr" presetSubtype="16" fill="hold" grpId="0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6" dur="25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25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8" dur="25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9" presetID="53" presetClass="entr" presetSubtype="16" fill="hold" grpId="0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1" dur="25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2" dur="25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3" dur="25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4" presetID="53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6" dur="25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25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8" dur="25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9" presetID="53" presetClass="entr" presetSubtype="16" fill="hold" grpId="0" nodeType="withEffect">
                                  <p:stCondLst>
                                    <p:cond delay="910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1" dur="25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2" dur="25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3" dur="25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4" presetID="53" presetClass="entr" presetSubtype="16" fill="hold" grpId="0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6" dur="25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7" dur="25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8" dur="25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9" presetID="53" presetClass="entr" presetSubtype="16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1" dur="25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25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3" dur="25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4" presetID="53" presetClass="entr" presetSubtype="16" fill="hold" grpId="0" nodeType="withEffect">
                                  <p:stCondLst>
                                    <p:cond delay="940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6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8" dur="25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9" presetID="53" presetClass="entr" presetSubtype="16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1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3" dur="25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4" presetID="53" presetClass="entr" presetSubtype="16" fill="hold" grpId="0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6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8" dur="2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9" presetID="53" presetClass="entr" presetSubtype="16" fill="hold" grpId="0" nodeType="withEffect">
                                  <p:stCondLst>
                                    <p:cond delay="970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1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3" dur="25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53" presetClass="entr" presetSubtype="16" fill="hold" grpId="0" nodeType="withEffect">
                                  <p:stCondLst>
                                    <p:cond delay="980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6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8" dur="25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9" presetID="53" presetClass="entr" presetSubtype="16" fill="hold" grpId="0" nodeType="withEffect">
                                  <p:stCondLst>
                                    <p:cond delay="990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1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3" dur="25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4" presetID="53" presetClass="entr" presetSubtype="16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6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8" dur="25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53" presetClass="entr" presetSubtype="16" fill="hold" grpId="0" nodeType="withEffect">
                                  <p:stCondLst>
                                    <p:cond delay="1010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1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3" dur="25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4" presetID="53" presetClass="entr" presetSubtype="16" fill="hold" grpId="0" nodeType="withEffect">
                                  <p:stCondLst>
                                    <p:cond delay="1020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6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7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8" dur="25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9" presetID="53" presetClass="entr" presetSubtype="16" fill="hold" grpId="0" nodeType="withEffect">
                                  <p:stCondLst>
                                    <p:cond delay="1030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1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3" dur="25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53" presetClass="entr" presetSubtype="16" fill="hold" grpId="0" nodeType="withEffect">
                                  <p:stCondLst>
                                    <p:cond delay="1040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6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7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8" dur="25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9" presetID="53" presetClass="entr" presetSubtype="16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1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2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3" dur="25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4" presetID="53" presetClass="entr" presetSubtype="16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6" dur="25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25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8" dur="25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9" presetID="53" presetClass="entr" presetSubtype="16" fill="hold" grpId="0" nodeType="withEffect">
                                  <p:stCondLst>
                                    <p:cond delay="1070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1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3" dur="25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4" presetID="53" presetClass="entr" presetSubtype="16" fill="hold" grpId="0" nodeType="withEffect">
                                  <p:stCondLst>
                                    <p:cond delay="1080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6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7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8" dur="25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9" presetID="53" presetClass="entr" presetSubtype="16" fill="hold" grpId="0" nodeType="withEffect">
                                  <p:stCondLst>
                                    <p:cond delay="1090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1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2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3" dur="25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4" presetID="53" presetClass="entr" presetSubtype="16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6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7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8" dur="25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9" presetID="53" presetClass="entr" presetSubtype="16" fill="hold" grpId="0" nodeType="withEffect">
                                  <p:stCondLst>
                                    <p:cond delay="1110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1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2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3" dur="25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4" presetID="53" presetClass="entr" presetSubtype="16" fill="hold" grpId="0" nodeType="withEffect">
                                  <p:stCondLst>
                                    <p:cond delay="1120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6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7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8" dur="25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9" presetID="53" presetClass="entr" presetSubtype="16" fill="hold" grpId="0" nodeType="withEffect">
                                  <p:stCondLst>
                                    <p:cond delay="1130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1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2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3" dur="25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4" presetID="53" presetClass="entr" presetSubtype="16" fill="hold" grpId="0" nodeType="withEffect">
                                  <p:stCondLst>
                                    <p:cond delay="11400"/>
                                  </p:stCondLst>
                                  <p:childTnLst>
                                    <p:set>
                                      <p:cBhvr>
                                        <p:cTn id="5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6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7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8" dur="25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9" presetID="53" presetClass="entr" presetSubtype="16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1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2" dur="2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3" dur="25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4" presetID="53" presetClass="entr" presetSubtype="16" fill="hold" grpId="0" nodeType="withEffect">
                                  <p:stCondLst>
                                    <p:cond delay="1160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6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7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8" dur="25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9" presetID="53" presetClass="entr" presetSubtype="16" fill="hold" grpId="0" nodeType="withEffect">
                                  <p:stCondLst>
                                    <p:cond delay="1170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1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2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3" dur="25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4" presetID="53" presetClass="entr" presetSubtype="16" fill="hold" grpId="0" nodeType="withEffect">
                                  <p:stCondLst>
                                    <p:cond delay="11800"/>
                                  </p:stCondLst>
                                  <p:childTnLs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6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7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8" dur="25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9" presetID="53" presetClass="entr" presetSubtype="16" fill="hold" grpId="0" nodeType="withEffect">
                                  <p:stCondLst>
                                    <p:cond delay="1190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1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2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3" dur="25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4" presetID="53" presetClass="entr" presetSubtype="16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6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7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8" dur="25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9" presetID="53" presetClass="entr" presetSubtype="16" fill="hold" grpId="0" nodeType="withEffect">
                                  <p:stCondLst>
                                    <p:cond delay="1210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1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2" dur="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3" dur="25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4" presetID="53" presetClass="entr" presetSubtype="16" fill="hold" grpId="0" nodeType="withEffect">
                                  <p:stCondLst>
                                    <p:cond delay="1220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6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7" dur="2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8" dur="25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9" presetID="53" presetClass="entr" presetSubtype="16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1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2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3" dur="25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4" presetID="53" presetClass="entr" presetSubtype="16" fill="hold" grpId="0" nodeType="withEffect">
                                  <p:stCondLst>
                                    <p:cond delay="12400"/>
                                  </p:stCondLst>
                                  <p:childTnLst>
                                    <p:set>
                                      <p:cBhvr>
                                        <p:cTn id="6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6" dur="25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7" dur="25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8" dur="25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9" presetID="53" presetClass="entr" presetSubtype="16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1" dur="25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2" dur="25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3" dur="25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4" presetID="53" presetClass="entr" presetSubtype="16" fill="hold" grpId="0" nodeType="withEffect">
                                  <p:stCondLst>
                                    <p:cond delay="12600"/>
                                  </p:stCondLst>
                                  <p:childTnLs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6" dur="25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7" dur="25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8" dur="25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9" presetID="53" presetClass="entr" presetSubtype="16" fill="hold" grpId="0" nodeType="withEffect">
                                  <p:stCondLst>
                                    <p:cond delay="12700"/>
                                  </p:stCondLst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1" dur="25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2" dur="25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3" dur="25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4" presetID="53" presetClass="entr" presetSubtype="16" fill="hold" grpId="0" nodeType="withEffect">
                                  <p:stCondLst>
                                    <p:cond delay="1280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6" dur="25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7" dur="25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8" dur="25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9" presetID="53" presetClass="entr" presetSubtype="16" fill="hold" grpId="0" nodeType="withEffect">
                                  <p:stCondLst>
                                    <p:cond delay="1290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1" dur="25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2" dur="25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3" dur="25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4" presetID="53" presetClass="entr" presetSubtype="16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6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6" dur="25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7" dur="25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8" dur="25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9" presetID="53" presetClass="entr" presetSubtype="16" fill="hold" grpId="0" nodeType="withEffect">
                                  <p:stCondLst>
                                    <p:cond delay="1310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1" dur="25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2" dur="25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3" dur="25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4" presetID="53" presetClass="entr" presetSubtype="16" fill="hold" grpId="0" nodeType="withEffect">
                                  <p:stCondLst>
                                    <p:cond delay="13200"/>
                                  </p:stCondLst>
                                  <p:childTnLs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6" dur="25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7" dur="25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8" dur="25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9" presetID="53" presetClass="entr" presetSubtype="16" fill="hold" grpId="0" nodeType="withEffect">
                                  <p:stCondLst>
                                    <p:cond delay="13300"/>
                                  </p:stCondLst>
                                  <p:childTnLst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1" dur="25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2" dur="25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3" dur="25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4" presetID="53" presetClass="entr" presetSubtype="16" fill="hold" grpId="0" nodeType="withEffect">
                                  <p:stCondLst>
                                    <p:cond delay="1340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6" dur="25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7" dur="25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8" dur="25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9" presetID="53" presetClass="entr" presetSubtype="16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1" dur="25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2" dur="25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3" dur="25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4" presetID="53" presetClass="entr" presetSubtype="16" fill="hold" grpId="0" nodeType="withEffect">
                                  <p:stCondLst>
                                    <p:cond delay="13600"/>
                                  </p:stCondLst>
                                  <p:childTnLst>
                                    <p:set>
                                      <p:cBhvr>
                                        <p:cTn id="6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6" dur="2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7" dur="2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8" dur="25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9" presetID="53" presetClass="entr" presetSubtype="16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1" dur="25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2" dur="25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3" dur="25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4" presetID="53" presetClass="entr" presetSubtype="16" fill="hold" grpId="0" nodeType="withEffect">
                                  <p:stCondLst>
                                    <p:cond delay="13800"/>
                                  </p:stCondLst>
                                  <p:childTnLst>
                                    <p:set>
                                      <p:cBhvr>
                                        <p:cTn id="6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6" dur="25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7" dur="25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8" dur="25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9" presetID="53" presetClass="entr" presetSubtype="16" fill="hold" grpId="0" nodeType="withEffect">
                                  <p:stCondLst>
                                    <p:cond delay="13900"/>
                                  </p:stCondLst>
                                  <p:childTnLs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1" dur="25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2" dur="25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3" dur="25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4" presetID="53" presetClass="entr" presetSubtype="16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6" dur="25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7" dur="25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8" dur="25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9" presetID="53" presetClass="entr" presetSubtype="16" fill="hold" grpId="0" nodeType="withEffect">
                                  <p:stCondLst>
                                    <p:cond delay="14100"/>
                                  </p:stCondLst>
                                  <p:childTnLs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1" dur="25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2" dur="25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3" dur="25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4" presetID="53" presetClass="entr" presetSubtype="16" fill="hold" grpId="0" nodeType="withEffect">
                                  <p:stCondLst>
                                    <p:cond delay="14200"/>
                                  </p:stCondLst>
                                  <p:childTnLst>
                                    <p:set>
                                      <p:cBhvr>
                                        <p:cTn id="7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6" dur="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7" dur="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8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9" presetID="53" presetClass="entr" presetSubtype="16" fill="hold" grpId="0" nodeType="withEffect">
                                  <p:stCondLst>
                                    <p:cond delay="1430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1" dur="2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2" dur="2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3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4" presetID="53" presetClass="entr" presetSubtype="16" fill="hold" grpId="0" nodeType="withEffect">
                                  <p:stCondLst>
                                    <p:cond delay="14400"/>
                                  </p:stCondLst>
                                  <p:childTnLst>
                                    <p:set>
                                      <p:cBhvr>
                                        <p:cTn id="7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6" dur="2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7" dur="2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8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9" presetID="53" presetClass="entr" presetSubtype="16" fill="hold" grpId="0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1" dur="2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2" dur="2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3" dur="2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4" presetID="53" presetClass="entr" presetSubtype="16" fill="hold" grpId="0" nodeType="withEffect">
                                  <p:stCondLst>
                                    <p:cond delay="1460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6" dur="2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7" dur="2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8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9" presetID="53" presetClass="entr" presetSubtype="16" fill="hold" grpId="0" nodeType="withEffect">
                                  <p:stCondLst>
                                    <p:cond delay="14700"/>
                                  </p:stCondLst>
                                  <p:childTnLst>
                                    <p:set>
                                      <p:cBhvr>
                                        <p:cTn id="7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1" dur="2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2" dur="2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3" dur="2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118" grpId="0"/>
      <p:bldP spid="119" grpId="0"/>
      <p:bldP spid="120" grpId="0"/>
      <p:bldP spid="121" grpId="0"/>
      <p:bldP spid="122" grpId="0"/>
      <p:bldP spid="1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6">
            <a:extLst>
              <a:ext uri="{FF2B5EF4-FFF2-40B4-BE49-F238E27FC236}">
                <a16:creationId xmlns:a16="http://schemas.microsoft.com/office/drawing/2014/main" id="{8B148B69-384A-415E-89A1-803CAD5B398E}"/>
              </a:ext>
            </a:extLst>
          </p:cNvPr>
          <p:cNvSpPr txBox="1">
            <a:spLocks/>
          </p:cNvSpPr>
          <p:nvPr/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chemeClr val="accent1"/>
                </a:solidFill>
                <a:latin typeface="+mn-lt"/>
                <a:ea typeface="+mn-ea"/>
                <a:cs typeface="+mn-ea"/>
                <a:sym typeface="+mn-lt"/>
              </a:rPr>
              <a:t>Click Add Title</a:t>
            </a:r>
            <a:endParaRPr lang="en-US" altLang="zh-CN" dirty="0">
              <a:solidFill>
                <a:schemeClr val="accen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074E4A63-B324-4856-95C7-D48E212655F2}"/>
              </a:ext>
            </a:extLst>
          </p:cNvPr>
          <p:cNvSpPr txBox="1">
            <a:spLocks/>
          </p:cNvSpPr>
          <p:nvPr/>
        </p:nvSpPr>
        <p:spPr>
          <a:xfrm>
            <a:off x="3352800" y="825950"/>
            <a:ext cx="5486400" cy="267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dirty="0">
                <a:solidFill>
                  <a:schemeClr val="accent1"/>
                </a:solidFill>
                <a:cs typeface="+mn-ea"/>
                <a:sym typeface="+mn-lt"/>
              </a:rPr>
              <a:t>CLICK TO ADD CAPTION TEXT</a:t>
            </a:r>
            <a:endParaRPr lang="zh-CN" altLang="en-US" sz="2400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grpSp>
        <p:nvGrpSpPr>
          <p:cNvPr id="119" name="组合 118">
            <a:extLst>
              <a:ext uri="{FF2B5EF4-FFF2-40B4-BE49-F238E27FC236}">
                <a16:creationId xmlns:a16="http://schemas.microsoft.com/office/drawing/2014/main" id="{5CDF4FC1-CEC9-4D41-BB96-D89FADF1044E}"/>
              </a:ext>
            </a:extLst>
          </p:cNvPr>
          <p:cNvGrpSpPr/>
          <p:nvPr/>
        </p:nvGrpSpPr>
        <p:grpSpPr>
          <a:xfrm>
            <a:off x="5339923" y="1703037"/>
            <a:ext cx="2710984" cy="2111066"/>
            <a:chOff x="4814101" y="1314952"/>
            <a:chExt cx="3614505" cy="2814638"/>
          </a:xfrm>
          <a:solidFill>
            <a:srgbClr val="9B825D"/>
          </a:solidFill>
        </p:grpSpPr>
        <p:sp>
          <p:nvSpPr>
            <p:cNvPr id="261" name="任意多边形 155">
              <a:extLst>
                <a:ext uri="{FF2B5EF4-FFF2-40B4-BE49-F238E27FC236}">
                  <a16:creationId xmlns:a16="http://schemas.microsoft.com/office/drawing/2014/main" id="{04989814-D377-40A4-8310-0C8BEEBEFE2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1500" y="1314952"/>
              <a:ext cx="246623" cy="199648"/>
            </a:xfrm>
            <a:custGeom>
              <a:avLst/>
              <a:gdLst>
                <a:gd name="T0" fmla="*/ 77 w 77"/>
                <a:gd name="T1" fmla="*/ 7 h 62"/>
                <a:gd name="T2" fmla="*/ 68 w 77"/>
                <a:gd name="T3" fmla="*/ 10 h 62"/>
                <a:gd name="T4" fmla="*/ 75 w 77"/>
                <a:gd name="T5" fmla="*/ 1 h 62"/>
                <a:gd name="T6" fmla="*/ 65 w 77"/>
                <a:gd name="T7" fmla="*/ 5 h 62"/>
                <a:gd name="T8" fmla="*/ 53 w 77"/>
                <a:gd name="T9" fmla="*/ 0 h 62"/>
                <a:gd name="T10" fmla="*/ 38 w 77"/>
                <a:gd name="T11" fmla="*/ 15 h 62"/>
                <a:gd name="T12" fmla="*/ 38 w 77"/>
                <a:gd name="T13" fmla="*/ 19 h 62"/>
                <a:gd name="T14" fmla="*/ 6 w 77"/>
                <a:gd name="T15" fmla="*/ 3 h 62"/>
                <a:gd name="T16" fmla="*/ 3 w 77"/>
                <a:gd name="T17" fmla="*/ 10 h 62"/>
                <a:gd name="T18" fmla="*/ 10 w 77"/>
                <a:gd name="T19" fmla="*/ 24 h 62"/>
                <a:gd name="T20" fmla="*/ 3 w 77"/>
                <a:gd name="T21" fmla="*/ 22 h 62"/>
                <a:gd name="T22" fmla="*/ 3 w 77"/>
                <a:gd name="T23" fmla="*/ 22 h 62"/>
                <a:gd name="T24" fmla="*/ 16 w 77"/>
                <a:gd name="T25" fmla="*/ 37 h 62"/>
                <a:gd name="T26" fmla="*/ 12 w 77"/>
                <a:gd name="T27" fmla="*/ 38 h 62"/>
                <a:gd name="T28" fmla="*/ 9 w 77"/>
                <a:gd name="T29" fmla="*/ 38 h 62"/>
                <a:gd name="T30" fmla="*/ 24 w 77"/>
                <a:gd name="T31" fmla="*/ 48 h 62"/>
                <a:gd name="T32" fmla="*/ 4 w 77"/>
                <a:gd name="T33" fmla="*/ 55 h 62"/>
                <a:gd name="T34" fmla="*/ 0 w 77"/>
                <a:gd name="T35" fmla="*/ 55 h 62"/>
                <a:gd name="T36" fmla="*/ 24 w 77"/>
                <a:gd name="T37" fmla="*/ 62 h 62"/>
                <a:gd name="T38" fmla="*/ 69 w 77"/>
                <a:gd name="T39" fmla="*/ 17 h 62"/>
                <a:gd name="T40" fmla="*/ 69 w 77"/>
                <a:gd name="T41" fmla="*/ 15 h 62"/>
                <a:gd name="T42" fmla="*/ 77 w 77"/>
                <a:gd name="T4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7" h="62">
                  <a:moveTo>
                    <a:pt x="77" y="7"/>
                  </a:moveTo>
                  <a:cubicBezTo>
                    <a:pt x="74" y="8"/>
                    <a:pt x="71" y="9"/>
                    <a:pt x="68" y="10"/>
                  </a:cubicBezTo>
                  <a:cubicBezTo>
                    <a:pt x="71" y="8"/>
                    <a:pt x="74" y="4"/>
                    <a:pt x="75" y="1"/>
                  </a:cubicBezTo>
                  <a:cubicBezTo>
                    <a:pt x="72" y="3"/>
                    <a:pt x="68" y="4"/>
                    <a:pt x="65" y="5"/>
                  </a:cubicBezTo>
                  <a:cubicBezTo>
                    <a:pt x="62" y="2"/>
                    <a:pt x="58" y="0"/>
                    <a:pt x="53" y="0"/>
                  </a:cubicBezTo>
                  <a:cubicBezTo>
                    <a:pt x="45" y="0"/>
                    <a:pt x="38" y="7"/>
                    <a:pt x="38" y="15"/>
                  </a:cubicBezTo>
                  <a:cubicBezTo>
                    <a:pt x="38" y="17"/>
                    <a:pt x="38" y="18"/>
                    <a:pt x="38" y="19"/>
                  </a:cubicBezTo>
                  <a:cubicBezTo>
                    <a:pt x="25" y="18"/>
                    <a:pt x="13" y="12"/>
                    <a:pt x="6" y="3"/>
                  </a:cubicBezTo>
                  <a:cubicBezTo>
                    <a:pt x="4" y="5"/>
                    <a:pt x="3" y="8"/>
                    <a:pt x="3" y="10"/>
                  </a:cubicBezTo>
                  <a:cubicBezTo>
                    <a:pt x="3" y="16"/>
                    <a:pt x="6" y="21"/>
                    <a:pt x="10" y="24"/>
                  </a:cubicBezTo>
                  <a:cubicBezTo>
                    <a:pt x="8" y="24"/>
                    <a:pt x="5" y="23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9"/>
                    <a:pt x="9" y="36"/>
                    <a:pt x="16" y="37"/>
                  </a:cubicBezTo>
                  <a:cubicBezTo>
                    <a:pt x="15" y="38"/>
                    <a:pt x="13" y="38"/>
                    <a:pt x="12" y="38"/>
                  </a:cubicBezTo>
                  <a:cubicBezTo>
                    <a:pt x="11" y="38"/>
                    <a:pt x="10" y="38"/>
                    <a:pt x="9" y="38"/>
                  </a:cubicBezTo>
                  <a:cubicBezTo>
                    <a:pt x="11" y="44"/>
                    <a:pt x="17" y="48"/>
                    <a:pt x="24" y="48"/>
                  </a:cubicBezTo>
                  <a:cubicBezTo>
                    <a:pt x="18" y="53"/>
                    <a:pt x="11" y="55"/>
                    <a:pt x="4" y="55"/>
                  </a:cubicBezTo>
                  <a:cubicBezTo>
                    <a:pt x="3" y="55"/>
                    <a:pt x="1" y="55"/>
                    <a:pt x="0" y="55"/>
                  </a:cubicBezTo>
                  <a:cubicBezTo>
                    <a:pt x="7" y="59"/>
                    <a:pt x="15" y="62"/>
                    <a:pt x="24" y="62"/>
                  </a:cubicBezTo>
                  <a:cubicBezTo>
                    <a:pt x="53" y="62"/>
                    <a:pt x="69" y="38"/>
                    <a:pt x="69" y="17"/>
                  </a:cubicBezTo>
                  <a:cubicBezTo>
                    <a:pt x="69" y="17"/>
                    <a:pt x="69" y="16"/>
                    <a:pt x="69" y="15"/>
                  </a:cubicBezTo>
                  <a:cubicBezTo>
                    <a:pt x="72" y="13"/>
                    <a:pt x="75" y="10"/>
                    <a:pt x="77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2" name="任意多边形 156">
              <a:extLst>
                <a:ext uri="{FF2B5EF4-FFF2-40B4-BE49-F238E27FC236}">
                  <a16:creationId xmlns:a16="http://schemas.microsoft.com/office/drawing/2014/main" id="{683BD949-74B9-4F6C-8A27-B3588AF2CF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6379" y="2080266"/>
              <a:ext cx="246623" cy="246623"/>
            </a:xfrm>
            <a:custGeom>
              <a:avLst/>
              <a:gdLst>
                <a:gd name="T0" fmla="*/ 38 w 77"/>
                <a:gd name="T1" fmla="*/ 0 h 77"/>
                <a:gd name="T2" fmla="*/ 0 w 77"/>
                <a:gd name="T3" fmla="*/ 39 h 77"/>
                <a:gd name="T4" fmla="*/ 38 w 77"/>
                <a:gd name="T5" fmla="*/ 77 h 77"/>
                <a:gd name="T6" fmla="*/ 77 w 77"/>
                <a:gd name="T7" fmla="*/ 39 h 77"/>
                <a:gd name="T8" fmla="*/ 38 w 77"/>
                <a:gd name="T9" fmla="*/ 0 h 77"/>
                <a:gd name="T10" fmla="*/ 24 w 77"/>
                <a:gd name="T11" fmla="*/ 39 h 77"/>
                <a:gd name="T12" fmla="*/ 38 w 77"/>
                <a:gd name="T13" fmla="*/ 24 h 77"/>
                <a:gd name="T14" fmla="*/ 53 w 77"/>
                <a:gd name="T15" fmla="*/ 39 h 77"/>
                <a:gd name="T16" fmla="*/ 38 w 77"/>
                <a:gd name="T17" fmla="*/ 53 h 77"/>
                <a:gd name="T18" fmla="*/ 24 w 77"/>
                <a:gd name="T19" fmla="*/ 39 h 77"/>
                <a:gd name="T20" fmla="*/ 70 w 77"/>
                <a:gd name="T21" fmla="*/ 52 h 77"/>
                <a:gd name="T22" fmla="*/ 70 w 77"/>
                <a:gd name="T23" fmla="*/ 52 h 77"/>
                <a:gd name="T24" fmla="*/ 56 w 77"/>
                <a:gd name="T25" fmla="*/ 46 h 77"/>
                <a:gd name="T26" fmla="*/ 58 w 77"/>
                <a:gd name="T27" fmla="*/ 39 h 77"/>
                <a:gd name="T28" fmla="*/ 56 w 77"/>
                <a:gd name="T29" fmla="*/ 31 h 77"/>
                <a:gd name="T30" fmla="*/ 66 w 77"/>
                <a:gd name="T31" fmla="*/ 27 h 77"/>
                <a:gd name="T32" fmla="*/ 70 w 77"/>
                <a:gd name="T33" fmla="*/ 26 h 77"/>
                <a:gd name="T34" fmla="*/ 72 w 77"/>
                <a:gd name="T35" fmla="*/ 39 h 77"/>
                <a:gd name="T36" fmla="*/ 70 w 77"/>
                <a:gd name="T37" fmla="*/ 52 h 77"/>
                <a:gd name="T38" fmla="*/ 51 w 77"/>
                <a:gd name="T39" fmla="*/ 7 h 77"/>
                <a:gd name="T40" fmla="*/ 51 w 77"/>
                <a:gd name="T41" fmla="*/ 7 h 77"/>
                <a:gd name="T42" fmla="*/ 51 w 77"/>
                <a:gd name="T43" fmla="*/ 7 h 77"/>
                <a:gd name="T44" fmla="*/ 46 w 77"/>
                <a:gd name="T45" fmla="*/ 21 h 77"/>
                <a:gd name="T46" fmla="*/ 38 w 77"/>
                <a:gd name="T47" fmla="*/ 19 h 77"/>
                <a:gd name="T48" fmla="*/ 31 w 77"/>
                <a:gd name="T49" fmla="*/ 21 h 77"/>
                <a:gd name="T50" fmla="*/ 28 w 77"/>
                <a:gd name="T51" fmla="*/ 14 h 77"/>
                <a:gd name="T52" fmla="*/ 25 w 77"/>
                <a:gd name="T53" fmla="*/ 7 h 77"/>
                <a:gd name="T54" fmla="*/ 38 w 77"/>
                <a:gd name="T55" fmla="*/ 5 h 77"/>
                <a:gd name="T56" fmla="*/ 51 w 77"/>
                <a:gd name="T57" fmla="*/ 7 h 77"/>
                <a:gd name="T58" fmla="*/ 7 w 77"/>
                <a:gd name="T59" fmla="*/ 26 h 77"/>
                <a:gd name="T60" fmla="*/ 14 w 77"/>
                <a:gd name="T61" fmla="*/ 29 h 77"/>
                <a:gd name="T62" fmla="*/ 20 w 77"/>
                <a:gd name="T63" fmla="*/ 31 h 77"/>
                <a:gd name="T64" fmla="*/ 19 w 77"/>
                <a:gd name="T65" fmla="*/ 39 h 77"/>
                <a:gd name="T66" fmla="*/ 20 w 77"/>
                <a:gd name="T67" fmla="*/ 46 h 77"/>
                <a:gd name="T68" fmla="*/ 7 w 77"/>
                <a:gd name="T69" fmla="*/ 52 h 77"/>
                <a:gd name="T70" fmla="*/ 4 w 77"/>
                <a:gd name="T71" fmla="*/ 39 h 77"/>
                <a:gd name="T72" fmla="*/ 7 w 77"/>
                <a:gd name="T73" fmla="*/ 26 h 77"/>
                <a:gd name="T74" fmla="*/ 25 w 77"/>
                <a:gd name="T75" fmla="*/ 70 h 77"/>
                <a:gd name="T76" fmla="*/ 27 w 77"/>
                <a:gd name="T77" fmla="*/ 66 h 77"/>
                <a:gd name="T78" fmla="*/ 31 w 77"/>
                <a:gd name="T79" fmla="*/ 57 h 77"/>
                <a:gd name="T80" fmla="*/ 38 w 77"/>
                <a:gd name="T81" fmla="*/ 58 h 77"/>
                <a:gd name="T82" fmla="*/ 46 w 77"/>
                <a:gd name="T83" fmla="*/ 57 h 77"/>
                <a:gd name="T84" fmla="*/ 51 w 77"/>
                <a:gd name="T85" fmla="*/ 70 h 77"/>
                <a:gd name="T86" fmla="*/ 51 w 77"/>
                <a:gd name="T87" fmla="*/ 70 h 77"/>
                <a:gd name="T88" fmla="*/ 51 w 77"/>
                <a:gd name="T89" fmla="*/ 70 h 77"/>
                <a:gd name="T90" fmla="*/ 38 w 77"/>
                <a:gd name="T91" fmla="*/ 73 h 77"/>
                <a:gd name="T92" fmla="*/ 25 w 77"/>
                <a:gd name="T93" fmla="*/ 7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7" h="77">
                  <a:moveTo>
                    <a:pt x="38" y="0"/>
                  </a:moveTo>
                  <a:cubicBezTo>
                    <a:pt x="17" y="0"/>
                    <a:pt x="0" y="17"/>
                    <a:pt x="0" y="39"/>
                  </a:cubicBezTo>
                  <a:cubicBezTo>
                    <a:pt x="0" y="60"/>
                    <a:pt x="17" y="77"/>
                    <a:pt x="38" y="77"/>
                  </a:cubicBezTo>
                  <a:cubicBezTo>
                    <a:pt x="60" y="77"/>
                    <a:pt x="77" y="60"/>
                    <a:pt x="77" y="39"/>
                  </a:cubicBezTo>
                  <a:cubicBezTo>
                    <a:pt x="77" y="17"/>
                    <a:pt x="60" y="0"/>
                    <a:pt x="38" y="0"/>
                  </a:cubicBezTo>
                  <a:close/>
                  <a:moveTo>
                    <a:pt x="24" y="39"/>
                  </a:moveTo>
                  <a:cubicBezTo>
                    <a:pt x="24" y="31"/>
                    <a:pt x="30" y="24"/>
                    <a:pt x="38" y="24"/>
                  </a:cubicBezTo>
                  <a:cubicBezTo>
                    <a:pt x="46" y="24"/>
                    <a:pt x="53" y="31"/>
                    <a:pt x="53" y="39"/>
                  </a:cubicBezTo>
                  <a:cubicBezTo>
                    <a:pt x="53" y="47"/>
                    <a:pt x="46" y="53"/>
                    <a:pt x="38" y="53"/>
                  </a:cubicBezTo>
                  <a:cubicBezTo>
                    <a:pt x="30" y="53"/>
                    <a:pt x="24" y="47"/>
                    <a:pt x="24" y="39"/>
                  </a:cubicBezTo>
                  <a:close/>
                  <a:moveTo>
                    <a:pt x="70" y="52"/>
                  </a:moveTo>
                  <a:cubicBezTo>
                    <a:pt x="70" y="52"/>
                    <a:pt x="70" y="52"/>
                    <a:pt x="70" y="52"/>
                  </a:cubicBezTo>
                  <a:cubicBezTo>
                    <a:pt x="56" y="46"/>
                    <a:pt x="56" y="46"/>
                    <a:pt x="56" y="46"/>
                  </a:cubicBezTo>
                  <a:cubicBezTo>
                    <a:pt x="57" y="44"/>
                    <a:pt x="58" y="41"/>
                    <a:pt x="58" y="39"/>
                  </a:cubicBezTo>
                  <a:cubicBezTo>
                    <a:pt x="58" y="36"/>
                    <a:pt x="57" y="34"/>
                    <a:pt x="56" y="31"/>
                  </a:cubicBezTo>
                  <a:cubicBezTo>
                    <a:pt x="66" y="27"/>
                    <a:pt x="66" y="27"/>
                    <a:pt x="66" y="27"/>
                  </a:cubicBezTo>
                  <a:cubicBezTo>
                    <a:pt x="70" y="26"/>
                    <a:pt x="70" y="26"/>
                    <a:pt x="70" y="26"/>
                  </a:cubicBezTo>
                  <a:cubicBezTo>
                    <a:pt x="71" y="30"/>
                    <a:pt x="72" y="34"/>
                    <a:pt x="72" y="39"/>
                  </a:cubicBezTo>
                  <a:cubicBezTo>
                    <a:pt x="72" y="43"/>
                    <a:pt x="71" y="48"/>
                    <a:pt x="70" y="52"/>
                  </a:cubicBezTo>
                  <a:close/>
                  <a:moveTo>
                    <a:pt x="51" y="7"/>
                  </a:moveTo>
                  <a:cubicBezTo>
                    <a:pt x="51" y="7"/>
                    <a:pt x="51" y="7"/>
                    <a:pt x="51" y="7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46" y="21"/>
                    <a:pt x="46" y="21"/>
                    <a:pt x="46" y="21"/>
                  </a:cubicBezTo>
                  <a:cubicBezTo>
                    <a:pt x="43" y="20"/>
                    <a:pt x="41" y="19"/>
                    <a:pt x="38" y="19"/>
                  </a:cubicBezTo>
                  <a:cubicBezTo>
                    <a:pt x="36" y="19"/>
                    <a:pt x="33" y="20"/>
                    <a:pt x="31" y="21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9" y="6"/>
                    <a:pt x="34" y="5"/>
                    <a:pt x="38" y="5"/>
                  </a:cubicBezTo>
                  <a:cubicBezTo>
                    <a:pt x="43" y="5"/>
                    <a:pt x="47" y="6"/>
                    <a:pt x="51" y="7"/>
                  </a:cubicBezTo>
                  <a:close/>
                  <a:moveTo>
                    <a:pt x="7" y="26"/>
                  </a:moveTo>
                  <a:cubicBezTo>
                    <a:pt x="14" y="29"/>
                    <a:pt x="14" y="29"/>
                    <a:pt x="14" y="29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19" y="34"/>
                    <a:pt x="19" y="36"/>
                    <a:pt x="19" y="39"/>
                  </a:cubicBezTo>
                  <a:cubicBezTo>
                    <a:pt x="19" y="41"/>
                    <a:pt x="19" y="44"/>
                    <a:pt x="20" y="46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5" y="48"/>
                    <a:pt x="4" y="43"/>
                    <a:pt x="4" y="39"/>
                  </a:cubicBezTo>
                  <a:cubicBezTo>
                    <a:pt x="4" y="34"/>
                    <a:pt x="5" y="30"/>
                    <a:pt x="7" y="26"/>
                  </a:cubicBezTo>
                  <a:close/>
                  <a:moveTo>
                    <a:pt x="25" y="70"/>
                  </a:moveTo>
                  <a:cubicBezTo>
                    <a:pt x="27" y="66"/>
                    <a:pt x="27" y="66"/>
                    <a:pt x="27" y="66"/>
                  </a:cubicBezTo>
                  <a:cubicBezTo>
                    <a:pt x="31" y="57"/>
                    <a:pt x="31" y="57"/>
                    <a:pt x="31" y="57"/>
                  </a:cubicBezTo>
                  <a:cubicBezTo>
                    <a:pt x="33" y="58"/>
                    <a:pt x="36" y="58"/>
                    <a:pt x="38" y="58"/>
                  </a:cubicBezTo>
                  <a:cubicBezTo>
                    <a:pt x="41" y="58"/>
                    <a:pt x="43" y="58"/>
                    <a:pt x="46" y="57"/>
                  </a:cubicBezTo>
                  <a:cubicBezTo>
                    <a:pt x="51" y="70"/>
                    <a:pt x="51" y="70"/>
                    <a:pt x="51" y="70"/>
                  </a:cubicBezTo>
                  <a:cubicBezTo>
                    <a:pt x="51" y="70"/>
                    <a:pt x="51" y="70"/>
                    <a:pt x="51" y="70"/>
                  </a:cubicBezTo>
                  <a:cubicBezTo>
                    <a:pt x="51" y="70"/>
                    <a:pt x="51" y="70"/>
                    <a:pt x="51" y="70"/>
                  </a:cubicBezTo>
                  <a:cubicBezTo>
                    <a:pt x="47" y="72"/>
                    <a:pt x="43" y="73"/>
                    <a:pt x="38" y="73"/>
                  </a:cubicBezTo>
                  <a:cubicBezTo>
                    <a:pt x="34" y="73"/>
                    <a:pt x="29" y="72"/>
                    <a:pt x="25" y="7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3" name="任意多边形 157">
              <a:extLst>
                <a:ext uri="{FF2B5EF4-FFF2-40B4-BE49-F238E27FC236}">
                  <a16:creationId xmlns:a16="http://schemas.microsoft.com/office/drawing/2014/main" id="{5CE1E87D-D2CF-4105-9A62-262490166C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6120" y="2281872"/>
              <a:ext cx="211391" cy="172245"/>
            </a:xfrm>
            <a:custGeom>
              <a:avLst/>
              <a:gdLst>
                <a:gd name="T0" fmla="*/ 66 w 66"/>
                <a:gd name="T1" fmla="*/ 29 h 54"/>
                <a:gd name="T2" fmla="*/ 58 w 66"/>
                <a:gd name="T3" fmla="*/ 13 h 54"/>
                <a:gd name="T4" fmla="*/ 46 w 66"/>
                <a:gd name="T5" fmla="*/ 13 h 54"/>
                <a:gd name="T6" fmla="*/ 46 w 66"/>
                <a:gd name="T7" fmla="*/ 4 h 54"/>
                <a:gd name="T8" fmla="*/ 42 w 66"/>
                <a:gd name="T9" fmla="*/ 0 h 54"/>
                <a:gd name="T10" fmla="*/ 4 w 66"/>
                <a:gd name="T11" fmla="*/ 0 h 54"/>
                <a:gd name="T12" fmla="*/ 0 w 66"/>
                <a:gd name="T13" fmla="*/ 4 h 54"/>
                <a:gd name="T14" fmla="*/ 0 w 66"/>
                <a:gd name="T15" fmla="*/ 37 h 54"/>
                <a:gd name="T16" fmla="*/ 4 w 66"/>
                <a:gd name="T17" fmla="*/ 41 h 54"/>
                <a:gd name="T18" fmla="*/ 10 w 66"/>
                <a:gd name="T19" fmla="*/ 41 h 54"/>
                <a:gd name="T20" fmla="*/ 9 w 66"/>
                <a:gd name="T21" fmla="*/ 46 h 54"/>
                <a:gd name="T22" fmla="*/ 17 w 66"/>
                <a:gd name="T23" fmla="*/ 54 h 54"/>
                <a:gd name="T24" fmla="*/ 25 w 66"/>
                <a:gd name="T25" fmla="*/ 46 h 54"/>
                <a:gd name="T26" fmla="*/ 24 w 66"/>
                <a:gd name="T27" fmla="*/ 41 h 54"/>
                <a:gd name="T28" fmla="*/ 47 w 66"/>
                <a:gd name="T29" fmla="*/ 41 h 54"/>
                <a:gd name="T30" fmla="*/ 46 w 66"/>
                <a:gd name="T31" fmla="*/ 46 h 54"/>
                <a:gd name="T32" fmla="*/ 54 w 66"/>
                <a:gd name="T33" fmla="*/ 54 h 54"/>
                <a:gd name="T34" fmla="*/ 62 w 66"/>
                <a:gd name="T35" fmla="*/ 46 h 54"/>
                <a:gd name="T36" fmla="*/ 61 w 66"/>
                <a:gd name="T37" fmla="*/ 41 h 54"/>
                <a:gd name="T38" fmla="*/ 66 w 66"/>
                <a:gd name="T39" fmla="*/ 41 h 54"/>
                <a:gd name="T40" fmla="*/ 66 w 66"/>
                <a:gd name="T41" fmla="*/ 29 h 54"/>
                <a:gd name="T42" fmla="*/ 46 w 66"/>
                <a:gd name="T43" fmla="*/ 29 h 54"/>
                <a:gd name="T44" fmla="*/ 46 w 66"/>
                <a:gd name="T45" fmla="*/ 19 h 54"/>
                <a:gd name="T46" fmla="*/ 54 w 66"/>
                <a:gd name="T47" fmla="*/ 19 h 54"/>
                <a:gd name="T48" fmla="*/ 59 w 66"/>
                <a:gd name="T49" fmla="*/ 29 h 54"/>
                <a:gd name="T50" fmla="*/ 46 w 66"/>
                <a:gd name="T51" fmla="*/ 2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54">
                  <a:moveTo>
                    <a:pt x="66" y="29"/>
                  </a:moveTo>
                  <a:cubicBezTo>
                    <a:pt x="58" y="13"/>
                    <a:pt x="58" y="13"/>
                    <a:pt x="58" y="13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46" y="2"/>
                    <a:pt x="44" y="0"/>
                    <a:pt x="4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9" y="43"/>
                    <a:pt x="9" y="44"/>
                    <a:pt x="9" y="46"/>
                  </a:cubicBezTo>
                  <a:cubicBezTo>
                    <a:pt x="9" y="50"/>
                    <a:pt x="12" y="54"/>
                    <a:pt x="17" y="54"/>
                  </a:cubicBezTo>
                  <a:cubicBezTo>
                    <a:pt x="21" y="54"/>
                    <a:pt x="25" y="50"/>
                    <a:pt x="25" y="46"/>
                  </a:cubicBezTo>
                  <a:cubicBezTo>
                    <a:pt x="25" y="44"/>
                    <a:pt x="25" y="43"/>
                    <a:pt x="24" y="41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6" y="43"/>
                    <a:pt x="46" y="44"/>
                    <a:pt x="46" y="46"/>
                  </a:cubicBezTo>
                  <a:cubicBezTo>
                    <a:pt x="46" y="50"/>
                    <a:pt x="49" y="54"/>
                    <a:pt x="54" y="54"/>
                  </a:cubicBezTo>
                  <a:cubicBezTo>
                    <a:pt x="59" y="54"/>
                    <a:pt x="62" y="50"/>
                    <a:pt x="62" y="46"/>
                  </a:cubicBezTo>
                  <a:cubicBezTo>
                    <a:pt x="62" y="44"/>
                    <a:pt x="62" y="43"/>
                    <a:pt x="61" y="41"/>
                  </a:cubicBezTo>
                  <a:cubicBezTo>
                    <a:pt x="66" y="41"/>
                    <a:pt x="66" y="41"/>
                    <a:pt x="66" y="41"/>
                  </a:cubicBezTo>
                  <a:lnTo>
                    <a:pt x="66" y="29"/>
                  </a:lnTo>
                  <a:close/>
                  <a:moveTo>
                    <a:pt x="46" y="29"/>
                  </a:moveTo>
                  <a:cubicBezTo>
                    <a:pt x="46" y="19"/>
                    <a:pt x="46" y="19"/>
                    <a:pt x="46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9" y="29"/>
                    <a:pt x="59" y="29"/>
                    <a:pt x="59" y="29"/>
                  </a:cubicBezTo>
                  <a:lnTo>
                    <a:pt x="46" y="2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4" name="任意多边形 158">
              <a:extLst>
                <a:ext uri="{FF2B5EF4-FFF2-40B4-BE49-F238E27FC236}">
                  <a16:creationId xmlns:a16="http://schemas.microsoft.com/office/drawing/2014/main" id="{F0CAE4C3-5EE7-4354-80DA-20B357777B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2269" y="1630081"/>
              <a:ext cx="211391" cy="183989"/>
            </a:xfrm>
            <a:custGeom>
              <a:avLst/>
              <a:gdLst>
                <a:gd name="T0" fmla="*/ 66 w 66"/>
                <a:gd name="T1" fmla="*/ 19 h 58"/>
                <a:gd name="T2" fmla="*/ 47 w 66"/>
                <a:gd name="T3" fmla="*/ 0 h 58"/>
                <a:gd name="T4" fmla="*/ 33 w 66"/>
                <a:gd name="T5" fmla="*/ 6 h 58"/>
                <a:gd name="T6" fmla="*/ 19 w 66"/>
                <a:gd name="T7" fmla="*/ 0 h 58"/>
                <a:gd name="T8" fmla="*/ 0 w 66"/>
                <a:gd name="T9" fmla="*/ 19 h 58"/>
                <a:gd name="T10" fmla="*/ 6 w 66"/>
                <a:gd name="T11" fmla="*/ 33 h 58"/>
                <a:gd name="T12" fmla="*/ 6 w 66"/>
                <a:gd name="T13" fmla="*/ 33 h 58"/>
                <a:gd name="T14" fmla="*/ 26 w 66"/>
                <a:gd name="T15" fmla="*/ 54 h 58"/>
                <a:gd name="T16" fmla="*/ 33 w 66"/>
                <a:gd name="T17" fmla="*/ 58 h 58"/>
                <a:gd name="T18" fmla="*/ 39 w 66"/>
                <a:gd name="T19" fmla="*/ 54 h 58"/>
                <a:gd name="T20" fmla="*/ 59 w 66"/>
                <a:gd name="T21" fmla="*/ 33 h 58"/>
                <a:gd name="T22" fmla="*/ 59 w 66"/>
                <a:gd name="T23" fmla="*/ 33 h 58"/>
                <a:gd name="T24" fmla="*/ 66 w 66"/>
                <a:gd name="T25" fmla="*/ 19 h 58"/>
                <a:gd name="T26" fmla="*/ 54 w 66"/>
                <a:gd name="T27" fmla="*/ 27 h 58"/>
                <a:gd name="T28" fmla="*/ 33 w 66"/>
                <a:gd name="T29" fmla="*/ 48 h 58"/>
                <a:gd name="T30" fmla="*/ 33 w 66"/>
                <a:gd name="T31" fmla="*/ 48 h 58"/>
                <a:gd name="T32" fmla="*/ 32 w 66"/>
                <a:gd name="T33" fmla="*/ 48 h 58"/>
                <a:gd name="T34" fmla="*/ 11 w 66"/>
                <a:gd name="T35" fmla="*/ 27 h 58"/>
                <a:gd name="T36" fmla="*/ 8 w 66"/>
                <a:gd name="T37" fmla="*/ 19 h 58"/>
                <a:gd name="T38" fmla="*/ 19 w 66"/>
                <a:gd name="T39" fmla="*/ 8 h 58"/>
                <a:gd name="T40" fmla="*/ 27 w 66"/>
                <a:gd name="T41" fmla="*/ 12 h 58"/>
                <a:gd name="T42" fmla="*/ 33 w 66"/>
                <a:gd name="T43" fmla="*/ 19 h 58"/>
                <a:gd name="T44" fmla="*/ 39 w 66"/>
                <a:gd name="T45" fmla="*/ 12 h 58"/>
                <a:gd name="T46" fmla="*/ 47 w 66"/>
                <a:gd name="T47" fmla="*/ 8 h 58"/>
                <a:gd name="T48" fmla="*/ 57 w 66"/>
                <a:gd name="T49" fmla="*/ 19 h 58"/>
                <a:gd name="T50" fmla="*/ 54 w 66"/>
                <a:gd name="T51" fmla="*/ 2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58">
                  <a:moveTo>
                    <a:pt x="66" y="19"/>
                  </a:moveTo>
                  <a:cubicBezTo>
                    <a:pt x="66" y="9"/>
                    <a:pt x="57" y="0"/>
                    <a:pt x="47" y="0"/>
                  </a:cubicBezTo>
                  <a:cubicBezTo>
                    <a:pt x="41" y="0"/>
                    <a:pt x="36" y="3"/>
                    <a:pt x="33" y="6"/>
                  </a:cubicBezTo>
                  <a:cubicBezTo>
                    <a:pt x="29" y="3"/>
                    <a:pt x="24" y="0"/>
                    <a:pt x="19" y="0"/>
                  </a:cubicBezTo>
                  <a:cubicBezTo>
                    <a:pt x="8" y="0"/>
                    <a:pt x="0" y="9"/>
                    <a:pt x="0" y="19"/>
                  </a:cubicBezTo>
                  <a:cubicBezTo>
                    <a:pt x="0" y="25"/>
                    <a:pt x="2" y="30"/>
                    <a:pt x="6" y="33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8" y="56"/>
                    <a:pt x="31" y="58"/>
                    <a:pt x="33" y="58"/>
                  </a:cubicBezTo>
                  <a:cubicBezTo>
                    <a:pt x="35" y="58"/>
                    <a:pt x="37" y="56"/>
                    <a:pt x="39" y="54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63" y="30"/>
                    <a:pt x="66" y="25"/>
                    <a:pt x="66" y="19"/>
                  </a:cubicBezTo>
                  <a:close/>
                  <a:moveTo>
                    <a:pt x="54" y="27"/>
                  </a:moveTo>
                  <a:cubicBezTo>
                    <a:pt x="33" y="48"/>
                    <a:pt x="33" y="48"/>
                    <a:pt x="33" y="48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9" y="25"/>
                    <a:pt x="8" y="22"/>
                    <a:pt x="8" y="19"/>
                  </a:cubicBezTo>
                  <a:cubicBezTo>
                    <a:pt x="8" y="13"/>
                    <a:pt x="13" y="8"/>
                    <a:pt x="19" y="8"/>
                  </a:cubicBezTo>
                  <a:cubicBezTo>
                    <a:pt x="22" y="8"/>
                    <a:pt x="24" y="10"/>
                    <a:pt x="27" y="12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41" y="10"/>
                    <a:pt x="44" y="8"/>
                    <a:pt x="47" y="8"/>
                  </a:cubicBezTo>
                  <a:cubicBezTo>
                    <a:pt x="53" y="8"/>
                    <a:pt x="57" y="13"/>
                    <a:pt x="57" y="19"/>
                  </a:cubicBezTo>
                  <a:cubicBezTo>
                    <a:pt x="57" y="22"/>
                    <a:pt x="56" y="25"/>
                    <a:pt x="54" y="2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5" name="任意多边形 159">
              <a:extLst>
                <a:ext uri="{FF2B5EF4-FFF2-40B4-BE49-F238E27FC236}">
                  <a16:creationId xmlns:a16="http://schemas.microsoft.com/office/drawing/2014/main" id="{A245F392-CBDC-42BB-A989-5623AAC67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6087" y="1515560"/>
              <a:ext cx="197691" cy="191818"/>
            </a:xfrm>
            <a:custGeom>
              <a:avLst/>
              <a:gdLst>
                <a:gd name="T0" fmla="*/ 39 w 62"/>
                <a:gd name="T1" fmla="*/ 42 h 60"/>
                <a:gd name="T2" fmla="*/ 37 w 62"/>
                <a:gd name="T3" fmla="*/ 38 h 60"/>
                <a:gd name="T4" fmla="*/ 43 w 62"/>
                <a:gd name="T5" fmla="*/ 27 h 60"/>
                <a:gd name="T6" fmla="*/ 44 w 62"/>
                <a:gd name="T7" fmla="*/ 19 h 60"/>
                <a:gd name="T8" fmla="*/ 31 w 62"/>
                <a:gd name="T9" fmla="*/ 0 h 60"/>
                <a:gd name="T10" fmla="*/ 18 w 62"/>
                <a:gd name="T11" fmla="*/ 19 h 60"/>
                <a:gd name="T12" fmla="*/ 20 w 62"/>
                <a:gd name="T13" fmla="*/ 27 h 60"/>
                <a:gd name="T14" fmla="*/ 25 w 62"/>
                <a:gd name="T15" fmla="*/ 38 h 60"/>
                <a:gd name="T16" fmla="*/ 23 w 62"/>
                <a:gd name="T17" fmla="*/ 42 h 60"/>
                <a:gd name="T18" fmla="*/ 0 w 62"/>
                <a:gd name="T19" fmla="*/ 60 h 60"/>
                <a:gd name="T20" fmla="*/ 31 w 62"/>
                <a:gd name="T21" fmla="*/ 60 h 60"/>
                <a:gd name="T22" fmla="*/ 62 w 62"/>
                <a:gd name="T23" fmla="*/ 60 h 60"/>
                <a:gd name="T24" fmla="*/ 39 w 62"/>
                <a:gd name="T25" fmla="*/ 4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2" h="60">
                  <a:moveTo>
                    <a:pt x="39" y="42"/>
                  </a:moveTo>
                  <a:cubicBezTo>
                    <a:pt x="37" y="42"/>
                    <a:pt x="37" y="38"/>
                    <a:pt x="37" y="38"/>
                  </a:cubicBezTo>
                  <a:cubicBezTo>
                    <a:pt x="37" y="38"/>
                    <a:pt x="42" y="33"/>
                    <a:pt x="43" y="27"/>
                  </a:cubicBezTo>
                  <a:cubicBezTo>
                    <a:pt x="45" y="27"/>
                    <a:pt x="47" y="21"/>
                    <a:pt x="44" y="19"/>
                  </a:cubicBezTo>
                  <a:cubicBezTo>
                    <a:pt x="44" y="16"/>
                    <a:pt x="48" y="0"/>
                    <a:pt x="31" y="0"/>
                  </a:cubicBezTo>
                  <a:cubicBezTo>
                    <a:pt x="15" y="0"/>
                    <a:pt x="18" y="16"/>
                    <a:pt x="18" y="19"/>
                  </a:cubicBezTo>
                  <a:cubicBezTo>
                    <a:pt x="15" y="21"/>
                    <a:pt x="17" y="27"/>
                    <a:pt x="20" y="27"/>
                  </a:cubicBezTo>
                  <a:cubicBezTo>
                    <a:pt x="21" y="33"/>
                    <a:pt x="25" y="38"/>
                    <a:pt x="25" y="38"/>
                  </a:cubicBezTo>
                  <a:cubicBezTo>
                    <a:pt x="25" y="38"/>
                    <a:pt x="25" y="42"/>
                    <a:pt x="23" y="42"/>
                  </a:cubicBezTo>
                  <a:cubicBezTo>
                    <a:pt x="19" y="43"/>
                    <a:pt x="0" y="51"/>
                    <a:pt x="0" y="60"/>
                  </a:cubicBezTo>
                  <a:cubicBezTo>
                    <a:pt x="31" y="60"/>
                    <a:pt x="31" y="60"/>
                    <a:pt x="31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1"/>
                    <a:pt x="44" y="43"/>
                    <a:pt x="39" y="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6" name="任意多边形 160">
              <a:extLst>
                <a:ext uri="{FF2B5EF4-FFF2-40B4-BE49-F238E27FC236}">
                  <a16:creationId xmlns:a16="http://schemas.microsoft.com/office/drawing/2014/main" id="{F7F3BC55-97CB-4FE2-9652-E4C99AA6D2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1087" y="1745564"/>
              <a:ext cx="150715" cy="150714"/>
            </a:xfrm>
            <a:custGeom>
              <a:avLst/>
              <a:gdLst>
                <a:gd name="T0" fmla="*/ 3 w 47"/>
                <a:gd name="T1" fmla="*/ 0 h 47"/>
                <a:gd name="T2" fmla="*/ 21 w 47"/>
                <a:gd name="T3" fmla="*/ 0 h 47"/>
                <a:gd name="T4" fmla="*/ 21 w 47"/>
                <a:gd name="T5" fmla="*/ 3 h 47"/>
                <a:gd name="T6" fmla="*/ 3 w 47"/>
                <a:gd name="T7" fmla="*/ 3 h 47"/>
                <a:gd name="T8" fmla="*/ 3 w 47"/>
                <a:gd name="T9" fmla="*/ 0 h 47"/>
                <a:gd name="T10" fmla="*/ 26 w 47"/>
                <a:gd name="T11" fmla="*/ 0 h 47"/>
                <a:gd name="T12" fmla="*/ 44 w 47"/>
                <a:gd name="T13" fmla="*/ 0 h 47"/>
                <a:gd name="T14" fmla="*/ 44 w 47"/>
                <a:gd name="T15" fmla="*/ 3 h 47"/>
                <a:gd name="T16" fmla="*/ 26 w 47"/>
                <a:gd name="T17" fmla="*/ 3 h 47"/>
                <a:gd name="T18" fmla="*/ 26 w 47"/>
                <a:gd name="T19" fmla="*/ 0 h 47"/>
                <a:gd name="T20" fmla="*/ 43 w 47"/>
                <a:gd name="T21" fmla="*/ 15 h 47"/>
                <a:gd name="T22" fmla="*/ 41 w 47"/>
                <a:gd name="T23" fmla="*/ 15 h 47"/>
                <a:gd name="T24" fmla="*/ 41 w 47"/>
                <a:gd name="T25" fmla="*/ 3 h 47"/>
                <a:gd name="T26" fmla="*/ 29 w 47"/>
                <a:gd name="T27" fmla="*/ 3 h 47"/>
                <a:gd name="T28" fmla="*/ 29 w 47"/>
                <a:gd name="T29" fmla="*/ 15 h 47"/>
                <a:gd name="T30" fmla="*/ 18 w 47"/>
                <a:gd name="T31" fmla="*/ 15 h 47"/>
                <a:gd name="T32" fmla="*/ 18 w 47"/>
                <a:gd name="T33" fmla="*/ 3 h 47"/>
                <a:gd name="T34" fmla="*/ 6 w 47"/>
                <a:gd name="T35" fmla="*/ 3 h 47"/>
                <a:gd name="T36" fmla="*/ 6 w 47"/>
                <a:gd name="T37" fmla="*/ 15 h 47"/>
                <a:gd name="T38" fmla="*/ 4 w 47"/>
                <a:gd name="T39" fmla="*/ 15 h 47"/>
                <a:gd name="T40" fmla="*/ 0 w 47"/>
                <a:gd name="T41" fmla="*/ 18 h 47"/>
                <a:gd name="T42" fmla="*/ 0 w 47"/>
                <a:gd name="T43" fmla="*/ 44 h 47"/>
                <a:gd name="T44" fmla="*/ 4 w 47"/>
                <a:gd name="T45" fmla="*/ 47 h 47"/>
                <a:gd name="T46" fmla="*/ 17 w 47"/>
                <a:gd name="T47" fmla="*/ 47 h 47"/>
                <a:gd name="T48" fmla="*/ 21 w 47"/>
                <a:gd name="T49" fmla="*/ 44 h 47"/>
                <a:gd name="T50" fmla="*/ 21 w 47"/>
                <a:gd name="T51" fmla="*/ 27 h 47"/>
                <a:gd name="T52" fmla="*/ 26 w 47"/>
                <a:gd name="T53" fmla="*/ 27 h 47"/>
                <a:gd name="T54" fmla="*/ 26 w 47"/>
                <a:gd name="T55" fmla="*/ 44 h 47"/>
                <a:gd name="T56" fmla="*/ 30 w 47"/>
                <a:gd name="T57" fmla="*/ 47 h 47"/>
                <a:gd name="T58" fmla="*/ 43 w 47"/>
                <a:gd name="T59" fmla="*/ 47 h 47"/>
                <a:gd name="T60" fmla="*/ 47 w 47"/>
                <a:gd name="T61" fmla="*/ 44 h 47"/>
                <a:gd name="T62" fmla="*/ 47 w 47"/>
                <a:gd name="T63" fmla="*/ 18 h 47"/>
                <a:gd name="T64" fmla="*/ 43 w 47"/>
                <a:gd name="T65" fmla="*/ 15 h 47"/>
                <a:gd name="T66" fmla="*/ 16 w 47"/>
                <a:gd name="T67" fmla="*/ 44 h 47"/>
                <a:gd name="T68" fmla="*/ 5 w 47"/>
                <a:gd name="T69" fmla="*/ 44 h 47"/>
                <a:gd name="T70" fmla="*/ 3 w 47"/>
                <a:gd name="T71" fmla="*/ 42 h 47"/>
                <a:gd name="T72" fmla="*/ 5 w 47"/>
                <a:gd name="T73" fmla="*/ 41 h 47"/>
                <a:gd name="T74" fmla="*/ 16 w 47"/>
                <a:gd name="T75" fmla="*/ 41 h 47"/>
                <a:gd name="T76" fmla="*/ 18 w 47"/>
                <a:gd name="T77" fmla="*/ 42 h 47"/>
                <a:gd name="T78" fmla="*/ 16 w 47"/>
                <a:gd name="T79" fmla="*/ 44 h 47"/>
                <a:gd name="T80" fmla="*/ 25 w 47"/>
                <a:gd name="T81" fmla="*/ 24 h 47"/>
                <a:gd name="T82" fmla="*/ 22 w 47"/>
                <a:gd name="T83" fmla="*/ 24 h 47"/>
                <a:gd name="T84" fmla="*/ 21 w 47"/>
                <a:gd name="T85" fmla="*/ 22 h 47"/>
                <a:gd name="T86" fmla="*/ 22 w 47"/>
                <a:gd name="T87" fmla="*/ 21 h 47"/>
                <a:gd name="T88" fmla="*/ 25 w 47"/>
                <a:gd name="T89" fmla="*/ 21 h 47"/>
                <a:gd name="T90" fmla="*/ 26 w 47"/>
                <a:gd name="T91" fmla="*/ 22 h 47"/>
                <a:gd name="T92" fmla="*/ 25 w 47"/>
                <a:gd name="T93" fmla="*/ 24 h 47"/>
                <a:gd name="T94" fmla="*/ 42 w 47"/>
                <a:gd name="T95" fmla="*/ 44 h 47"/>
                <a:gd name="T96" fmla="*/ 31 w 47"/>
                <a:gd name="T97" fmla="*/ 44 h 47"/>
                <a:gd name="T98" fmla="*/ 29 w 47"/>
                <a:gd name="T99" fmla="*/ 42 h 47"/>
                <a:gd name="T100" fmla="*/ 31 w 47"/>
                <a:gd name="T101" fmla="*/ 41 h 47"/>
                <a:gd name="T102" fmla="*/ 42 w 47"/>
                <a:gd name="T103" fmla="*/ 41 h 47"/>
                <a:gd name="T104" fmla="*/ 44 w 47"/>
                <a:gd name="T105" fmla="*/ 42 h 47"/>
                <a:gd name="T106" fmla="*/ 42 w 47"/>
                <a:gd name="T107" fmla="*/ 4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7" h="47">
                  <a:moveTo>
                    <a:pt x="3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0"/>
                  </a:lnTo>
                  <a:close/>
                  <a:moveTo>
                    <a:pt x="26" y="0"/>
                  </a:moveTo>
                  <a:cubicBezTo>
                    <a:pt x="44" y="0"/>
                    <a:pt x="44" y="0"/>
                    <a:pt x="44" y="0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26" y="3"/>
                    <a:pt x="26" y="3"/>
                    <a:pt x="26" y="3"/>
                  </a:cubicBezTo>
                  <a:lnTo>
                    <a:pt x="26" y="0"/>
                  </a:lnTo>
                  <a:close/>
                  <a:moveTo>
                    <a:pt x="43" y="15"/>
                  </a:moveTo>
                  <a:cubicBezTo>
                    <a:pt x="41" y="15"/>
                    <a:pt x="41" y="15"/>
                    <a:pt x="41" y="15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2" y="15"/>
                    <a:pt x="0" y="16"/>
                    <a:pt x="0" y="18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5"/>
                    <a:pt x="2" y="47"/>
                    <a:pt x="4" y="47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9" y="47"/>
                    <a:pt x="21" y="45"/>
                    <a:pt x="21" y="44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6" y="27"/>
                    <a:pt x="26" y="27"/>
                    <a:pt x="26" y="27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6" y="45"/>
                    <a:pt x="28" y="47"/>
                    <a:pt x="30" y="47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5" y="47"/>
                    <a:pt x="47" y="45"/>
                    <a:pt x="47" y="44"/>
                  </a:cubicBezTo>
                  <a:cubicBezTo>
                    <a:pt x="47" y="18"/>
                    <a:pt x="47" y="18"/>
                    <a:pt x="47" y="18"/>
                  </a:cubicBezTo>
                  <a:cubicBezTo>
                    <a:pt x="47" y="16"/>
                    <a:pt x="45" y="15"/>
                    <a:pt x="43" y="15"/>
                  </a:cubicBezTo>
                  <a:close/>
                  <a:moveTo>
                    <a:pt x="16" y="44"/>
                  </a:moveTo>
                  <a:cubicBezTo>
                    <a:pt x="5" y="44"/>
                    <a:pt x="5" y="44"/>
                    <a:pt x="5" y="44"/>
                  </a:cubicBezTo>
                  <a:cubicBezTo>
                    <a:pt x="4" y="44"/>
                    <a:pt x="3" y="43"/>
                    <a:pt x="3" y="42"/>
                  </a:cubicBezTo>
                  <a:cubicBezTo>
                    <a:pt x="3" y="42"/>
                    <a:pt x="4" y="41"/>
                    <a:pt x="5" y="41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7" y="41"/>
                    <a:pt x="18" y="42"/>
                    <a:pt x="18" y="42"/>
                  </a:cubicBezTo>
                  <a:cubicBezTo>
                    <a:pt x="18" y="43"/>
                    <a:pt x="17" y="44"/>
                    <a:pt x="16" y="44"/>
                  </a:cubicBezTo>
                  <a:close/>
                  <a:moveTo>
                    <a:pt x="25" y="24"/>
                  </a:moveTo>
                  <a:cubicBezTo>
                    <a:pt x="22" y="24"/>
                    <a:pt x="22" y="24"/>
                    <a:pt x="22" y="24"/>
                  </a:cubicBezTo>
                  <a:cubicBezTo>
                    <a:pt x="21" y="24"/>
                    <a:pt x="21" y="23"/>
                    <a:pt x="21" y="22"/>
                  </a:cubicBezTo>
                  <a:cubicBezTo>
                    <a:pt x="21" y="21"/>
                    <a:pt x="21" y="21"/>
                    <a:pt x="22" y="2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6" y="21"/>
                    <a:pt x="26" y="21"/>
                    <a:pt x="26" y="22"/>
                  </a:cubicBezTo>
                  <a:cubicBezTo>
                    <a:pt x="26" y="23"/>
                    <a:pt x="26" y="24"/>
                    <a:pt x="25" y="24"/>
                  </a:cubicBezTo>
                  <a:close/>
                  <a:moveTo>
                    <a:pt x="42" y="44"/>
                  </a:moveTo>
                  <a:cubicBezTo>
                    <a:pt x="31" y="44"/>
                    <a:pt x="31" y="44"/>
                    <a:pt x="31" y="44"/>
                  </a:cubicBezTo>
                  <a:cubicBezTo>
                    <a:pt x="30" y="44"/>
                    <a:pt x="29" y="43"/>
                    <a:pt x="29" y="42"/>
                  </a:cubicBezTo>
                  <a:cubicBezTo>
                    <a:pt x="29" y="42"/>
                    <a:pt x="30" y="41"/>
                    <a:pt x="31" y="41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43" y="41"/>
                    <a:pt x="44" y="42"/>
                    <a:pt x="44" y="42"/>
                  </a:cubicBezTo>
                  <a:cubicBezTo>
                    <a:pt x="44" y="43"/>
                    <a:pt x="43" y="44"/>
                    <a:pt x="42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7" name="任意多边形 161">
              <a:extLst>
                <a:ext uri="{FF2B5EF4-FFF2-40B4-BE49-F238E27FC236}">
                  <a16:creationId xmlns:a16="http://schemas.microsoft.com/office/drawing/2014/main" id="{65F44B4E-F3F8-4E9F-BCB3-E5000714A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1769" y="2620489"/>
              <a:ext cx="236837" cy="266197"/>
            </a:xfrm>
            <a:custGeom>
              <a:avLst/>
              <a:gdLst>
                <a:gd name="T0" fmla="*/ 58 w 74"/>
                <a:gd name="T1" fmla="*/ 25 h 83"/>
                <a:gd name="T2" fmla="*/ 62 w 74"/>
                <a:gd name="T3" fmla="*/ 22 h 83"/>
                <a:gd name="T4" fmla="*/ 68 w 74"/>
                <a:gd name="T5" fmla="*/ 12 h 83"/>
                <a:gd name="T6" fmla="*/ 65 w 74"/>
                <a:gd name="T7" fmla="*/ 3 h 83"/>
                <a:gd name="T8" fmla="*/ 58 w 74"/>
                <a:gd name="T9" fmla="*/ 0 h 83"/>
                <a:gd name="T10" fmla="*/ 46 w 74"/>
                <a:gd name="T11" fmla="*/ 5 h 83"/>
                <a:gd name="T12" fmla="*/ 36 w 74"/>
                <a:gd name="T13" fmla="*/ 24 h 83"/>
                <a:gd name="T14" fmla="*/ 27 w 74"/>
                <a:gd name="T15" fmla="*/ 6 h 83"/>
                <a:gd name="T16" fmla="*/ 18 w 74"/>
                <a:gd name="T17" fmla="*/ 2 h 83"/>
                <a:gd name="T18" fmla="*/ 11 w 74"/>
                <a:gd name="T19" fmla="*/ 5 h 83"/>
                <a:gd name="T20" fmla="*/ 12 w 74"/>
                <a:gd name="T21" fmla="*/ 21 h 83"/>
                <a:gd name="T22" fmla="*/ 18 w 74"/>
                <a:gd name="T23" fmla="*/ 25 h 83"/>
                <a:gd name="T24" fmla="*/ 0 w 74"/>
                <a:gd name="T25" fmla="*/ 25 h 83"/>
                <a:gd name="T26" fmla="*/ 0 w 74"/>
                <a:gd name="T27" fmla="*/ 46 h 83"/>
                <a:gd name="T28" fmla="*/ 5 w 74"/>
                <a:gd name="T29" fmla="*/ 46 h 83"/>
                <a:gd name="T30" fmla="*/ 5 w 74"/>
                <a:gd name="T31" fmla="*/ 83 h 83"/>
                <a:gd name="T32" fmla="*/ 68 w 74"/>
                <a:gd name="T33" fmla="*/ 83 h 83"/>
                <a:gd name="T34" fmla="*/ 68 w 74"/>
                <a:gd name="T35" fmla="*/ 46 h 83"/>
                <a:gd name="T36" fmla="*/ 74 w 74"/>
                <a:gd name="T37" fmla="*/ 46 h 83"/>
                <a:gd name="T38" fmla="*/ 74 w 74"/>
                <a:gd name="T39" fmla="*/ 25 h 83"/>
                <a:gd name="T40" fmla="*/ 58 w 74"/>
                <a:gd name="T41" fmla="*/ 25 h 83"/>
                <a:gd name="T42" fmla="*/ 50 w 74"/>
                <a:gd name="T43" fmla="*/ 9 h 83"/>
                <a:gd name="T44" fmla="*/ 58 w 74"/>
                <a:gd name="T45" fmla="*/ 6 h 83"/>
                <a:gd name="T46" fmla="*/ 61 w 74"/>
                <a:gd name="T47" fmla="*/ 7 h 83"/>
                <a:gd name="T48" fmla="*/ 58 w 74"/>
                <a:gd name="T49" fmla="*/ 17 h 83"/>
                <a:gd name="T50" fmla="*/ 46 w 74"/>
                <a:gd name="T51" fmla="*/ 25 h 83"/>
                <a:gd name="T52" fmla="*/ 41 w 74"/>
                <a:gd name="T53" fmla="*/ 25 h 83"/>
                <a:gd name="T54" fmla="*/ 50 w 74"/>
                <a:gd name="T55" fmla="*/ 9 h 83"/>
                <a:gd name="T56" fmla="*/ 14 w 74"/>
                <a:gd name="T57" fmla="*/ 12 h 83"/>
                <a:gd name="T58" fmla="*/ 15 w 74"/>
                <a:gd name="T59" fmla="*/ 9 h 83"/>
                <a:gd name="T60" fmla="*/ 18 w 74"/>
                <a:gd name="T61" fmla="*/ 8 h 83"/>
                <a:gd name="T62" fmla="*/ 18 w 74"/>
                <a:gd name="T63" fmla="*/ 8 h 83"/>
                <a:gd name="T64" fmla="*/ 23 w 74"/>
                <a:gd name="T65" fmla="*/ 10 h 83"/>
                <a:gd name="T66" fmla="*/ 29 w 74"/>
                <a:gd name="T67" fmla="*/ 23 h 83"/>
                <a:gd name="T68" fmla="*/ 29 w 74"/>
                <a:gd name="T69" fmla="*/ 23 h 83"/>
                <a:gd name="T70" fmla="*/ 29 w 74"/>
                <a:gd name="T71" fmla="*/ 23 h 83"/>
                <a:gd name="T72" fmla="*/ 16 w 74"/>
                <a:gd name="T73" fmla="*/ 17 h 83"/>
                <a:gd name="T74" fmla="*/ 14 w 74"/>
                <a:gd name="T75" fmla="*/ 12 h 83"/>
                <a:gd name="T76" fmla="*/ 32 w 74"/>
                <a:gd name="T77" fmla="*/ 78 h 83"/>
                <a:gd name="T78" fmla="*/ 11 w 74"/>
                <a:gd name="T79" fmla="*/ 78 h 83"/>
                <a:gd name="T80" fmla="*/ 11 w 74"/>
                <a:gd name="T81" fmla="*/ 44 h 83"/>
                <a:gd name="T82" fmla="*/ 32 w 74"/>
                <a:gd name="T83" fmla="*/ 44 h 83"/>
                <a:gd name="T84" fmla="*/ 32 w 74"/>
                <a:gd name="T85" fmla="*/ 78 h 83"/>
                <a:gd name="T86" fmla="*/ 32 w 74"/>
                <a:gd name="T87" fmla="*/ 41 h 83"/>
                <a:gd name="T88" fmla="*/ 5 w 74"/>
                <a:gd name="T89" fmla="*/ 41 h 83"/>
                <a:gd name="T90" fmla="*/ 5 w 74"/>
                <a:gd name="T91" fmla="*/ 30 h 83"/>
                <a:gd name="T92" fmla="*/ 32 w 74"/>
                <a:gd name="T93" fmla="*/ 30 h 83"/>
                <a:gd name="T94" fmla="*/ 32 w 74"/>
                <a:gd name="T95" fmla="*/ 41 h 83"/>
                <a:gd name="T96" fmla="*/ 63 w 74"/>
                <a:gd name="T97" fmla="*/ 78 h 83"/>
                <a:gd name="T98" fmla="*/ 42 w 74"/>
                <a:gd name="T99" fmla="*/ 78 h 83"/>
                <a:gd name="T100" fmla="*/ 42 w 74"/>
                <a:gd name="T101" fmla="*/ 44 h 83"/>
                <a:gd name="T102" fmla="*/ 63 w 74"/>
                <a:gd name="T103" fmla="*/ 44 h 83"/>
                <a:gd name="T104" fmla="*/ 63 w 74"/>
                <a:gd name="T105" fmla="*/ 78 h 83"/>
                <a:gd name="T106" fmla="*/ 68 w 74"/>
                <a:gd name="T107" fmla="*/ 41 h 83"/>
                <a:gd name="T108" fmla="*/ 42 w 74"/>
                <a:gd name="T109" fmla="*/ 41 h 83"/>
                <a:gd name="T110" fmla="*/ 42 w 74"/>
                <a:gd name="T111" fmla="*/ 30 h 83"/>
                <a:gd name="T112" fmla="*/ 68 w 74"/>
                <a:gd name="T113" fmla="*/ 30 h 83"/>
                <a:gd name="T114" fmla="*/ 68 w 74"/>
                <a:gd name="T115" fmla="*/ 4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4" h="83">
                  <a:moveTo>
                    <a:pt x="58" y="25"/>
                  </a:moveTo>
                  <a:cubicBezTo>
                    <a:pt x="60" y="24"/>
                    <a:pt x="61" y="23"/>
                    <a:pt x="62" y="22"/>
                  </a:cubicBezTo>
                  <a:cubicBezTo>
                    <a:pt x="65" y="19"/>
                    <a:pt x="67" y="15"/>
                    <a:pt x="68" y="12"/>
                  </a:cubicBezTo>
                  <a:cubicBezTo>
                    <a:pt x="68" y="8"/>
                    <a:pt x="67" y="5"/>
                    <a:pt x="65" y="3"/>
                  </a:cubicBezTo>
                  <a:cubicBezTo>
                    <a:pt x="63" y="1"/>
                    <a:pt x="61" y="0"/>
                    <a:pt x="58" y="0"/>
                  </a:cubicBezTo>
                  <a:cubicBezTo>
                    <a:pt x="54" y="0"/>
                    <a:pt x="49" y="2"/>
                    <a:pt x="46" y="5"/>
                  </a:cubicBezTo>
                  <a:cubicBezTo>
                    <a:pt x="41" y="11"/>
                    <a:pt x="37" y="18"/>
                    <a:pt x="36" y="24"/>
                  </a:cubicBezTo>
                  <a:cubicBezTo>
                    <a:pt x="34" y="18"/>
                    <a:pt x="32" y="11"/>
                    <a:pt x="27" y="6"/>
                  </a:cubicBezTo>
                  <a:cubicBezTo>
                    <a:pt x="24" y="3"/>
                    <a:pt x="21" y="2"/>
                    <a:pt x="18" y="2"/>
                  </a:cubicBezTo>
                  <a:cubicBezTo>
                    <a:pt x="15" y="2"/>
                    <a:pt x="13" y="3"/>
                    <a:pt x="11" y="5"/>
                  </a:cubicBezTo>
                  <a:cubicBezTo>
                    <a:pt x="7" y="9"/>
                    <a:pt x="7" y="16"/>
                    <a:pt x="12" y="21"/>
                  </a:cubicBezTo>
                  <a:cubicBezTo>
                    <a:pt x="14" y="22"/>
                    <a:pt x="16" y="24"/>
                    <a:pt x="18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5" y="83"/>
                    <a:pt x="5" y="83"/>
                    <a:pt x="5" y="83"/>
                  </a:cubicBezTo>
                  <a:cubicBezTo>
                    <a:pt x="68" y="83"/>
                    <a:pt x="68" y="83"/>
                    <a:pt x="68" y="83"/>
                  </a:cubicBezTo>
                  <a:cubicBezTo>
                    <a:pt x="68" y="46"/>
                    <a:pt x="68" y="46"/>
                    <a:pt x="68" y="4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4" y="25"/>
                    <a:pt x="74" y="25"/>
                    <a:pt x="74" y="25"/>
                  </a:cubicBezTo>
                  <a:lnTo>
                    <a:pt x="58" y="25"/>
                  </a:lnTo>
                  <a:close/>
                  <a:moveTo>
                    <a:pt x="50" y="9"/>
                  </a:moveTo>
                  <a:cubicBezTo>
                    <a:pt x="52" y="7"/>
                    <a:pt x="55" y="6"/>
                    <a:pt x="58" y="6"/>
                  </a:cubicBezTo>
                  <a:cubicBezTo>
                    <a:pt x="59" y="6"/>
                    <a:pt x="60" y="6"/>
                    <a:pt x="61" y="7"/>
                  </a:cubicBezTo>
                  <a:cubicBezTo>
                    <a:pt x="63" y="9"/>
                    <a:pt x="62" y="14"/>
                    <a:pt x="58" y="17"/>
                  </a:cubicBezTo>
                  <a:cubicBezTo>
                    <a:pt x="55" y="21"/>
                    <a:pt x="50" y="23"/>
                    <a:pt x="46" y="25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43" y="20"/>
                    <a:pt x="46" y="14"/>
                    <a:pt x="50" y="9"/>
                  </a:cubicBezTo>
                  <a:close/>
                  <a:moveTo>
                    <a:pt x="14" y="12"/>
                  </a:moveTo>
                  <a:cubicBezTo>
                    <a:pt x="14" y="11"/>
                    <a:pt x="14" y="10"/>
                    <a:pt x="15" y="9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9" y="8"/>
                    <a:pt x="21" y="9"/>
                    <a:pt x="23" y="10"/>
                  </a:cubicBezTo>
                  <a:cubicBezTo>
                    <a:pt x="25" y="13"/>
                    <a:pt x="28" y="17"/>
                    <a:pt x="29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3" y="22"/>
                    <a:pt x="19" y="19"/>
                    <a:pt x="16" y="17"/>
                  </a:cubicBezTo>
                  <a:cubicBezTo>
                    <a:pt x="15" y="15"/>
                    <a:pt x="14" y="14"/>
                    <a:pt x="14" y="12"/>
                  </a:cubicBezTo>
                  <a:close/>
                  <a:moveTo>
                    <a:pt x="32" y="78"/>
                  </a:moveTo>
                  <a:cubicBezTo>
                    <a:pt x="11" y="78"/>
                    <a:pt x="11" y="78"/>
                    <a:pt x="11" y="78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32" y="44"/>
                    <a:pt x="32" y="44"/>
                    <a:pt x="32" y="44"/>
                  </a:cubicBezTo>
                  <a:lnTo>
                    <a:pt x="32" y="78"/>
                  </a:lnTo>
                  <a:close/>
                  <a:moveTo>
                    <a:pt x="32" y="41"/>
                  </a:moveTo>
                  <a:cubicBezTo>
                    <a:pt x="5" y="41"/>
                    <a:pt x="5" y="41"/>
                    <a:pt x="5" y="41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32" y="30"/>
                    <a:pt x="32" y="30"/>
                    <a:pt x="32" y="30"/>
                  </a:cubicBezTo>
                  <a:lnTo>
                    <a:pt x="32" y="41"/>
                  </a:lnTo>
                  <a:close/>
                  <a:moveTo>
                    <a:pt x="63" y="78"/>
                  </a:moveTo>
                  <a:cubicBezTo>
                    <a:pt x="42" y="78"/>
                    <a:pt x="42" y="78"/>
                    <a:pt x="42" y="78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63" y="44"/>
                    <a:pt x="63" y="44"/>
                    <a:pt x="63" y="44"/>
                  </a:cubicBezTo>
                  <a:lnTo>
                    <a:pt x="63" y="78"/>
                  </a:lnTo>
                  <a:close/>
                  <a:moveTo>
                    <a:pt x="68" y="41"/>
                  </a:moveTo>
                  <a:cubicBezTo>
                    <a:pt x="42" y="41"/>
                    <a:pt x="42" y="41"/>
                    <a:pt x="42" y="41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68" y="30"/>
                    <a:pt x="68" y="30"/>
                    <a:pt x="68" y="30"/>
                  </a:cubicBezTo>
                  <a:lnTo>
                    <a:pt x="68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8" name="任意多边形 162">
              <a:extLst>
                <a:ext uri="{FF2B5EF4-FFF2-40B4-BE49-F238E27FC236}">
                  <a16:creationId xmlns:a16="http://schemas.microsoft.com/office/drawing/2014/main" id="{86B94EF6-B545-4E9A-ABF3-29AF94317236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4116" y="2039163"/>
              <a:ext cx="303387" cy="264239"/>
            </a:xfrm>
            <a:custGeom>
              <a:avLst/>
              <a:gdLst>
                <a:gd name="T0" fmla="*/ 95 w 95"/>
                <a:gd name="T1" fmla="*/ 34 h 83"/>
                <a:gd name="T2" fmla="*/ 83 w 95"/>
                <a:gd name="T3" fmla="*/ 0 h 83"/>
                <a:gd name="T4" fmla="*/ 83 w 95"/>
                <a:gd name="T5" fmla="*/ 0 h 83"/>
                <a:gd name="T6" fmla="*/ 75 w 95"/>
                <a:gd name="T7" fmla="*/ 0 h 83"/>
                <a:gd name="T8" fmla="*/ 31 w 95"/>
                <a:gd name="T9" fmla="*/ 19 h 83"/>
                <a:gd name="T10" fmla="*/ 30 w 95"/>
                <a:gd name="T11" fmla="*/ 34 h 83"/>
                <a:gd name="T12" fmla="*/ 31 w 95"/>
                <a:gd name="T13" fmla="*/ 49 h 83"/>
                <a:gd name="T14" fmla="*/ 75 w 95"/>
                <a:gd name="T15" fmla="*/ 68 h 83"/>
                <a:gd name="T16" fmla="*/ 83 w 95"/>
                <a:gd name="T17" fmla="*/ 68 h 83"/>
                <a:gd name="T18" fmla="*/ 83 w 95"/>
                <a:gd name="T19" fmla="*/ 68 h 83"/>
                <a:gd name="T20" fmla="*/ 95 w 95"/>
                <a:gd name="T21" fmla="*/ 34 h 83"/>
                <a:gd name="T22" fmla="*/ 80 w 95"/>
                <a:gd name="T23" fmla="*/ 63 h 83"/>
                <a:gd name="T24" fmla="*/ 78 w 95"/>
                <a:gd name="T25" fmla="*/ 61 h 83"/>
                <a:gd name="T26" fmla="*/ 75 w 95"/>
                <a:gd name="T27" fmla="*/ 55 h 83"/>
                <a:gd name="T28" fmla="*/ 71 w 95"/>
                <a:gd name="T29" fmla="*/ 34 h 83"/>
                <a:gd name="T30" fmla="*/ 75 w 95"/>
                <a:gd name="T31" fmla="*/ 13 h 83"/>
                <a:gd name="T32" fmla="*/ 78 w 95"/>
                <a:gd name="T33" fmla="*/ 7 h 83"/>
                <a:gd name="T34" fmla="*/ 80 w 95"/>
                <a:gd name="T35" fmla="*/ 5 h 83"/>
                <a:gd name="T36" fmla="*/ 83 w 95"/>
                <a:gd name="T37" fmla="*/ 7 h 83"/>
                <a:gd name="T38" fmla="*/ 86 w 95"/>
                <a:gd name="T39" fmla="*/ 13 h 83"/>
                <a:gd name="T40" fmla="*/ 89 w 95"/>
                <a:gd name="T41" fmla="*/ 34 h 83"/>
                <a:gd name="T42" fmla="*/ 86 w 95"/>
                <a:gd name="T43" fmla="*/ 55 h 83"/>
                <a:gd name="T44" fmla="*/ 83 w 95"/>
                <a:gd name="T45" fmla="*/ 61 h 83"/>
                <a:gd name="T46" fmla="*/ 80 w 95"/>
                <a:gd name="T47" fmla="*/ 63 h 83"/>
                <a:gd name="T48" fmla="*/ 24 w 95"/>
                <a:gd name="T49" fmla="*/ 34 h 83"/>
                <a:gd name="T50" fmla="*/ 25 w 95"/>
                <a:gd name="T51" fmla="*/ 20 h 83"/>
                <a:gd name="T52" fmla="*/ 12 w 95"/>
                <a:gd name="T53" fmla="*/ 21 h 83"/>
                <a:gd name="T54" fmla="*/ 5 w 95"/>
                <a:gd name="T55" fmla="*/ 21 h 83"/>
                <a:gd name="T56" fmla="*/ 0 w 95"/>
                <a:gd name="T57" fmla="*/ 30 h 83"/>
                <a:gd name="T58" fmla="*/ 0 w 95"/>
                <a:gd name="T59" fmla="*/ 38 h 83"/>
                <a:gd name="T60" fmla="*/ 5 w 95"/>
                <a:gd name="T61" fmla="*/ 47 h 83"/>
                <a:gd name="T62" fmla="*/ 12 w 95"/>
                <a:gd name="T63" fmla="*/ 47 h 83"/>
                <a:gd name="T64" fmla="*/ 25 w 95"/>
                <a:gd name="T65" fmla="*/ 48 h 83"/>
                <a:gd name="T66" fmla="*/ 24 w 95"/>
                <a:gd name="T67" fmla="*/ 34 h 83"/>
                <a:gd name="T68" fmla="*/ 34 w 95"/>
                <a:gd name="T69" fmla="*/ 54 h 83"/>
                <a:gd name="T70" fmla="*/ 23 w 95"/>
                <a:gd name="T71" fmla="*/ 51 h 83"/>
                <a:gd name="T72" fmla="*/ 30 w 95"/>
                <a:gd name="T73" fmla="*/ 81 h 83"/>
                <a:gd name="T74" fmla="*/ 34 w 95"/>
                <a:gd name="T75" fmla="*/ 83 h 83"/>
                <a:gd name="T76" fmla="*/ 44 w 95"/>
                <a:gd name="T77" fmla="*/ 78 h 83"/>
                <a:gd name="T78" fmla="*/ 46 w 95"/>
                <a:gd name="T79" fmla="*/ 75 h 83"/>
                <a:gd name="T80" fmla="*/ 34 w 95"/>
                <a:gd name="T81" fmla="*/ 54 h 83"/>
                <a:gd name="T82" fmla="*/ 80 w 95"/>
                <a:gd name="T83" fmla="*/ 45 h 83"/>
                <a:gd name="T84" fmla="*/ 79 w 95"/>
                <a:gd name="T85" fmla="*/ 45 h 83"/>
                <a:gd name="T86" fmla="*/ 78 w 95"/>
                <a:gd name="T87" fmla="*/ 42 h 83"/>
                <a:gd name="T88" fmla="*/ 77 w 95"/>
                <a:gd name="T89" fmla="*/ 34 h 83"/>
                <a:gd name="T90" fmla="*/ 78 w 95"/>
                <a:gd name="T91" fmla="*/ 26 h 83"/>
                <a:gd name="T92" fmla="*/ 79 w 95"/>
                <a:gd name="T93" fmla="*/ 24 h 83"/>
                <a:gd name="T94" fmla="*/ 80 w 95"/>
                <a:gd name="T95" fmla="*/ 23 h 83"/>
                <a:gd name="T96" fmla="*/ 81 w 95"/>
                <a:gd name="T97" fmla="*/ 24 h 83"/>
                <a:gd name="T98" fmla="*/ 82 w 95"/>
                <a:gd name="T99" fmla="*/ 26 h 83"/>
                <a:gd name="T100" fmla="*/ 84 w 95"/>
                <a:gd name="T101" fmla="*/ 34 h 83"/>
                <a:gd name="T102" fmla="*/ 82 w 95"/>
                <a:gd name="T103" fmla="*/ 42 h 83"/>
                <a:gd name="T104" fmla="*/ 81 w 95"/>
                <a:gd name="T105" fmla="*/ 45 h 83"/>
                <a:gd name="T106" fmla="*/ 80 w 95"/>
                <a:gd name="T107" fmla="*/ 45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5" h="83">
                  <a:moveTo>
                    <a:pt x="95" y="34"/>
                  </a:moveTo>
                  <a:cubicBezTo>
                    <a:pt x="95" y="15"/>
                    <a:pt x="90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5" y="0"/>
                    <a:pt x="57" y="14"/>
                    <a:pt x="31" y="19"/>
                  </a:cubicBezTo>
                  <a:cubicBezTo>
                    <a:pt x="31" y="23"/>
                    <a:pt x="30" y="28"/>
                    <a:pt x="30" y="34"/>
                  </a:cubicBezTo>
                  <a:cubicBezTo>
                    <a:pt x="30" y="40"/>
                    <a:pt x="31" y="45"/>
                    <a:pt x="31" y="49"/>
                  </a:cubicBezTo>
                  <a:cubicBezTo>
                    <a:pt x="57" y="54"/>
                    <a:pt x="75" y="68"/>
                    <a:pt x="75" y="68"/>
                  </a:cubicBezTo>
                  <a:cubicBezTo>
                    <a:pt x="83" y="68"/>
                    <a:pt x="83" y="68"/>
                    <a:pt x="83" y="68"/>
                  </a:cubicBezTo>
                  <a:cubicBezTo>
                    <a:pt x="83" y="68"/>
                    <a:pt x="83" y="68"/>
                    <a:pt x="83" y="68"/>
                  </a:cubicBezTo>
                  <a:cubicBezTo>
                    <a:pt x="90" y="68"/>
                    <a:pt x="95" y="53"/>
                    <a:pt x="95" y="34"/>
                  </a:cubicBezTo>
                  <a:close/>
                  <a:moveTo>
                    <a:pt x="80" y="63"/>
                  </a:moveTo>
                  <a:cubicBezTo>
                    <a:pt x="79" y="63"/>
                    <a:pt x="78" y="62"/>
                    <a:pt x="78" y="61"/>
                  </a:cubicBezTo>
                  <a:cubicBezTo>
                    <a:pt x="77" y="60"/>
                    <a:pt x="76" y="58"/>
                    <a:pt x="75" y="55"/>
                  </a:cubicBezTo>
                  <a:cubicBezTo>
                    <a:pt x="73" y="50"/>
                    <a:pt x="71" y="42"/>
                    <a:pt x="71" y="34"/>
                  </a:cubicBezTo>
                  <a:cubicBezTo>
                    <a:pt x="71" y="26"/>
                    <a:pt x="73" y="18"/>
                    <a:pt x="75" y="13"/>
                  </a:cubicBezTo>
                  <a:cubicBezTo>
                    <a:pt x="76" y="10"/>
                    <a:pt x="77" y="8"/>
                    <a:pt x="78" y="7"/>
                  </a:cubicBezTo>
                  <a:cubicBezTo>
                    <a:pt x="78" y="6"/>
                    <a:pt x="79" y="5"/>
                    <a:pt x="80" y="5"/>
                  </a:cubicBezTo>
                  <a:cubicBezTo>
                    <a:pt x="81" y="5"/>
                    <a:pt x="82" y="6"/>
                    <a:pt x="83" y="7"/>
                  </a:cubicBezTo>
                  <a:cubicBezTo>
                    <a:pt x="84" y="8"/>
                    <a:pt x="85" y="10"/>
                    <a:pt x="86" y="13"/>
                  </a:cubicBezTo>
                  <a:cubicBezTo>
                    <a:pt x="88" y="18"/>
                    <a:pt x="89" y="26"/>
                    <a:pt x="89" y="34"/>
                  </a:cubicBezTo>
                  <a:cubicBezTo>
                    <a:pt x="89" y="42"/>
                    <a:pt x="88" y="50"/>
                    <a:pt x="86" y="55"/>
                  </a:cubicBezTo>
                  <a:cubicBezTo>
                    <a:pt x="85" y="58"/>
                    <a:pt x="84" y="60"/>
                    <a:pt x="83" y="61"/>
                  </a:cubicBezTo>
                  <a:cubicBezTo>
                    <a:pt x="82" y="62"/>
                    <a:pt x="81" y="63"/>
                    <a:pt x="80" y="63"/>
                  </a:cubicBezTo>
                  <a:close/>
                  <a:moveTo>
                    <a:pt x="24" y="34"/>
                  </a:moveTo>
                  <a:cubicBezTo>
                    <a:pt x="24" y="29"/>
                    <a:pt x="24" y="25"/>
                    <a:pt x="25" y="20"/>
                  </a:cubicBezTo>
                  <a:cubicBezTo>
                    <a:pt x="20" y="21"/>
                    <a:pt x="16" y="21"/>
                    <a:pt x="12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5" y="47"/>
                    <a:pt x="5" y="47"/>
                    <a:pt x="12" y="47"/>
                  </a:cubicBezTo>
                  <a:cubicBezTo>
                    <a:pt x="16" y="47"/>
                    <a:pt x="20" y="47"/>
                    <a:pt x="25" y="48"/>
                  </a:cubicBezTo>
                  <a:cubicBezTo>
                    <a:pt x="24" y="43"/>
                    <a:pt x="24" y="39"/>
                    <a:pt x="24" y="34"/>
                  </a:cubicBezTo>
                  <a:close/>
                  <a:moveTo>
                    <a:pt x="34" y="54"/>
                  </a:moveTo>
                  <a:cubicBezTo>
                    <a:pt x="23" y="51"/>
                    <a:pt x="23" y="51"/>
                    <a:pt x="23" y="51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31" y="83"/>
                    <a:pt x="32" y="83"/>
                    <a:pt x="34" y="83"/>
                  </a:cubicBezTo>
                  <a:cubicBezTo>
                    <a:pt x="44" y="78"/>
                    <a:pt x="44" y="78"/>
                    <a:pt x="44" y="78"/>
                  </a:cubicBezTo>
                  <a:cubicBezTo>
                    <a:pt x="46" y="78"/>
                    <a:pt x="47" y="76"/>
                    <a:pt x="46" y="75"/>
                  </a:cubicBezTo>
                  <a:lnTo>
                    <a:pt x="34" y="54"/>
                  </a:lnTo>
                  <a:close/>
                  <a:moveTo>
                    <a:pt x="80" y="45"/>
                  </a:moveTo>
                  <a:cubicBezTo>
                    <a:pt x="80" y="45"/>
                    <a:pt x="80" y="45"/>
                    <a:pt x="79" y="45"/>
                  </a:cubicBezTo>
                  <a:cubicBezTo>
                    <a:pt x="79" y="44"/>
                    <a:pt x="79" y="43"/>
                    <a:pt x="78" y="42"/>
                  </a:cubicBezTo>
                  <a:cubicBezTo>
                    <a:pt x="77" y="40"/>
                    <a:pt x="77" y="37"/>
                    <a:pt x="77" y="34"/>
                  </a:cubicBezTo>
                  <a:cubicBezTo>
                    <a:pt x="77" y="31"/>
                    <a:pt x="77" y="28"/>
                    <a:pt x="78" y="26"/>
                  </a:cubicBezTo>
                  <a:cubicBezTo>
                    <a:pt x="79" y="25"/>
                    <a:pt x="79" y="24"/>
                    <a:pt x="79" y="24"/>
                  </a:cubicBezTo>
                  <a:cubicBezTo>
                    <a:pt x="80" y="23"/>
                    <a:pt x="80" y="23"/>
                    <a:pt x="80" y="23"/>
                  </a:cubicBezTo>
                  <a:cubicBezTo>
                    <a:pt x="81" y="23"/>
                    <a:pt x="81" y="23"/>
                    <a:pt x="81" y="24"/>
                  </a:cubicBezTo>
                  <a:cubicBezTo>
                    <a:pt x="82" y="24"/>
                    <a:pt x="82" y="25"/>
                    <a:pt x="82" y="26"/>
                  </a:cubicBezTo>
                  <a:cubicBezTo>
                    <a:pt x="83" y="28"/>
                    <a:pt x="84" y="31"/>
                    <a:pt x="84" y="34"/>
                  </a:cubicBezTo>
                  <a:cubicBezTo>
                    <a:pt x="84" y="37"/>
                    <a:pt x="83" y="40"/>
                    <a:pt x="82" y="42"/>
                  </a:cubicBezTo>
                  <a:cubicBezTo>
                    <a:pt x="82" y="43"/>
                    <a:pt x="82" y="44"/>
                    <a:pt x="81" y="45"/>
                  </a:cubicBezTo>
                  <a:cubicBezTo>
                    <a:pt x="81" y="45"/>
                    <a:pt x="81" y="45"/>
                    <a:pt x="80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9" name="任意多边形 163">
              <a:extLst>
                <a:ext uri="{FF2B5EF4-FFF2-40B4-BE49-F238E27FC236}">
                  <a16:creationId xmlns:a16="http://schemas.microsoft.com/office/drawing/2014/main" id="{E728AC8A-E8C8-4C0E-9F1B-8CA11E3CE3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1370" y="2444330"/>
              <a:ext cx="236837" cy="236836"/>
            </a:xfrm>
            <a:custGeom>
              <a:avLst/>
              <a:gdLst>
                <a:gd name="T0" fmla="*/ 60 w 121"/>
                <a:gd name="T1" fmla="*/ 121 h 121"/>
                <a:gd name="T2" fmla="*/ 121 w 121"/>
                <a:gd name="T3" fmla="*/ 61 h 121"/>
                <a:gd name="T4" fmla="*/ 83 w 121"/>
                <a:gd name="T5" fmla="*/ 61 h 121"/>
                <a:gd name="T6" fmla="*/ 83 w 121"/>
                <a:gd name="T7" fmla="*/ 0 h 121"/>
                <a:gd name="T8" fmla="*/ 37 w 121"/>
                <a:gd name="T9" fmla="*/ 0 h 121"/>
                <a:gd name="T10" fmla="*/ 37 w 121"/>
                <a:gd name="T11" fmla="*/ 61 h 121"/>
                <a:gd name="T12" fmla="*/ 0 w 121"/>
                <a:gd name="T13" fmla="*/ 61 h 121"/>
                <a:gd name="T14" fmla="*/ 60 w 121"/>
                <a:gd name="T15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1" h="121">
                  <a:moveTo>
                    <a:pt x="60" y="121"/>
                  </a:moveTo>
                  <a:lnTo>
                    <a:pt x="121" y="61"/>
                  </a:lnTo>
                  <a:lnTo>
                    <a:pt x="83" y="61"/>
                  </a:lnTo>
                  <a:lnTo>
                    <a:pt x="83" y="0"/>
                  </a:lnTo>
                  <a:lnTo>
                    <a:pt x="37" y="0"/>
                  </a:lnTo>
                  <a:lnTo>
                    <a:pt x="37" y="61"/>
                  </a:lnTo>
                  <a:lnTo>
                    <a:pt x="0" y="61"/>
                  </a:lnTo>
                  <a:lnTo>
                    <a:pt x="60" y="1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0" name="任意多边形 164">
              <a:extLst>
                <a:ext uri="{FF2B5EF4-FFF2-40B4-BE49-F238E27FC236}">
                  <a16:creationId xmlns:a16="http://schemas.microsoft.com/office/drawing/2014/main" id="{EF94B5B0-EF81-4297-B171-8ECBA837264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2892" y="3976918"/>
              <a:ext cx="205520" cy="152672"/>
            </a:xfrm>
            <a:custGeom>
              <a:avLst/>
              <a:gdLst>
                <a:gd name="T0" fmla="*/ 56 w 64"/>
                <a:gd name="T1" fmla="*/ 8 h 48"/>
                <a:gd name="T2" fmla="*/ 56 w 64"/>
                <a:gd name="T3" fmla="*/ 0 h 48"/>
                <a:gd name="T4" fmla="*/ 0 w 64"/>
                <a:gd name="T5" fmla="*/ 0 h 48"/>
                <a:gd name="T6" fmla="*/ 0 w 64"/>
                <a:gd name="T7" fmla="*/ 44 h 48"/>
                <a:gd name="T8" fmla="*/ 4 w 64"/>
                <a:gd name="T9" fmla="*/ 48 h 48"/>
                <a:gd name="T10" fmla="*/ 58 w 64"/>
                <a:gd name="T11" fmla="*/ 48 h 48"/>
                <a:gd name="T12" fmla="*/ 64 w 64"/>
                <a:gd name="T13" fmla="*/ 42 h 48"/>
                <a:gd name="T14" fmla="*/ 64 w 64"/>
                <a:gd name="T15" fmla="*/ 8 h 48"/>
                <a:gd name="T16" fmla="*/ 56 w 64"/>
                <a:gd name="T17" fmla="*/ 8 h 48"/>
                <a:gd name="T18" fmla="*/ 52 w 64"/>
                <a:gd name="T19" fmla="*/ 44 h 48"/>
                <a:gd name="T20" fmla="*/ 4 w 64"/>
                <a:gd name="T21" fmla="*/ 44 h 48"/>
                <a:gd name="T22" fmla="*/ 4 w 64"/>
                <a:gd name="T23" fmla="*/ 4 h 48"/>
                <a:gd name="T24" fmla="*/ 52 w 64"/>
                <a:gd name="T25" fmla="*/ 4 h 48"/>
                <a:gd name="T26" fmla="*/ 52 w 64"/>
                <a:gd name="T27" fmla="*/ 44 h 48"/>
                <a:gd name="T28" fmla="*/ 8 w 64"/>
                <a:gd name="T29" fmla="*/ 12 h 48"/>
                <a:gd name="T30" fmla="*/ 48 w 64"/>
                <a:gd name="T31" fmla="*/ 12 h 48"/>
                <a:gd name="T32" fmla="*/ 48 w 64"/>
                <a:gd name="T33" fmla="*/ 16 h 48"/>
                <a:gd name="T34" fmla="*/ 8 w 64"/>
                <a:gd name="T35" fmla="*/ 16 h 48"/>
                <a:gd name="T36" fmla="*/ 8 w 64"/>
                <a:gd name="T37" fmla="*/ 12 h 48"/>
                <a:gd name="T38" fmla="*/ 32 w 64"/>
                <a:gd name="T39" fmla="*/ 20 h 48"/>
                <a:gd name="T40" fmla="*/ 48 w 64"/>
                <a:gd name="T41" fmla="*/ 20 h 48"/>
                <a:gd name="T42" fmla="*/ 48 w 64"/>
                <a:gd name="T43" fmla="*/ 24 h 48"/>
                <a:gd name="T44" fmla="*/ 32 w 64"/>
                <a:gd name="T45" fmla="*/ 24 h 48"/>
                <a:gd name="T46" fmla="*/ 32 w 64"/>
                <a:gd name="T47" fmla="*/ 20 h 48"/>
                <a:gd name="T48" fmla="*/ 32 w 64"/>
                <a:gd name="T49" fmla="*/ 28 h 48"/>
                <a:gd name="T50" fmla="*/ 48 w 64"/>
                <a:gd name="T51" fmla="*/ 28 h 48"/>
                <a:gd name="T52" fmla="*/ 48 w 64"/>
                <a:gd name="T53" fmla="*/ 32 h 48"/>
                <a:gd name="T54" fmla="*/ 32 w 64"/>
                <a:gd name="T55" fmla="*/ 32 h 48"/>
                <a:gd name="T56" fmla="*/ 32 w 64"/>
                <a:gd name="T57" fmla="*/ 28 h 48"/>
                <a:gd name="T58" fmla="*/ 32 w 64"/>
                <a:gd name="T59" fmla="*/ 36 h 48"/>
                <a:gd name="T60" fmla="*/ 44 w 64"/>
                <a:gd name="T61" fmla="*/ 36 h 48"/>
                <a:gd name="T62" fmla="*/ 44 w 64"/>
                <a:gd name="T63" fmla="*/ 40 h 48"/>
                <a:gd name="T64" fmla="*/ 32 w 64"/>
                <a:gd name="T65" fmla="*/ 40 h 48"/>
                <a:gd name="T66" fmla="*/ 32 w 64"/>
                <a:gd name="T67" fmla="*/ 36 h 48"/>
                <a:gd name="T68" fmla="*/ 8 w 64"/>
                <a:gd name="T69" fmla="*/ 20 h 48"/>
                <a:gd name="T70" fmla="*/ 28 w 64"/>
                <a:gd name="T71" fmla="*/ 20 h 48"/>
                <a:gd name="T72" fmla="*/ 28 w 64"/>
                <a:gd name="T73" fmla="*/ 40 h 48"/>
                <a:gd name="T74" fmla="*/ 8 w 64"/>
                <a:gd name="T75" fmla="*/ 40 h 48"/>
                <a:gd name="T76" fmla="*/ 8 w 64"/>
                <a:gd name="T77" fmla="*/ 2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4" h="48">
                  <a:moveTo>
                    <a:pt x="56" y="8"/>
                  </a:moveTo>
                  <a:cubicBezTo>
                    <a:pt x="56" y="0"/>
                    <a:pt x="56" y="0"/>
                    <a:pt x="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6"/>
                    <a:pt x="2" y="48"/>
                    <a:pt x="4" y="48"/>
                  </a:cubicBezTo>
                  <a:cubicBezTo>
                    <a:pt x="58" y="48"/>
                    <a:pt x="58" y="48"/>
                    <a:pt x="58" y="48"/>
                  </a:cubicBezTo>
                  <a:cubicBezTo>
                    <a:pt x="61" y="48"/>
                    <a:pt x="64" y="45"/>
                    <a:pt x="64" y="42"/>
                  </a:cubicBezTo>
                  <a:cubicBezTo>
                    <a:pt x="64" y="8"/>
                    <a:pt x="64" y="8"/>
                    <a:pt x="64" y="8"/>
                  </a:cubicBezTo>
                  <a:lnTo>
                    <a:pt x="56" y="8"/>
                  </a:lnTo>
                  <a:close/>
                  <a:moveTo>
                    <a:pt x="52" y="44"/>
                  </a:moveTo>
                  <a:cubicBezTo>
                    <a:pt x="4" y="44"/>
                    <a:pt x="4" y="44"/>
                    <a:pt x="4" y="4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2" y="4"/>
                    <a:pt x="52" y="4"/>
                    <a:pt x="52" y="4"/>
                  </a:cubicBezTo>
                  <a:lnTo>
                    <a:pt x="52" y="44"/>
                  </a:lnTo>
                  <a:close/>
                  <a:moveTo>
                    <a:pt x="8" y="12"/>
                  </a:moveTo>
                  <a:cubicBezTo>
                    <a:pt x="48" y="12"/>
                    <a:pt x="48" y="12"/>
                    <a:pt x="48" y="12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8" y="16"/>
                    <a:pt x="8" y="16"/>
                    <a:pt x="8" y="16"/>
                  </a:cubicBezTo>
                  <a:lnTo>
                    <a:pt x="8" y="12"/>
                  </a:lnTo>
                  <a:close/>
                  <a:moveTo>
                    <a:pt x="32" y="20"/>
                  </a:moveTo>
                  <a:cubicBezTo>
                    <a:pt x="48" y="20"/>
                    <a:pt x="48" y="20"/>
                    <a:pt x="48" y="20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32" y="24"/>
                    <a:pt x="32" y="24"/>
                    <a:pt x="32" y="24"/>
                  </a:cubicBezTo>
                  <a:lnTo>
                    <a:pt x="32" y="20"/>
                  </a:lnTo>
                  <a:close/>
                  <a:moveTo>
                    <a:pt x="32" y="28"/>
                  </a:moveTo>
                  <a:cubicBezTo>
                    <a:pt x="48" y="28"/>
                    <a:pt x="48" y="28"/>
                    <a:pt x="48" y="28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32" y="32"/>
                    <a:pt x="32" y="32"/>
                    <a:pt x="32" y="32"/>
                  </a:cubicBezTo>
                  <a:lnTo>
                    <a:pt x="32" y="28"/>
                  </a:lnTo>
                  <a:close/>
                  <a:moveTo>
                    <a:pt x="32" y="36"/>
                  </a:moveTo>
                  <a:cubicBezTo>
                    <a:pt x="44" y="36"/>
                    <a:pt x="44" y="36"/>
                    <a:pt x="44" y="36"/>
                  </a:cubicBezTo>
                  <a:cubicBezTo>
                    <a:pt x="44" y="40"/>
                    <a:pt x="44" y="40"/>
                    <a:pt x="44" y="40"/>
                  </a:cubicBezTo>
                  <a:cubicBezTo>
                    <a:pt x="32" y="40"/>
                    <a:pt x="32" y="40"/>
                    <a:pt x="32" y="40"/>
                  </a:cubicBezTo>
                  <a:lnTo>
                    <a:pt x="32" y="36"/>
                  </a:lnTo>
                  <a:close/>
                  <a:moveTo>
                    <a:pt x="8" y="20"/>
                  </a:moveTo>
                  <a:cubicBezTo>
                    <a:pt x="28" y="20"/>
                    <a:pt x="28" y="20"/>
                    <a:pt x="28" y="20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8" y="40"/>
                    <a:pt x="8" y="40"/>
                    <a:pt x="8" y="40"/>
                  </a:cubicBezTo>
                  <a:lnTo>
                    <a:pt x="8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1" name="任意多边形 165">
              <a:extLst>
                <a:ext uri="{FF2B5EF4-FFF2-40B4-BE49-F238E27FC236}">
                  <a16:creationId xmlns:a16="http://schemas.microsoft.com/office/drawing/2014/main" id="{8CEBF21E-5C86-48CA-9565-258135A06FF0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4756" y="1359970"/>
              <a:ext cx="246623" cy="246623"/>
            </a:xfrm>
            <a:custGeom>
              <a:avLst/>
              <a:gdLst>
                <a:gd name="T0" fmla="*/ 64 w 77"/>
                <a:gd name="T1" fmla="*/ 0 h 77"/>
                <a:gd name="T2" fmla="*/ 13 w 77"/>
                <a:gd name="T3" fmla="*/ 0 h 77"/>
                <a:gd name="T4" fmla="*/ 0 w 77"/>
                <a:gd name="T5" fmla="*/ 13 h 77"/>
                <a:gd name="T6" fmla="*/ 0 w 77"/>
                <a:gd name="T7" fmla="*/ 64 h 77"/>
                <a:gd name="T8" fmla="*/ 13 w 77"/>
                <a:gd name="T9" fmla="*/ 77 h 77"/>
                <a:gd name="T10" fmla="*/ 64 w 77"/>
                <a:gd name="T11" fmla="*/ 77 h 77"/>
                <a:gd name="T12" fmla="*/ 77 w 77"/>
                <a:gd name="T13" fmla="*/ 64 h 77"/>
                <a:gd name="T14" fmla="*/ 77 w 77"/>
                <a:gd name="T15" fmla="*/ 13 h 77"/>
                <a:gd name="T16" fmla="*/ 64 w 77"/>
                <a:gd name="T17" fmla="*/ 0 h 77"/>
                <a:gd name="T18" fmla="*/ 25 w 77"/>
                <a:gd name="T19" fmla="*/ 34 h 77"/>
                <a:gd name="T20" fmla="*/ 52 w 77"/>
                <a:gd name="T21" fmla="*/ 34 h 77"/>
                <a:gd name="T22" fmla="*/ 53 w 77"/>
                <a:gd name="T23" fmla="*/ 38 h 77"/>
                <a:gd name="T24" fmla="*/ 39 w 77"/>
                <a:gd name="T25" fmla="*/ 53 h 77"/>
                <a:gd name="T26" fmla="*/ 24 w 77"/>
                <a:gd name="T27" fmla="*/ 38 h 77"/>
                <a:gd name="T28" fmla="*/ 25 w 77"/>
                <a:gd name="T29" fmla="*/ 34 h 77"/>
                <a:gd name="T30" fmla="*/ 67 w 77"/>
                <a:gd name="T31" fmla="*/ 33 h 77"/>
                <a:gd name="T32" fmla="*/ 67 w 77"/>
                <a:gd name="T33" fmla="*/ 53 h 77"/>
                <a:gd name="T34" fmla="*/ 67 w 77"/>
                <a:gd name="T35" fmla="*/ 62 h 77"/>
                <a:gd name="T36" fmla="*/ 63 w 77"/>
                <a:gd name="T37" fmla="*/ 67 h 77"/>
                <a:gd name="T38" fmla="*/ 15 w 77"/>
                <a:gd name="T39" fmla="*/ 67 h 77"/>
                <a:gd name="T40" fmla="*/ 10 w 77"/>
                <a:gd name="T41" fmla="*/ 63 h 77"/>
                <a:gd name="T42" fmla="*/ 10 w 77"/>
                <a:gd name="T43" fmla="*/ 53 h 77"/>
                <a:gd name="T44" fmla="*/ 10 w 77"/>
                <a:gd name="T45" fmla="*/ 34 h 77"/>
                <a:gd name="T46" fmla="*/ 10 w 77"/>
                <a:gd name="T47" fmla="*/ 34 h 77"/>
                <a:gd name="T48" fmla="*/ 17 w 77"/>
                <a:gd name="T49" fmla="*/ 34 h 77"/>
                <a:gd name="T50" fmla="*/ 17 w 77"/>
                <a:gd name="T51" fmla="*/ 39 h 77"/>
                <a:gd name="T52" fmla="*/ 39 w 77"/>
                <a:gd name="T53" fmla="*/ 60 h 77"/>
                <a:gd name="T54" fmla="*/ 60 w 77"/>
                <a:gd name="T55" fmla="*/ 38 h 77"/>
                <a:gd name="T56" fmla="*/ 60 w 77"/>
                <a:gd name="T57" fmla="*/ 33 h 77"/>
                <a:gd name="T58" fmla="*/ 67 w 77"/>
                <a:gd name="T59" fmla="*/ 33 h 77"/>
                <a:gd name="T60" fmla="*/ 67 w 77"/>
                <a:gd name="T61" fmla="*/ 17 h 77"/>
                <a:gd name="T62" fmla="*/ 65 w 77"/>
                <a:gd name="T63" fmla="*/ 19 h 77"/>
                <a:gd name="T64" fmla="*/ 60 w 77"/>
                <a:gd name="T65" fmla="*/ 19 h 77"/>
                <a:gd name="T66" fmla="*/ 58 w 77"/>
                <a:gd name="T67" fmla="*/ 17 h 77"/>
                <a:gd name="T68" fmla="*/ 58 w 77"/>
                <a:gd name="T69" fmla="*/ 12 h 77"/>
                <a:gd name="T70" fmla="*/ 60 w 77"/>
                <a:gd name="T71" fmla="*/ 10 h 77"/>
                <a:gd name="T72" fmla="*/ 65 w 77"/>
                <a:gd name="T73" fmla="*/ 10 h 77"/>
                <a:gd name="T74" fmla="*/ 67 w 77"/>
                <a:gd name="T75" fmla="*/ 12 h 77"/>
                <a:gd name="T76" fmla="*/ 67 w 77"/>
                <a:gd name="T77" fmla="*/ 1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7" h="77">
                  <a:moveTo>
                    <a:pt x="64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1" y="71"/>
                    <a:pt x="6" y="77"/>
                    <a:pt x="13" y="77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71" y="76"/>
                    <a:pt x="77" y="71"/>
                    <a:pt x="77" y="64"/>
                  </a:cubicBezTo>
                  <a:cubicBezTo>
                    <a:pt x="77" y="13"/>
                    <a:pt x="77" y="13"/>
                    <a:pt x="77" y="13"/>
                  </a:cubicBezTo>
                  <a:cubicBezTo>
                    <a:pt x="77" y="6"/>
                    <a:pt x="71" y="0"/>
                    <a:pt x="64" y="0"/>
                  </a:cubicBezTo>
                  <a:close/>
                  <a:moveTo>
                    <a:pt x="25" y="34"/>
                  </a:moveTo>
                  <a:cubicBezTo>
                    <a:pt x="52" y="34"/>
                    <a:pt x="52" y="34"/>
                    <a:pt x="52" y="34"/>
                  </a:cubicBezTo>
                  <a:cubicBezTo>
                    <a:pt x="53" y="35"/>
                    <a:pt x="53" y="37"/>
                    <a:pt x="53" y="38"/>
                  </a:cubicBezTo>
                  <a:cubicBezTo>
                    <a:pt x="53" y="46"/>
                    <a:pt x="47" y="53"/>
                    <a:pt x="39" y="53"/>
                  </a:cubicBezTo>
                  <a:cubicBezTo>
                    <a:pt x="31" y="53"/>
                    <a:pt x="24" y="47"/>
                    <a:pt x="24" y="38"/>
                  </a:cubicBezTo>
                  <a:cubicBezTo>
                    <a:pt x="24" y="37"/>
                    <a:pt x="24" y="35"/>
                    <a:pt x="25" y="34"/>
                  </a:cubicBezTo>
                  <a:close/>
                  <a:moveTo>
                    <a:pt x="67" y="33"/>
                  </a:moveTo>
                  <a:cubicBezTo>
                    <a:pt x="67" y="53"/>
                    <a:pt x="67" y="53"/>
                    <a:pt x="67" y="53"/>
                  </a:cubicBezTo>
                  <a:cubicBezTo>
                    <a:pt x="67" y="62"/>
                    <a:pt x="67" y="62"/>
                    <a:pt x="67" y="62"/>
                  </a:cubicBezTo>
                  <a:cubicBezTo>
                    <a:pt x="67" y="65"/>
                    <a:pt x="65" y="67"/>
                    <a:pt x="63" y="67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12" y="67"/>
                    <a:pt x="10" y="65"/>
                    <a:pt x="10" y="63"/>
                  </a:cubicBezTo>
                  <a:cubicBezTo>
                    <a:pt x="10" y="53"/>
                    <a:pt x="10" y="53"/>
                    <a:pt x="10" y="53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5"/>
                    <a:pt x="17" y="37"/>
                    <a:pt x="17" y="39"/>
                  </a:cubicBezTo>
                  <a:cubicBezTo>
                    <a:pt x="17" y="51"/>
                    <a:pt x="27" y="60"/>
                    <a:pt x="39" y="60"/>
                  </a:cubicBezTo>
                  <a:cubicBezTo>
                    <a:pt x="51" y="60"/>
                    <a:pt x="60" y="50"/>
                    <a:pt x="60" y="38"/>
                  </a:cubicBezTo>
                  <a:cubicBezTo>
                    <a:pt x="60" y="37"/>
                    <a:pt x="60" y="35"/>
                    <a:pt x="60" y="33"/>
                  </a:cubicBezTo>
                  <a:cubicBezTo>
                    <a:pt x="67" y="33"/>
                    <a:pt x="67" y="33"/>
                    <a:pt x="67" y="33"/>
                  </a:cubicBezTo>
                  <a:close/>
                  <a:moveTo>
                    <a:pt x="67" y="17"/>
                  </a:moveTo>
                  <a:cubicBezTo>
                    <a:pt x="67" y="18"/>
                    <a:pt x="66" y="19"/>
                    <a:pt x="65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9" y="19"/>
                    <a:pt x="58" y="18"/>
                    <a:pt x="58" y="17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8" y="11"/>
                    <a:pt x="59" y="10"/>
                    <a:pt x="60" y="10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6" y="9"/>
                    <a:pt x="67" y="11"/>
                    <a:pt x="67" y="12"/>
                  </a:cubicBezTo>
                  <a:lnTo>
                    <a:pt x="67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2" name="任意多边形 166">
              <a:extLst>
                <a:ext uri="{FF2B5EF4-FFF2-40B4-BE49-F238E27FC236}">
                  <a16:creationId xmlns:a16="http://schemas.microsoft.com/office/drawing/2014/main" id="{E215C7E8-E2D6-45B4-88F9-B8B96E4A7D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90869" y="1725991"/>
              <a:ext cx="252496" cy="191818"/>
            </a:xfrm>
            <a:custGeom>
              <a:avLst/>
              <a:gdLst>
                <a:gd name="T0" fmla="*/ 76 w 79"/>
                <a:gd name="T1" fmla="*/ 3 h 60"/>
                <a:gd name="T2" fmla="*/ 40 w 79"/>
                <a:gd name="T3" fmla="*/ 0 h 60"/>
                <a:gd name="T4" fmla="*/ 4 w 79"/>
                <a:gd name="T5" fmla="*/ 3 h 60"/>
                <a:gd name="T6" fmla="*/ 0 w 79"/>
                <a:gd name="T7" fmla="*/ 30 h 60"/>
                <a:gd name="T8" fmla="*/ 4 w 79"/>
                <a:gd name="T9" fmla="*/ 57 h 60"/>
                <a:gd name="T10" fmla="*/ 40 w 79"/>
                <a:gd name="T11" fmla="*/ 60 h 60"/>
                <a:gd name="T12" fmla="*/ 76 w 79"/>
                <a:gd name="T13" fmla="*/ 57 h 60"/>
                <a:gd name="T14" fmla="*/ 79 w 79"/>
                <a:gd name="T15" fmla="*/ 30 h 60"/>
                <a:gd name="T16" fmla="*/ 76 w 79"/>
                <a:gd name="T17" fmla="*/ 3 h 60"/>
                <a:gd name="T18" fmla="*/ 30 w 79"/>
                <a:gd name="T19" fmla="*/ 45 h 60"/>
                <a:gd name="T20" fmla="*/ 30 w 79"/>
                <a:gd name="T21" fmla="*/ 15 h 60"/>
                <a:gd name="T22" fmla="*/ 55 w 79"/>
                <a:gd name="T23" fmla="*/ 30 h 60"/>
                <a:gd name="T24" fmla="*/ 30 w 79"/>
                <a:gd name="T25" fmla="*/ 4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9" h="60">
                  <a:moveTo>
                    <a:pt x="76" y="3"/>
                  </a:moveTo>
                  <a:cubicBezTo>
                    <a:pt x="65" y="1"/>
                    <a:pt x="53" y="0"/>
                    <a:pt x="40" y="0"/>
                  </a:cubicBezTo>
                  <a:cubicBezTo>
                    <a:pt x="27" y="0"/>
                    <a:pt x="15" y="1"/>
                    <a:pt x="4" y="3"/>
                  </a:cubicBezTo>
                  <a:cubicBezTo>
                    <a:pt x="2" y="11"/>
                    <a:pt x="0" y="20"/>
                    <a:pt x="0" y="30"/>
                  </a:cubicBezTo>
                  <a:cubicBezTo>
                    <a:pt x="0" y="40"/>
                    <a:pt x="2" y="49"/>
                    <a:pt x="4" y="57"/>
                  </a:cubicBezTo>
                  <a:cubicBezTo>
                    <a:pt x="15" y="59"/>
                    <a:pt x="27" y="60"/>
                    <a:pt x="40" y="60"/>
                  </a:cubicBezTo>
                  <a:cubicBezTo>
                    <a:pt x="53" y="60"/>
                    <a:pt x="65" y="59"/>
                    <a:pt x="76" y="57"/>
                  </a:cubicBezTo>
                  <a:cubicBezTo>
                    <a:pt x="78" y="49"/>
                    <a:pt x="79" y="40"/>
                    <a:pt x="79" y="30"/>
                  </a:cubicBezTo>
                  <a:cubicBezTo>
                    <a:pt x="79" y="20"/>
                    <a:pt x="78" y="11"/>
                    <a:pt x="76" y="3"/>
                  </a:cubicBezTo>
                  <a:close/>
                  <a:moveTo>
                    <a:pt x="30" y="45"/>
                  </a:moveTo>
                  <a:cubicBezTo>
                    <a:pt x="30" y="15"/>
                    <a:pt x="30" y="15"/>
                    <a:pt x="30" y="15"/>
                  </a:cubicBezTo>
                  <a:cubicBezTo>
                    <a:pt x="55" y="30"/>
                    <a:pt x="55" y="30"/>
                    <a:pt x="55" y="30"/>
                  </a:cubicBezTo>
                  <a:lnTo>
                    <a:pt x="30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3" name="任意多边形 167">
              <a:extLst>
                <a:ext uri="{FF2B5EF4-FFF2-40B4-BE49-F238E27FC236}">
                  <a16:creationId xmlns:a16="http://schemas.microsoft.com/office/drawing/2014/main" id="{A10A8FB1-6EC6-40AA-821B-89067DD41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4459" y="2704655"/>
              <a:ext cx="219221" cy="217263"/>
            </a:xfrm>
            <a:custGeom>
              <a:avLst/>
              <a:gdLst>
                <a:gd name="T0" fmla="*/ 34 w 68"/>
                <a:gd name="T1" fmla="*/ 0 h 68"/>
                <a:gd name="T2" fmla="*/ 0 w 68"/>
                <a:gd name="T3" fmla="*/ 34 h 68"/>
                <a:gd name="T4" fmla="*/ 34 w 68"/>
                <a:gd name="T5" fmla="*/ 68 h 68"/>
                <a:gd name="T6" fmla="*/ 68 w 68"/>
                <a:gd name="T7" fmla="*/ 34 h 68"/>
                <a:gd name="T8" fmla="*/ 34 w 68"/>
                <a:gd name="T9" fmla="*/ 0 h 68"/>
                <a:gd name="T10" fmla="*/ 34 w 68"/>
                <a:gd name="T11" fmla="*/ 61 h 68"/>
                <a:gd name="T12" fmla="*/ 7 w 68"/>
                <a:gd name="T13" fmla="*/ 34 h 68"/>
                <a:gd name="T14" fmla="*/ 34 w 68"/>
                <a:gd name="T15" fmla="*/ 6 h 68"/>
                <a:gd name="T16" fmla="*/ 62 w 68"/>
                <a:gd name="T17" fmla="*/ 34 h 68"/>
                <a:gd name="T18" fmla="*/ 34 w 68"/>
                <a:gd name="T19" fmla="*/ 61 h 68"/>
                <a:gd name="T20" fmla="*/ 21 w 68"/>
                <a:gd name="T21" fmla="*/ 21 h 68"/>
                <a:gd name="T22" fmla="*/ 47 w 68"/>
                <a:gd name="T23" fmla="*/ 21 h 68"/>
                <a:gd name="T24" fmla="*/ 47 w 68"/>
                <a:gd name="T25" fmla="*/ 46 h 68"/>
                <a:gd name="T26" fmla="*/ 21 w 68"/>
                <a:gd name="T27" fmla="*/ 46 h 68"/>
                <a:gd name="T28" fmla="*/ 21 w 68"/>
                <a:gd name="T29" fmla="*/ 2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8" h="68">
                  <a:moveTo>
                    <a:pt x="34" y="0"/>
                  </a:moveTo>
                  <a:cubicBezTo>
                    <a:pt x="15" y="0"/>
                    <a:pt x="0" y="15"/>
                    <a:pt x="0" y="34"/>
                  </a:cubicBezTo>
                  <a:cubicBezTo>
                    <a:pt x="0" y="52"/>
                    <a:pt x="15" y="68"/>
                    <a:pt x="34" y="68"/>
                  </a:cubicBezTo>
                  <a:cubicBezTo>
                    <a:pt x="53" y="68"/>
                    <a:pt x="68" y="52"/>
                    <a:pt x="68" y="34"/>
                  </a:cubicBezTo>
                  <a:cubicBezTo>
                    <a:pt x="68" y="15"/>
                    <a:pt x="53" y="0"/>
                    <a:pt x="34" y="0"/>
                  </a:cubicBezTo>
                  <a:close/>
                  <a:moveTo>
                    <a:pt x="34" y="61"/>
                  </a:moveTo>
                  <a:cubicBezTo>
                    <a:pt x="19" y="61"/>
                    <a:pt x="7" y="49"/>
                    <a:pt x="7" y="34"/>
                  </a:cubicBezTo>
                  <a:cubicBezTo>
                    <a:pt x="7" y="18"/>
                    <a:pt x="19" y="6"/>
                    <a:pt x="34" y="6"/>
                  </a:cubicBezTo>
                  <a:cubicBezTo>
                    <a:pt x="49" y="6"/>
                    <a:pt x="62" y="18"/>
                    <a:pt x="62" y="34"/>
                  </a:cubicBezTo>
                  <a:cubicBezTo>
                    <a:pt x="62" y="49"/>
                    <a:pt x="49" y="61"/>
                    <a:pt x="34" y="61"/>
                  </a:cubicBezTo>
                  <a:close/>
                  <a:moveTo>
                    <a:pt x="21" y="21"/>
                  </a:moveTo>
                  <a:cubicBezTo>
                    <a:pt x="47" y="21"/>
                    <a:pt x="47" y="21"/>
                    <a:pt x="47" y="21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21" y="46"/>
                    <a:pt x="21" y="46"/>
                    <a:pt x="21" y="46"/>
                  </a:cubicBezTo>
                  <a:lnTo>
                    <a:pt x="21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4" name="任意多边形 168">
              <a:extLst>
                <a:ext uri="{FF2B5EF4-FFF2-40B4-BE49-F238E27FC236}">
                  <a16:creationId xmlns:a16="http://schemas.microsoft.com/office/drawing/2014/main" id="{F8152982-443F-4E21-8E49-19255E81C5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5015" y="3595239"/>
              <a:ext cx="229008" cy="230965"/>
            </a:xfrm>
            <a:custGeom>
              <a:avLst/>
              <a:gdLst>
                <a:gd name="T0" fmla="*/ 36 w 72"/>
                <a:gd name="T1" fmla="*/ 0 h 72"/>
                <a:gd name="T2" fmla="*/ 0 w 72"/>
                <a:gd name="T3" fmla="*/ 36 h 72"/>
                <a:gd name="T4" fmla="*/ 36 w 72"/>
                <a:gd name="T5" fmla="*/ 72 h 72"/>
                <a:gd name="T6" fmla="*/ 72 w 72"/>
                <a:gd name="T7" fmla="*/ 36 h 72"/>
                <a:gd name="T8" fmla="*/ 36 w 72"/>
                <a:gd name="T9" fmla="*/ 0 h 72"/>
                <a:gd name="T10" fmla="*/ 57 w 72"/>
                <a:gd name="T11" fmla="*/ 31 h 72"/>
                <a:gd name="T12" fmla="*/ 38 w 72"/>
                <a:gd name="T13" fmla="*/ 59 h 72"/>
                <a:gd name="T14" fmla="*/ 29 w 72"/>
                <a:gd name="T15" fmla="*/ 55 h 72"/>
                <a:gd name="T16" fmla="*/ 21 w 72"/>
                <a:gd name="T17" fmla="*/ 33 h 72"/>
                <a:gd name="T18" fmla="*/ 16 w 72"/>
                <a:gd name="T19" fmla="*/ 35 h 72"/>
                <a:gd name="T20" fmla="*/ 15 w 72"/>
                <a:gd name="T21" fmla="*/ 32 h 72"/>
                <a:gd name="T22" fmla="*/ 28 w 72"/>
                <a:gd name="T23" fmla="*/ 23 h 72"/>
                <a:gd name="T24" fmla="*/ 35 w 72"/>
                <a:gd name="T25" fmla="*/ 37 h 72"/>
                <a:gd name="T26" fmla="*/ 38 w 72"/>
                <a:gd name="T27" fmla="*/ 46 h 72"/>
                <a:gd name="T28" fmla="*/ 44 w 72"/>
                <a:gd name="T29" fmla="*/ 38 h 72"/>
                <a:gd name="T30" fmla="*/ 39 w 72"/>
                <a:gd name="T31" fmla="*/ 32 h 72"/>
                <a:gd name="T32" fmla="*/ 57 w 72"/>
                <a:gd name="T33" fmla="*/ 3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" h="72">
                  <a:moveTo>
                    <a:pt x="36" y="0"/>
                  </a:moveTo>
                  <a:cubicBezTo>
                    <a:pt x="16" y="0"/>
                    <a:pt x="0" y="17"/>
                    <a:pt x="0" y="36"/>
                  </a:cubicBezTo>
                  <a:cubicBezTo>
                    <a:pt x="0" y="56"/>
                    <a:pt x="16" y="72"/>
                    <a:pt x="36" y="72"/>
                  </a:cubicBezTo>
                  <a:cubicBezTo>
                    <a:pt x="56" y="72"/>
                    <a:pt x="72" y="56"/>
                    <a:pt x="72" y="36"/>
                  </a:cubicBezTo>
                  <a:cubicBezTo>
                    <a:pt x="72" y="17"/>
                    <a:pt x="56" y="0"/>
                    <a:pt x="36" y="0"/>
                  </a:cubicBezTo>
                  <a:close/>
                  <a:moveTo>
                    <a:pt x="57" y="31"/>
                  </a:moveTo>
                  <a:cubicBezTo>
                    <a:pt x="55" y="45"/>
                    <a:pt x="42" y="56"/>
                    <a:pt x="38" y="59"/>
                  </a:cubicBezTo>
                  <a:cubicBezTo>
                    <a:pt x="34" y="61"/>
                    <a:pt x="30" y="58"/>
                    <a:pt x="29" y="55"/>
                  </a:cubicBezTo>
                  <a:cubicBezTo>
                    <a:pt x="27" y="52"/>
                    <a:pt x="22" y="35"/>
                    <a:pt x="21" y="33"/>
                  </a:cubicBezTo>
                  <a:cubicBezTo>
                    <a:pt x="20" y="32"/>
                    <a:pt x="16" y="35"/>
                    <a:pt x="16" y="35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5" y="32"/>
                    <a:pt x="22" y="24"/>
                    <a:pt x="28" y="23"/>
                  </a:cubicBezTo>
                  <a:cubicBezTo>
                    <a:pt x="33" y="22"/>
                    <a:pt x="33" y="32"/>
                    <a:pt x="35" y="37"/>
                  </a:cubicBezTo>
                  <a:cubicBezTo>
                    <a:pt x="36" y="43"/>
                    <a:pt x="37" y="46"/>
                    <a:pt x="38" y="46"/>
                  </a:cubicBezTo>
                  <a:cubicBezTo>
                    <a:pt x="39" y="46"/>
                    <a:pt x="42" y="43"/>
                    <a:pt x="44" y="38"/>
                  </a:cubicBezTo>
                  <a:cubicBezTo>
                    <a:pt x="47" y="34"/>
                    <a:pt x="44" y="29"/>
                    <a:pt x="39" y="32"/>
                  </a:cubicBezTo>
                  <a:cubicBezTo>
                    <a:pt x="41" y="21"/>
                    <a:pt x="60" y="18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5" name="任意多边形 169">
              <a:extLst>
                <a:ext uri="{FF2B5EF4-FFF2-40B4-BE49-F238E27FC236}">
                  <a16:creationId xmlns:a16="http://schemas.microsoft.com/office/drawing/2014/main" id="{041A4C01-1083-48C6-A5EA-ABF50C980D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3656" y="2888235"/>
              <a:ext cx="150715" cy="150714"/>
            </a:xfrm>
            <a:custGeom>
              <a:avLst/>
              <a:gdLst>
                <a:gd name="T0" fmla="*/ 23 w 47"/>
                <a:gd name="T1" fmla="*/ 0 h 47"/>
                <a:gd name="T2" fmla="*/ 0 w 47"/>
                <a:gd name="T3" fmla="*/ 24 h 47"/>
                <a:gd name="T4" fmla="*/ 23 w 47"/>
                <a:gd name="T5" fmla="*/ 47 h 47"/>
                <a:gd name="T6" fmla="*/ 47 w 47"/>
                <a:gd name="T7" fmla="*/ 24 h 47"/>
                <a:gd name="T8" fmla="*/ 23 w 47"/>
                <a:gd name="T9" fmla="*/ 0 h 47"/>
                <a:gd name="T10" fmla="*/ 5 w 47"/>
                <a:gd name="T11" fmla="*/ 24 h 47"/>
                <a:gd name="T12" fmla="*/ 23 w 47"/>
                <a:gd name="T13" fmla="*/ 6 h 47"/>
                <a:gd name="T14" fmla="*/ 23 w 47"/>
                <a:gd name="T15" fmla="*/ 42 h 47"/>
                <a:gd name="T16" fmla="*/ 5 w 47"/>
                <a:gd name="T17" fmla="*/ 2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" h="47">
                  <a:moveTo>
                    <a:pt x="23" y="0"/>
                  </a:moveTo>
                  <a:cubicBezTo>
                    <a:pt x="10" y="0"/>
                    <a:pt x="0" y="11"/>
                    <a:pt x="0" y="24"/>
                  </a:cubicBezTo>
                  <a:cubicBezTo>
                    <a:pt x="0" y="37"/>
                    <a:pt x="10" y="47"/>
                    <a:pt x="23" y="47"/>
                  </a:cubicBezTo>
                  <a:cubicBezTo>
                    <a:pt x="36" y="47"/>
                    <a:pt x="47" y="37"/>
                    <a:pt x="47" y="24"/>
                  </a:cubicBezTo>
                  <a:cubicBezTo>
                    <a:pt x="47" y="11"/>
                    <a:pt x="36" y="0"/>
                    <a:pt x="23" y="0"/>
                  </a:cubicBezTo>
                  <a:close/>
                  <a:moveTo>
                    <a:pt x="5" y="24"/>
                  </a:moveTo>
                  <a:cubicBezTo>
                    <a:pt x="5" y="14"/>
                    <a:pt x="13" y="6"/>
                    <a:pt x="23" y="6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13" y="42"/>
                    <a:pt x="5" y="34"/>
                    <a:pt x="5" y="2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6" name="任意多边形 170">
              <a:extLst>
                <a:ext uri="{FF2B5EF4-FFF2-40B4-BE49-F238E27FC236}">
                  <a16:creationId xmlns:a16="http://schemas.microsoft.com/office/drawing/2014/main" id="{9E0D0C8A-6C23-4EEF-A4D9-7B7D886C8D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0419" y="2101389"/>
              <a:ext cx="215306" cy="199648"/>
            </a:xfrm>
            <a:custGeom>
              <a:avLst/>
              <a:gdLst>
                <a:gd name="T0" fmla="*/ 34 w 67"/>
                <a:gd name="T1" fmla="*/ 8 h 62"/>
                <a:gd name="T2" fmla="*/ 23 w 67"/>
                <a:gd name="T3" fmla="*/ 10 h 62"/>
                <a:gd name="T4" fmla="*/ 15 w 67"/>
                <a:gd name="T5" fmla="*/ 14 h 62"/>
                <a:gd name="T6" fmla="*/ 8 w 67"/>
                <a:gd name="T7" fmla="*/ 27 h 62"/>
                <a:gd name="T8" fmla="*/ 11 w 67"/>
                <a:gd name="T9" fmla="*/ 35 h 62"/>
                <a:gd name="T10" fmla="*/ 17 w 67"/>
                <a:gd name="T11" fmla="*/ 41 h 62"/>
                <a:gd name="T12" fmla="*/ 21 w 67"/>
                <a:gd name="T13" fmla="*/ 47 h 62"/>
                <a:gd name="T14" fmla="*/ 21 w 67"/>
                <a:gd name="T15" fmla="*/ 49 h 62"/>
                <a:gd name="T16" fmla="*/ 22 w 67"/>
                <a:gd name="T17" fmla="*/ 48 h 62"/>
                <a:gd name="T18" fmla="*/ 28 w 67"/>
                <a:gd name="T19" fmla="*/ 45 h 62"/>
                <a:gd name="T20" fmla="*/ 29 w 67"/>
                <a:gd name="T21" fmla="*/ 46 h 62"/>
                <a:gd name="T22" fmla="*/ 34 w 67"/>
                <a:gd name="T23" fmla="*/ 46 h 62"/>
                <a:gd name="T24" fmla="*/ 44 w 67"/>
                <a:gd name="T25" fmla="*/ 44 h 62"/>
                <a:gd name="T26" fmla="*/ 52 w 67"/>
                <a:gd name="T27" fmla="*/ 40 h 62"/>
                <a:gd name="T28" fmla="*/ 59 w 67"/>
                <a:gd name="T29" fmla="*/ 27 h 62"/>
                <a:gd name="T30" fmla="*/ 52 w 67"/>
                <a:gd name="T31" fmla="*/ 14 h 62"/>
                <a:gd name="T32" fmla="*/ 44 w 67"/>
                <a:gd name="T33" fmla="*/ 10 h 62"/>
                <a:gd name="T34" fmla="*/ 34 w 67"/>
                <a:gd name="T35" fmla="*/ 8 h 62"/>
                <a:gd name="T36" fmla="*/ 34 w 67"/>
                <a:gd name="T37" fmla="*/ 0 h 62"/>
                <a:gd name="T38" fmla="*/ 34 w 67"/>
                <a:gd name="T39" fmla="*/ 0 h 62"/>
                <a:gd name="T40" fmla="*/ 67 w 67"/>
                <a:gd name="T41" fmla="*/ 27 h 62"/>
                <a:gd name="T42" fmla="*/ 34 w 67"/>
                <a:gd name="T43" fmla="*/ 54 h 62"/>
                <a:gd name="T44" fmla="*/ 28 w 67"/>
                <a:gd name="T45" fmla="*/ 54 h 62"/>
                <a:gd name="T46" fmla="*/ 4 w 67"/>
                <a:gd name="T47" fmla="*/ 62 h 62"/>
                <a:gd name="T48" fmla="*/ 4 w 67"/>
                <a:gd name="T49" fmla="*/ 61 h 62"/>
                <a:gd name="T50" fmla="*/ 13 w 67"/>
                <a:gd name="T51" fmla="*/ 50 h 62"/>
                <a:gd name="T52" fmla="*/ 12 w 67"/>
                <a:gd name="T53" fmla="*/ 48 h 62"/>
                <a:gd name="T54" fmla="*/ 0 w 67"/>
                <a:gd name="T55" fmla="*/ 27 h 62"/>
                <a:gd name="T56" fmla="*/ 34 w 67"/>
                <a:gd name="T57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7" h="62">
                  <a:moveTo>
                    <a:pt x="34" y="8"/>
                  </a:moveTo>
                  <a:cubicBezTo>
                    <a:pt x="30" y="8"/>
                    <a:pt x="26" y="9"/>
                    <a:pt x="23" y="10"/>
                  </a:cubicBezTo>
                  <a:cubicBezTo>
                    <a:pt x="20" y="11"/>
                    <a:pt x="17" y="12"/>
                    <a:pt x="15" y="14"/>
                  </a:cubicBezTo>
                  <a:cubicBezTo>
                    <a:pt x="11" y="18"/>
                    <a:pt x="8" y="22"/>
                    <a:pt x="8" y="27"/>
                  </a:cubicBezTo>
                  <a:cubicBezTo>
                    <a:pt x="8" y="30"/>
                    <a:pt x="9" y="32"/>
                    <a:pt x="11" y="35"/>
                  </a:cubicBezTo>
                  <a:cubicBezTo>
                    <a:pt x="12" y="37"/>
                    <a:pt x="14" y="39"/>
                    <a:pt x="17" y="41"/>
                  </a:cubicBezTo>
                  <a:cubicBezTo>
                    <a:pt x="19" y="42"/>
                    <a:pt x="20" y="45"/>
                    <a:pt x="21" y="47"/>
                  </a:cubicBezTo>
                  <a:cubicBezTo>
                    <a:pt x="21" y="48"/>
                    <a:pt x="21" y="48"/>
                    <a:pt x="21" y="49"/>
                  </a:cubicBezTo>
                  <a:cubicBezTo>
                    <a:pt x="21" y="49"/>
                    <a:pt x="22" y="48"/>
                    <a:pt x="22" y="48"/>
                  </a:cubicBezTo>
                  <a:cubicBezTo>
                    <a:pt x="24" y="46"/>
                    <a:pt x="26" y="45"/>
                    <a:pt x="28" y="45"/>
                  </a:cubicBezTo>
                  <a:cubicBezTo>
                    <a:pt x="29" y="45"/>
                    <a:pt x="29" y="45"/>
                    <a:pt x="29" y="46"/>
                  </a:cubicBezTo>
                  <a:cubicBezTo>
                    <a:pt x="31" y="46"/>
                    <a:pt x="32" y="46"/>
                    <a:pt x="34" y="46"/>
                  </a:cubicBezTo>
                  <a:cubicBezTo>
                    <a:pt x="37" y="46"/>
                    <a:pt x="41" y="45"/>
                    <a:pt x="44" y="44"/>
                  </a:cubicBezTo>
                  <a:cubicBezTo>
                    <a:pt x="47" y="43"/>
                    <a:pt x="50" y="42"/>
                    <a:pt x="52" y="40"/>
                  </a:cubicBezTo>
                  <a:cubicBezTo>
                    <a:pt x="56" y="36"/>
                    <a:pt x="59" y="32"/>
                    <a:pt x="59" y="27"/>
                  </a:cubicBezTo>
                  <a:cubicBezTo>
                    <a:pt x="59" y="22"/>
                    <a:pt x="56" y="18"/>
                    <a:pt x="52" y="14"/>
                  </a:cubicBezTo>
                  <a:cubicBezTo>
                    <a:pt x="50" y="12"/>
                    <a:pt x="47" y="11"/>
                    <a:pt x="44" y="10"/>
                  </a:cubicBezTo>
                  <a:cubicBezTo>
                    <a:pt x="41" y="9"/>
                    <a:pt x="37" y="8"/>
                    <a:pt x="34" y="8"/>
                  </a:cubicBezTo>
                  <a:close/>
                  <a:moveTo>
                    <a:pt x="34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52" y="0"/>
                    <a:pt x="67" y="12"/>
                    <a:pt x="67" y="27"/>
                  </a:cubicBezTo>
                  <a:cubicBezTo>
                    <a:pt x="67" y="42"/>
                    <a:pt x="52" y="54"/>
                    <a:pt x="34" y="54"/>
                  </a:cubicBezTo>
                  <a:cubicBezTo>
                    <a:pt x="32" y="54"/>
                    <a:pt x="30" y="54"/>
                    <a:pt x="28" y="54"/>
                  </a:cubicBezTo>
                  <a:cubicBezTo>
                    <a:pt x="21" y="61"/>
                    <a:pt x="13" y="62"/>
                    <a:pt x="4" y="62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9" y="59"/>
                    <a:pt x="13" y="55"/>
                    <a:pt x="13" y="50"/>
                  </a:cubicBezTo>
                  <a:cubicBezTo>
                    <a:pt x="13" y="49"/>
                    <a:pt x="13" y="49"/>
                    <a:pt x="12" y="48"/>
                  </a:cubicBezTo>
                  <a:cubicBezTo>
                    <a:pt x="5" y="43"/>
                    <a:pt x="0" y="36"/>
                    <a:pt x="0" y="27"/>
                  </a:cubicBezTo>
                  <a:cubicBezTo>
                    <a:pt x="0" y="12"/>
                    <a:pt x="15" y="0"/>
                    <a:pt x="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7" name="任意多边形 171">
              <a:extLst>
                <a:ext uri="{FF2B5EF4-FFF2-40B4-BE49-F238E27FC236}">
                  <a16:creationId xmlns:a16="http://schemas.microsoft.com/office/drawing/2014/main" id="{D602D119-2C68-4EAA-8C51-C7C92F245B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2733" y="2886686"/>
              <a:ext cx="207477" cy="203562"/>
            </a:xfrm>
            <a:custGeom>
              <a:avLst/>
              <a:gdLst>
                <a:gd name="T0" fmla="*/ 62 w 65"/>
                <a:gd name="T1" fmla="*/ 36 h 64"/>
                <a:gd name="T2" fmla="*/ 62 w 65"/>
                <a:gd name="T3" fmla="*/ 32 h 64"/>
                <a:gd name="T4" fmla="*/ 33 w 65"/>
                <a:gd name="T5" fmla="*/ 3 h 64"/>
                <a:gd name="T6" fmla="*/ 28 w 65"/>
                <a:gd name="T7" fmla="*/ 3 h 64"/>
                <a:gd name="T8" fmla="*/ 18 w 65"/>
                <a:gd name="T9" fmla="*/ 0 h 64"/>
                <a:gd name="T10" fmla="*/ 0 w 65"/>
                <a:gd name="T11" fmla="*/ 18 h 64"/>
                <a:gd name="T12" fmla="*/ 3 w 65"/>
                <a:gd name="T13" fmla="*/ 28 h 64"/>
                <a:gd name="T14" fmla="*/ 3 w 65"/>
                <a:gd name="T15" fmla="*/ 32 h 64"/>
                <a:gd name="T16" fmla="*/ 33 w 65"/>
                <a:gd name="T17" fmla="*/ 62 h 64"/>
                <a:gd name="T18" fmla="*/ 38 w 65"/>
                <a:gd name="T19" fmla="*/ 62 h 64"/>
                <a:gd name="T20" fmla="*/ 47 w 65"/>
                <a:gd name="T21" fmla="*/ 64 h 64"/>
                <a:gd name="T22" fmla="*/ 65 w 65"/>
                <a:gd name="T23" fmla="*/ 46 h 64"/>
                <a:gd name="T24" fmla="*/ 62 w 65"/>
                <a:gd name="T25" fmla="*/ 36 h 64"/>
                <a:gd name="T26" fmla="*/ 35 w 65"/>
                <a:gd name="T27" fmla="*/ 54 h 64"/>
                <a:gd name="T28" fmla="*/ 17 w 65"/>
                <a:gd name="T29" fmla="*/ 49 h 64"/>
                <a:gd name="T30" fmla="*/ 18 w 65"/>
                <a:gd name="T31" fmla="*/ 39 h 64"/>
                <a:gd name="T32" fmla="*/ 26 w 65"/>
                <a:gd name="T33" fmla="*/ 45 h 64"/>
                <a:gd name="T34" fmla="*/ 40 w 65"/>
                <a:gd name="T35" fmla="*/ 44 h 64"/>
                <a:gd name="T36" fmla="*/ 32 w 65"/>
                <a:gd name="T37" fmla="*/ 36 h 64"/>
                <a:gd name="T38" fmla="*/ 15 w 65"/>
                <a:gd name="T39" fmla="*/ 23 h 64"/>
                <a:gd name="T40" fmla="*/ 28 w 65"/>
                <a:gd name="T41" fmla="*/ 10 h 64"/>
                <a:gd name="T42" fmla="*/ 46 w 65"/>
                <a:gd name="T43" fmla="*/ 15 h 64"/>
                <a:gd name="T44" fmla="*/ 45 w 65"/>
                <a:gd name="T45" fmla="*/ 24 h 64"/>
                <a:gd name="T46" fmla="*/ 32 w 65"/>
                <a:gd name="T47" fmla="*/ 17 h 64"/>
                <a:gd name="T48" fmla="*/ 29 w 65"/>
                <a:gd name="T49" fmla="*/ 27 h 64"/>
                <a:gd name="T50" fmla="*/ 50 w 65"/>
                <a:gd name="T51" fmla="*/ 37 h 64"/>
                <a:gd name="T52" fmla="*/ 35 w 65"/>
                <a:gd name="T53" fmla="*/ 5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5" h="64">
                  <a:moveTo>
                    <a:pt x="62" y="36"/>
                  </a:moveTo>
                  <a:cubicBezTo>
                    <a:pt x="62" y="35"/>
                    <a:pt x="62" y="34"/>
                    <a:pt x="62" y="32"/>
                  </a:cubicBezTo>
                  <a:cubicBezTo>
                    <a:pt x="62" y="16"/>
                    <a:pt x="49" y="3"/>
                    <a:pt x="33" y="3"/>
                  </a:cubicBezTo>
                  <a:cubicBezTo>
                    <a:pt x="31" y="3"/>
                    <a:pt x="29" y="3"/>
                    <a:pt x="28" y="3"/>
                  </a:cubicBezTo>
                  <a:cubicBezTo>
                    <a:pt x="25" y="1"/>
                    <a:pt x="22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21"/>
                    <a:pt x="1" y="25"/>
                    <a:pt x="3" y="28"/>
                  </a:cubicBezTo>
                  <a:cubicBezTo>
                    <a:pt x="3" y="29"/>
                    <a:pt x="3" y="31"/>
                    <a:pt x="3" y="32"/>
                  </a:cubicBezTo>
                  <a:cubicBezTo>
                    <a:pt x="3" y="49"/>
                    <a:pt x="16" y="62"/>
                    <a:pt x="33" y="62"/>
                  </a:cubicBezTo>
                  <a:cubicBezTo>
                    <a:pt x="34" y="62"/>
                    <a:pt x="36" y="62"/>
                    <a:pt x="38" y="62"/>
                  </a:cubicBezTo>
                  <a:cubicBezTo>
                    <a:pt x="41" y="63"/>
                    <a:pt x="44" y="64"/>
                    <a:pt x="47" y="64"/>
                  </a:cubicBezTo>
                  <a:cubicBezTo>
                    <a:pt x="57" y="64"/>
                    <a:pt x="65" y="56"/>
                    <a:pt x="65" y="46"/>
                  </a:cubicBezTo>
                  <a:cubicBezTo>
                    <a:pt x="65" y="43"/>
                    <a:pt x="64" y="39"/>
                    <a:pt x="62" y="36"/>
                  </a:cubicBezTo>
                  <a:close/>
                  <a:moveTo>
                    <a:pt x="35" y="54"/>
                  </a:moveTo>
                  <a:cubicBezTo>
                    <a:pt x="26" y="55"/>
                    <a:pt x="21" y="53"/>
                    <a:pt x="17" y="49"/>
                  </a:cubicBezTo>
                  <a:cubicBezTo>
                    <a:pt x="13" y="45"/>
                    <a:pt x="15" y="40"/>
                    <a:pt x="18" y="39"/>
                  </a:cubicBezTo>
                  <a:cubicBezTo>
                    <a:pt x="22" y="39"/>
                    <a:pt x="24" y="44"/>
                    <a:pt x="26" y="45"/>
                  </a:cubicBezTo>
                  <a:cubicBezTo>
                    <a:pt x="28" y="46"/>
                    <a:pt x="36" y="49"/>
                    <a:pt x="40" y="44"/>
                  </a:cubicBezTo>
                  <a:cubicBezTo>
                    <a:pt x="44" y="39"/>
                    <a:pt x="37" y="37"/>
                    <a:pt x="32" y="36"/>
                  </a:cubicBezTo>
                  <a:cubicBezTo>
                    <a:pt x="24" y="35"/>
                    <a:pt x="14" y="31"/>
                    <a:pt x="15" y="23"/>
                  </a:cubicBezTo>
                  <a:cubicBezTo>
                    <a:pt x="16" y="15"/>
                    <a:pt x="22" y="11"/>
                    <a:pt x="28" y="10"/>
                  </a:cubicBezTo>
                  <a:cubicBezTo>
                    <a:pt x="37" y="9"/>
                    <a:pt x="42" y="11"/>
                    <a:pt x="46" y="15"/>
                  </a:cubicBezTo>
                  <a:cubicBezTo>
                    <a:pt x="51" y="19"/>
                    <a:pt x="48" y="24"/>
                    <a:pt x="45" y="24"/>
                  </a:cubicBezTo>
                  <a:cubicBezTo>
                    <a:pt x="42" y="24"/>
                    <a:pt x="39" y="17"/>
                    <a:pt x="32" y="17"/>
                  </a:cubicBezTo>
                  <a:cubicBezTo>
                    <a:pt x="25" y="17"/>
                    <a:pt x="20" y="24"/>
                    <a:pt x="29" y="27"/>
                  </a:cubicBezTo>
                  <a:cubicBezTo>
                    <a:pt x="37" y="29"/>
                    <a:pt x="47" y="30"/>
                    <a:pt x="50" y="37"/>
                  </a:cubicBezTo>
                  <a:cubicBezTo>
                    <a:pt x="53" y="45"/>
                    <a:pt x="45" y="54"/>
                    <a:pt x="35" y="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8" name="任意多边形 172">
              <a:extLst>
                <a:ext uri="{FF2B5EF4-FFF2-40B4-BE49-F238E27FC236}">
                  <a16:creationId xmlns:a16="http://schemas.microsoft.com/office/drawing/2014/main" id="{7385EE46-ECD2-40FA-893B-FF3629F948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6634" y="2140536"/>
              <a:ext cx="262282" cy="281855"/>
            </a:xfrm>
            <a:custGeom>
              <a:avLst/>
              <a:gdLst>
                <a:gd name="T0" fmla="*/ 78 w 82"/>
                <a:gd name="T1" fmla="*/ 22 h 88"/>
                <a:gd name="T2" fmla="*/ 50 w 82"/>
                <a:gd name="T3" fmla="*/ 2 h 88"/>
                <a:gd name="T4" fmla="*/ 40 w 82"/>
                <a:gd name="T5" fmla="*/ 4 h 88"/>
                <a:gd name="T6" fmla="*/ 3 w 82"/>
                <a:gd name="T7" fmla="*/ 55 h 88"/>
                <a:gd name="T8" fmla="*/ 4 w 82"/>
                <a:gd name="T9" fmla="*/ 65 h 88"/>
                <a:gd name="T10" fmla="*/ 32 w 82"/>
                <a:gd name="T11" fmla="*/ 85 h 88"/>
                <a:gd name="T12" fmla="*/ 42 w 82"/>
                <a:gd name="T13" fmla="*/ 84 h 88"/>
                <a:gd name="T14" fmla="*/ 80 w 82"/>
                <a:gd name="T15" fmla="*/ 33 h 88"/>
                <a:gd name="T16" fmla="*/ 78 w 82"/>
                <a:gd name="T17" fmla="*/ 22 h 88"/>
                <a:gd name="T18" fmla="*/ 54 w 82"/>
                <a:gd name="T19" fmla="*/ 9 h 88"/>
                <a:gd name="T20" fmla="*/ 70 w 82"/>
                <a:gd name="T21" fmla="*/ 21 h 88"/>
                <a:gd name="T22" fmla="*/ 68 w 82"/>
                <a:gd name="T23" fmla="*/ 23 h 88"/>
                <a:gd name="T24" fmla="*/ 53 w 82"/>
                <a:gd name="T25" fmla="*/ 11 h 88"/>
                <a:gd name="T26" fmla="*/ 54 w 82"/>
                <a:gd name="T27" fmla="*/ 9 h 88"/>
                <a:gd name="T28" fmla="*/ 21 w 82"/>
                <a:gd name="T29" fmla="*/ 71 h 88"/>
                <a:gd name="T30" fmla="*/ 20 w 82"/>
                <a:gd name="T31" fmla="*/ 64 h 88"/>
                <a:gd name="T32" fmla="*/ 27 w 82"/>
                <a:gd name="T33" fmla="*/ 63 h 88"/>
                <a:gd name="T34" fmla="*/ 28 w 82"/>
                <a:gd name="T35" fmla="*/ 70 h 88"/>
                <a:gd name="T36" fmla="*/ 21 w 82"/>
                <a:gd name="T37" fmla="*/ 71 h 88"/>
                <a:gd name="T38" fmla="*/ 45 w 82"/>
                <a:gd name="T39" fmla="*/ 71 h 88"/>
                <a:gd name="T40" fmla="*/ 14 w 82"/>
                <a:gd name="T41" fmla="*/ 48 h 88"/>
                <a:gd name="T42" fmla="*/ 43 w 82"/>
                <a:gd name="T43" fmla="*/ 9 h 88"/>
                <a:gd name="T44" fmla="*/ 74 w 82"/>
                <a:gd name="T45" fmla="*/ 32 h 88"/>
                <a:gd name="T46" fmla="*/ 45 w 82"/>
                <a:gd name="T47" fmla="*/ 71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2" h="88">
                  <a:moveTo>
                    <a:pt x="78" y="22"/>
                  </a:moveTo>
                  <a:cubicBezTo>
                    <a:pt x="50" y="2"/>
                    <a:pt x="50" y="2"/>
                    <a:pt x="50" y="2"/>
                  </a:cubicBezTo>
                  <a:cubicBezTo>
                    <a:pt x="47" y="0"/>
                    <a:pt x="43" y="1"/>
                    <a:pt x="40" y="4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0" y="58"/>
                    <a:pt x="1" y="63"/>
                    <a:pt x="4" y="65"/>
                  </a:cubicBezTo>
                  <a:cubicBezTo>
                    <a:pt x="32" y="85"/>
                    <a:pt x="32" y="85"/>
                    <a:pt x="32" y="85"/>
                  </a:cubicBezTo>
                  <a:cubicBezTo>
                    <a:pt x="35" y="88"/>
                    <a:pt x="40" y="87"/>
                    <a:pt x="42" y="84"/>
                  </a:cubicBezTo>
                  <a:cubicBezTo>
                    <a:pt x="80" y="33"/>
                    <a:pt x="80" y="33"/>
                    <a:pt x="80" y="33"/>
                  </a:cubicBezTo>
                  <a:cubicBezTo>
                    <a:pt x="82" y="29"/>
                    <a:pt x="81" y="25"/>
                    <a:pt x="78" y="22"/>
                  </a:cubicBezTo>
                  <a:close/>
                  <a:moveTo>
                    <a:pt x="54" y="9"/>
                  </a:moveTo>
                  <a:cubicBezTo>
                    <a:pt x="70" y="21"/>
                    <a:pt x="70" y="21"/>
                    <a:pt x="70" y="21"/>
                  </a:cubicBezTo>
                  <a:cubicBezTo>
                    <a:pt x="68" y="23"/>
                    <a:pt x="68" y="23"/>
                    <a:pt x="68" y="23"/>
                  </a:cubicBezTo>
                  <a:cubicBezTo>
                    <a:pt x="53" y="11"/>
                    <a:pt x="53" y="11"/>
                    <a:pt x="53" y="11"/>
                  </a:cubicBezTo>
                  <a:lnTo>
                    <a:pt x="54" y="9"/>
                  </a:lnTo>
                  <a:close/>
                  <a:moveTo>
                    <a:pt x="21" y="71"/>
                  </a:moveTo>
                  <a:cubicBezTo>
                    <a:pt x="19" y="70"/>
                    <a:pt x="18" y="67"/>
                    <a:pt x="20" y="64"/>
                  </a:cubicBezTo>
                  <a:cubicBezTo>
                    <a:pt x="22" y="62"/>
                    <a:pt x="25" y="62"/>
                    <a:pt x="27" y="63"/>
                  </a:cubicBezTo>
                  <a:cubicBezTo>
                    <a:pt x="29" y="65"/>
                    <a:pt x="29" y="68"/>
                    <a:pt x="28" y="70"/>
                  </a:cubicBezTo>
                  <a:cubicBezTo>
                    <a:pt x="26" y="72"/>
                    <a:pt x="23" y="73"/>
                    <a:pt x="21" y="71"/>
                  </a:cubicBezTo>
                  <a:close/>
                  <a:moveTo>
                    <a:pt x="45" y="71"/>
                  </a:moveTo>
                  <a:cubicBezTo>
                    <a:pt x="14" y="48"/>
                    <a:pt x="14" y="48"/>
                    <a:pt x="14" y="48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74" y="32"/>
                    <a:pt x="74" y="32"/>
                    <a:pt x="74" y="32"/>
                  </a:cubicBezTo>
                  <a:lnTo>
                    <a:pt x="45" y="7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9" name="任意多边形 173">
              <a:extLst>
                <a:ext uri="{FF2B5EF4-FFF2-40B4-BE49-F238E27FC236}">
                  <a16:creationId xmlns:a16="http://schemas.microsoft.com/office/drawing/2014/main" id="{3EA9BBA9-886D-4D4A-B469-C0A5F8BB79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4101" y="2956741"/>
              <a:ext cx="137013" cy="152672"/>
            </a:xfrm>
            <a:custGeom>
              <a:avLst/>
              <a:gdLst>
                <a:gd name="T0" fmla="*/ 34 w 43"/>
                <a:gd name="T1" fmla="*/ 15 h 48"/>
                <a:gd name="T2" fmla="*/ 36 w 43"/>
                <a:gd name="T3" fmla="*/ 12 h 48"/>
                <a:gd name="T4" fmla="*/ 39 w 43"/>
                <a:gd name="T5" fmla="*/ 7 h 48"/>
                <a:gd name="T6" fmla="*/ 38 w 43"/>
                <a:gd name="T7" fmla="*/ 1 h 48"/>
                <a:gd name="T8" fmla="*/ 34 w 43"/>
                <a:gd name="T9" fmla="*/ 0 h 48"/>
                <a:gd name="T10" fmla="*/ 27 w 43"/>
                <a:gd name="T11" fmla="*/ 3 h 48"/>
                <a:gd name="T12" fmla="*/ 21 w 43"/>
                <a:gd name="T13" fmla="*/ 14 h 48"/>
                <a:gd name="T14" fmla="*/ 16 w 43"/>
                <a:gd name="T15" fmla="*/ 3 h 48"/>
                <a:gd name="T16" fmla="*/ 10 w 43"/>
                <a:gd name="T17" fmla="*/ 1 h 48"/>
                <a:gd name="T18" fmla="*/ 6 w 43"/>
                <a:gd name="T19" fmla="*/ 3 h 48"/>
                <a:gd name="T20" fmla="*/ 7 w 43"/>
                <a:gd name="T21" fmla="*/ 12 h 48"/>
                <a:gd name="T22" fmla="*/ 10 w 43"/>
                <a:gd name="T23" fmla="*/ 15 h 48"/>
                <a:gd name="T24" fmla="*/ 0 w 43"/>
                <a:gd name="T25" fmla="*/ 15 h 48"/>
                <a:gd name="T26" fmla="*/ 0 w 43"/>
                <a:gd name="T27" fmla="*/ 27 h 48"/>
                <a:gd name="T28" fmla="*/ 3 w 43"/>
                <a:gd name="T29" fmla="*/ 27 h 48"/>
                <a:gd name="T30" fmla="*/ 3 w 43"/>
                <a:gd name="T31" fmla="*/ 48 h 48"/>
                <a:gd name="T32" fmla="*/ 40 w 43"/>
                <a:gd name="T33" fmla="*/ 48 h 48"/>
                <a:gd name="T34" fmla="*/ 40 w 43"/>
                <a:gd name="T35" fmla="*/ 27 h 48"/>
                <a:gd name="T36" fmla="*/ 43 w 43"/>
                <a:gd name="T37" fmla="*/ 27 h 48"/>
                <a:gd name="T38" fmla="*/ 43 w 43"/>
                <a:gd name="T39" fmla="*/ 15 h 48"/>
                <a:gd name="T40" fmla="*/ 34 w 43"/>
                <a:gd name="T41" fmla="*/ 15 h 48"/>
                <a:gd name="T42" fmla="*/ 29 w 43"/>
                <a:gd name="T43" fmla="*/ 5 h 48"/>
                <a:gd name="T44" fmla="*/ 34 w 43"/>
                <a:gd name="T45" fmla="*/ 3 h 48"/>
                <a:gd name="T46" fmla="*/ 35 w 43"/>
                <a:gd name="T47" fmla="*/ 4 h 48"/>
                <a:gd name="T48" fmla="*/ 34 w 43"/>
                <a:gd name="T49" fmla="*/ 10 h 48"/>
                <a:gd name="T50" fmla="*/ 27 w 43"/>
                <a:gd name="T51" fmla="*/ 15 h 48"/>
                <a:gd name="T52" fmla="*/ 24 w 43"/>
                <a:gd name="T53" fmla="*/ 15 h 48"/>
                <a:gd name="T54" fmla="*/ 29 w 43"/>
                <a:gd name="T55" fmla="*/ 5 h 48"/>
                <a:gd name="T56" fmla="*/ 8 w 43"/>
                <a:gd name="T57" fmla="*/ 7 h 48"/>
                <a:gd name="T58" fmla="*/ 9 w 43"/>
                <a:gd name="T59" fmla="*/ 5 h 48"/>
                <a:gd name="T60" fmla="*/ 10 w 43"/>
                <a:gd name="T61" fmla="*/ 4 h 48"/>
                <a:gd name="T62" fmla="*/ 10 w 43"/>
                <a:gd name="T63" fmla="*/ 4 h 48"/>
                <a:gd name="T64" fmla="*/ 13 w 43"/>
                <a:gd name="T65" fmla="*/ 6 h 48"/>
                <a:gd name="T66" fmla="*/ 17 w 43"/>
                <a:gd name="T67" fmla="*/ 13 h 48"/>
                <a:gd name="T68" fmla="*/ 17 w 43"/>
                <a:gd name="T69" fmla="*/ 13 h 48"/>
                <a:gd name="T70" fmla="*/ 17 w 43"/>
                <a:gd name="T71" fmla="*/ 13 h 48"/>
                <a:gd name="T72" fmla="*/ 9 w 43"/>
                <a:gd name="T73" fmla="*/ 10 h 48"/>
                <a:gd name="T74" fmla="*/ 8 w 43"/>
                <a:gd name="T75" fmla="*/ 7 h 48"/>
                <a:gd name="T76" fmla="*/ 18 w 43"/>
                <a:gd name="T77" fmla="*/ 45 h 48"/>
                <a:gd name="T78" fmla="*/ 6 w 43"/>
                <a:gd name="T79" fmla="*/ 45 h 48"/>
                <a:gd name="T80" fmla="*/ 6 w 43"/>
                <a:gd name="T81" fmla="*/ 25 h 48"/>
                <a:gd name="T82" fmla="*/ 18 w 43"/>
                <a:gd name="T83" fmla="*/ 25 h 48"/>
                <a:gd name="T84" fmla="*/ 18 w 43"/>
                <a:gd name="T85" fmla="*/ 45 h 48"/>
                <a:gd name="T86" fmla="*/ 18 w 43"/>
                <a:gd name="T87" fmla="*/ 24 h 48"/>
                <a:gd name="T88" fmla="*/ 3 w 43"/>
                <a:gd name="T89" fmla="*/ 24 h 48"/>
                <a:gd name="T90" fmla="*/ 3 w 43"/>
                <a:gd name="T91" fmla="*/ 18 h 48"/>
                <a:gd name="T92" fmla="*/ 18 w 43"/>
                <a:gd name="T93" fmla="*/ 18 h 48"/>
                <a:gd name="T94" fmla="*/ 18 w 43"/>
                <a:gd name="T95" fmla="*/ 24 h 48"/>
                <a:gd name="T96" fmla="*/ 37 w 43"/>
                <a:gd name="T97" fmla="*/ 45 h 48"/>
                <a:gd name="T98" fmla="*/ 25 w 43"/>
                <a:gd name="T99" fmla="*/ 45 h 48"/>
                <a:gd name="T100" fmla="*/ 25 w 43"/>
                <a:gd name="T101" fmla="*/ 25 h 48"/>
                <a:gd name="T102" fmla="*/ 37 w 43"/>
                <a:gd name="T103" fmla="*/ 25 h 48"/>
                <a:gd name="T104" fmla="*/ 37 w 43"/>
                <a:gd name="T105" fmla="*/ 45 h 48"/>
                <a:gd name="T106" fmla="*/ 40 w 43"/>
                <a:gd name="T107" fmla="*/ 24 h 48"/>
                <a:gd name="T108" fmla="*/ 25 w 43"/>
                <a:gd name="T109" fmla="*/ 24 h 48"/>
                <a:gd name="T110" fmla="*/ 25 w 43"/>
                <a:gd name="T111" fmla="*/ 18 h 48"/>
                <a:gd name="T112" fmla="*/ 40 w 43"/>
                <a:gd name="T113" fmla="*/ 18 h 48"/>
                <a:gd name="T114" fmla="*/ 40 w 43"/>
                <a:gd name="T115" fmla="*/ 2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3" h="48">
                  <a:moveTo>
                    <a:pt x="34" y="15"/>
                  </a:moveTo>
                  <a:cubicBezTo>
                    <a:pt x="35" y="14"/>
                    <a:pt x="36" y="13"/>
                    <a:pt x="36" y="12"/>
                  </a:cubicBezTo>
                  <a:cubicBezTo>
                    <a:pt x="38" y="11"/>
                    <a:pt x="39" y="9"/>
                    <a:pt x="39" y="7"/>
                  </a:cubicBezTo>
                  <a:cubicBezTo>
                    <a:pt x="40" y="5"/>
                    <a:pt x="39" y="3"/>
                    <a:pt x="38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0"/>
                    <a:pt x="29" y="1"/>
                    <a:pt x="27" y="3"/>
                  </a:cubicBezTo>
                  <a:cubicBezTo>
                    <a:pt x="24" y="6"/>
                    <a:pt x="22" y="10"/>
                    <a:pt x="21" y="14"/>
                  </a:cubicBezTo>
                  <a:cubicBezTo>
                    <a:pt x="20" y="10"/>
                    <a:pt x="19" y="6"/>
                    <a:pt x="16" y="3"/>
                  </a:cubicBezTo>
                  <a:cubicBezTo>
                    <a:pt x="14" y="2"/>
                    <a:pt x="12" y="1"/>
                    <a:pt x="10" y="1"/>
                  </a:cubicBezTo>
                  <a:cubicBezTo>
                    <a:pt x="9" y="1"/>
                    <a:pt x="7" y="1"/>
                    <a:pt x="6" y="3"/>
                  </a:cubicBezTo>
                  <a:cubicBezTo>
                    <a:pt x="4" y="5"/>
                    <a:pt x="4" y="9"/>
                    <a:pt x="7" y="12"/>
                  </a:cubicBezTo>
                  <a:cubicBezTo>
                    <a:pt x="8" y="13"/>
                    <a:pt x="9" y="14"/>
                    <a:pt x="1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0" y="48"/>
                    <a:pt x="40" y="48"/>
                    <a:pt x="40" y="48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3" y="27"/>
                    <a:pt x="43" y="27"/>
                    <a:pt x="43" y="27"/>
                  </a:cubicBezTo>
                  <a:cubicBezTo>
                    <a:pt x="43" y="15"/>
                    <a:pt x="43" y="15"/>
                    <a:pt x="43" y="15"/>
                  </a:cubicBezTo>
                  <a:lnTo>
                    <a:pt x="34" y="15"/>
                  </a:lnTo>
                  <a:close/>
                  <a:moveTo>
                    <a:pt x="29" y="5"/>
                  </a:moveTo>
                  <a:cubicBezTo>
                    <a:pt x="31" y="4"/>
                    <a:pt x="32" y="3"/>
                    <a:pt x="34" y="3"/>
                  </a:cubicBezTo>
                  <a:cubicBezTo>
                    <a:pt x="34" y="3"/>
                    <a:pt x="35" y="3"/>
                    <a:pt x="35" y="4"/>
                  </a:cubicBezTo>
                  <a:cubicBezTo>
                    <a:pt x="37" y="5"/>
                    <a:pt x="36" y="8"/>
                    <a:pt x="34" y="10"/>
                  </a:cubicBezTo>
                  <a:cubicBezTo>
                    <a:pt x="32" y="12"/>
                    <a:pt x="29" y="14"/>
                    <a:pt x="27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5" y="12"/>
                    <a:pt x="27" y="8"/>
                    <a:pt x="29" y="5"/>
                  </a:cubicBezTo>
                  <a:close/>
                  <a:moveTo>
                    <a:pt x="8" y="7"/>
                  </a:moveTo>
                  <a:cubicBezTo>
                    <a:pt x="8" y="6"/>
                    <a:pt x="8" y="6"/>
                    <a:pt x="9" y="5"/>
                  </a:cubicBezTo>
                  <a:cubicBezTo>
                    <a:pt x="9" y="5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2" y="5"/>
                    <a:pt x="13" y="6"/>
                  </a:cubicBezTo>
                  <a:cubicBezTo>
                    <a:pt x="15" y="7"/>
                    <a:pt x="16" y="10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4" y="13"/>
                    <a:pt x="11" y="11"/>
                    <a:pt x="9" y="10"/>
                  </a:cubicBezTo>
                  <a:cubicBezTo>
                    <a:pt x="9" y="9"/>
                    <a:pt x="8" y="8"/>
                    <a:pt x="8" y="7"/>
                  </a:cubicBezTo>
                  <a:close/>
                  <a:moveTo>
                    <a:pt x="18" y="45"/>
                  </a:moveTo>
                  <a:cubicBezTo>
                    <a:pt x="6" y="45"/>
                    <a:pt x="6" y="45"/>
                    <a:pt x="6" y="4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18" y="25"/>
                    <a:pt x="18" y="25"/>
                    <a:pt x="18" y="25"/>
                  </a:cubicBezTo>
                  <a:lnTo>
                    <a:pt x="18" y="45"/>
                  </a:lnTo>
                  <a:close/>
                  <a:moveTo>
                    <a:pt x="18" y="24"/>
                  </a:moveTo>
                  <a:cubicBezTo>
                    <a:pt x="3" y="24"/>
                    <a:pt x="3" y="24"/>
                    <a:pt x="3" y="24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18" y="18"/>
                    <a:pt x="18" y="18"/>
                    <a:pt x="18" y="18"/>
                  </a:cubicBezTo>
                  <a:lnTo>
                    <a:pt x="18" y="24"/>
                  </a:lnTo>
                  <a:close/>
                  <a:moveTo>
                    <a:pt x="37" y="45"/>
                  </a:moveTo>
                  <a:cubicBezTo>
                    <a:pt x="25" y="45"/>
                    <a:pt x="25" y="45"/>
                    <a:pt x="25" y="4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37" y="25"/>
                    <a:pt x="37" y="25"/>
                    <a:pt x="37" y="25"/>
                  </a:cubicBezTo>
                  <a:lnTo>
                    <a:pt x="37" y="45"/>
                  </a:lnTo>
                  <a:close/>
                  <a:moveTo>
                    <a:pt x="40" y="24"/>
                  </a:moveTo>
                  <a:cubicBezTo>
                    <a:pt x="25" y="24"/>
                    <a:pt x="25" y="24"/>
                    <a:pt x="25" y="24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40" y="18"/>
                    <a:pt x="40" y="18"/>
                    <a:pt x="40" y="18"/>
                  </a:cubicBezTo>
                  <a:lnTo>
                    <a:pt x="40" y="2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0" name="任意多边形 174">
              <a:extLst>
                <a:ext uri="{FF2B5EF4-FFF2-40B4-BE49-F238E27FC236}">
                  <a16:creationId xmlns:a16="http://schemas.microsoft.com/office/drawing/2014/main" id="{7E591C3C-C1C5-4E05-95C8-BF2304F7C3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6087" y="3307798"/>
              <a:ext cx="227050" cy="199648"/>
            </a:xfrm>
            <a:custGeom>
              <a:avLst/>
              <a:gdLst>
                <a:gd name="T0" fmla="*/ 76 w 116"/>
                <a:gd name="T1" fmla="*/ 15 h 102"/>
                <a:gd name="T2" fmla="*/ 40 w 116"/>
                <a:gd name="T3" fmla="*/ 0 h 102"/>
                <a:gd name="T4" fmla="*/ 0 w 116"/>
                <a:gd name="T5" fmla="*/ 15 h 102"/>
                <a:gd name="T6" fmla="*/ 0 w 116"/>
                <a:gd name="T7" fmla="*/ 102 h 102"/>
                <a:gd name="T8" fmla="*/ 40 w 116"/>
                <a:gd name="T9" fmla="*/ 87 h 102"/>
                <a:gd name="T10" fmla="*/ 76 w 116"/>
                <a:gd name="T11" fmla="*/ 102 h 102"/>
                <a:gd name="T12" fmla="*/ 116 w 116"/>
                <a:gd name="T13" fmla="*/ 87 h 102"/>
                <a:gd name="T14" fmla="*/ 116 w 116"/>
                <a:gd name="T15" fmla="*/ 0 h 102"/>
                <a:gd name="T16" fmla="*/ 76 w 116"/>
                <a:gd name="T17" fmla="*/ 15 h 102"/>
                <a:gd name="T18" fmla="*/ 44 w 116"/>
                <a:gd name="T19" fmla="*/ 9 h 102"/>
                <a:gd name="T20" fmla="*/ 73 w 116"/>
                <a:gd name="T21" fmla="*/ 22 h 102"/>
                <a:gd name="T22" fmla="*/ 73 w 116"/>
                <a:gd name="T23" fmla="*/ 92 h 102"/>
                <a:gd name="T24" fmla="*/ 44 w 116"/>
                <a:gd name="T25" fmla="*/ 80 h 102"/>
                <a:gd name="T26" fmla="*/ 44 w 116"/>
                <a:gd name="T27" fmla="*/ 9 h 102"/>
                <a:gd name="T28" fmla="*/ 8 w 116"/>
                <a:gd name="T29" fmla="*/ 20 h 102"/>
                <a:gd name="T30" fmla="*/ 37 w 116"/>
                <a:gd name="T31" fmla="*/ 9 h 102"/>
                <a:gd name="T32" fmla="*/ 37 w 116"/>
                <a:gd name="T33" fmla="*/ 80 h 102"/>
                <a:gd name="T34" fmla="*/ 8 w 116"/>
                <a:gd name="T35" fmla="*/ 92 h 102"/>
                <a:gd name="T36" fmla="*/ 8 w 116"/>
                <a:gd name="T37" fmla="*/ 20 h 102"/>
                <a:gd name="T38" fmla="*/ 109 w 116"/>
                <a:gd name="T39" fmla="*/ 82 h 102"/>
                <a:gd name="T40" fmla="*/ 80 w 116"/>
                <a:gd name="T41" fmla="*/ 92 h 102"/>
                <a:gd name="T42" fmla="*/ 80 w 116"/>
                <a:gd name="T43" fmla="*/ 22 h 102"/>
                <a:gd name="T44" fmla="*/ 109 w 116"/>
                <a:gd name="T45" fmla="*/ 10 h 102"/>
                <a:gd name="T46" fmla="*/ 109 w 116"/>
                <a:gd name="T47" fmla="*/ 8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6" h="102">
                  <a:moveTo>
                    <a:pt x="76" y="15"/>
                  </a:moveTo>
                  <a:lnTo>
                    <a:pt x="40" y="0"/>
                  </a:lnTo>
                  <a:lnTo>
                    <a:pt x="0" y="15"/>
                  </a:lnTo>
                  <a:lnTo>
                    <a:pt x="0" y="102"/>
                  </a:lnTo>
                  <a:lnTo>
                    <a:pt x="40" y="87"/>
                  </a:lnTo>
                  <a:lnTo>
                    <a:pt x="76" y="102"/>
                  </a:lnTo>
                  <a:lnTo>
                    <a:pt x="116" y="87"/>
                  </a:lnTo>
                  <a:lnTo>
                    <a:pt x="116" y="0"/>
                  </a:lnTo>
                  <a:lnTo>
                    <a:pt x="76" y="15"/>
                  </a:lnTo>
                  <a:close/>
                  <a:moveTo>
                    <a:pt x="44" y="9"/>
                  </a:moveTo>
                  <a:lnTo>
                    <a:pt x="73" y="22"/>
                  </a:lnTo>
                  <a:lnTo>
                    <a:pt x="73" y="92"/>
                  </a:lnTo>
                  <a:lnTo>
                    <a:pt x="44" y="80"/>
                  </a:lnTo>
                  <a:lnTo>
                    <a:pt x="44" y="9"/>
                  </a:lnTo>
                  <a:close/>
                  <a:moveTo>
                    <a:pt x="8" y="20"/>
                  </a:moveTo>
                  <a:lnTo>
                    <a:pt x="37" y="9"/>
                  </a:lnTo>
                  <a:lnTo>
                    <a:pt x="37" y="80"/>
                  </a:lnTo>
                  <a:lnTo>
                    <a:pt x="8" y="92"/>
                  </a:lnTo>
                  <a:lnTo>
                    <a:pt x="8" y="20"/>
                  </a:lnTo>
                  <a:close/>
                  <a:moveTo>
                    <a:pt x="109" y="82"/>
                  </a:moveTo>
                  <a:lnTo>
                    <a:pt x="80" y="92"/>
                  </a:lnTo>
                  <a:lnTo>
                    <a:pt x="80" y="22"/>
                  </a:lnTo>
                  <a:lnTo>
                    <a:pt x="109" y="10"/>
                  </a:lnTo>
                  <a:lnTo>
                    <a:pt x="109" y="8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20" name="组合 119">
            <a:extLst>
              <a:ext uri="{FF2B5EF4-FFF2-40B4-BE49-F238E27FC236}">
                <a16:creationId xmlns:a16="http://schemas.microsoft.com/office/drawing/2014/main" id="{F6292CD5-9499-4637-9417-2D5E745837CA}"/>
              </a:ext>
            </a:extLst>
          </p:cNvPr>
          <p:cNvGrpSpPr/>
          <p:nvPr/>
        </p:nvGrpSpPr>
        <p:grpSpPr>
          <a:xfrm>
            <a:off x="6880859" y="1289048"/>
            <a:ext cx="3916759" cy="4537758"/>
            <a:chOff x="6868614" y="762985"/>
            <a:chExt cx="5222153" cy="6050102"/>
          </a:xfrm>
          <a:solidFill>
            <a:srgbClr val="9B825D"/>
          </a:solidFill>
        </p:grpSpPr>
        <p:sp>
          <p:nvSpPr>
            <p:cNvPr id="121" name="任意多边形 15">
              <a:extLst>
                <a:ext uri="{FF2B5EF4-FFF2-40B4-BE49-F238E27FC236}">
                  <a16:creationId xmlns:a16="http://schemas.microsoft.com/office/drawing/2014/main" id="{4A7550CF-7B7C-41D6-9D53-70D41823EE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8448" y="4076742"/>
              <a:ext cx="342533" cy="319044"/>
            </a:xfrm>
            <a:custGeom>
              <a:avLst/>
              <a:gdLst>
                <a:gd name="T0" fmla="*/ 53 w 107"/>
                <a:gd name="T1" fmla="*/ 13 h 100"/>
                <a:gd name="T2" fmla="*/ 37 w 107"/>
                <a:gd name="T3" fmla="*/ 16 h 100"/>
                <a:gd name="T4" fmla="*/ 24 w 107"/>
                <a:gd name="T5" fmla="*/ 23 h 100"/>
                <a:gd name="T6" fmla="*/ 13 w 107"/>
                <a:gd name="T7" fmla="*/ 43 h 100"/>
                <a:gd name="T8" fmla="*/ 17 w 107"/>
                <a:gd name="T9" fmla="*/ 55 h 100"/>
                <a:gd name="T10" fmla="*/ 27 w 107"/>
                <a:gd name="T11" fmla="*/ 66 h 100"/>
                <a:gd name="T12" fmla="*/ 33 w 107"/>
                <a:gd name="T13" fmla="*/ 75 h 100"/>
                <a:gd name="T14" fmla="*/ 33 w 107"/>
                <a:gd name="T15" fmla="*/ 79 h 100"/>
                <a:gd name="T16" fmla="*/ 36 w 107"/>
                <a:gd name="T17" fmla="*/ 77 h 100"/>
                <a:gd name="T18" fmla="*/ 45 w 107"/>
                <a:gd name="T19" fmla="*/ 73 h 100"/>
                <a:gd name="T20" fmla="*/ 47 w 107"/>
                <a:gd name="T21" fmla="*/ 73 h 100"/>
                <a:gd name="T22" fmla="*/ 53 w 107"/>
                <a:gd name="T23" fmla="*/ 73 h 100"/>
                <a:gd name="T24" fmla="*/ 70 w 107"/>
                <a:gd name="T25" fmla="*/ 71 h 100"/>
                <a:gd name="T26" fmla="*/ 83 w 107"/>
                <a:gd name="T27" fmla="*/ 64 h 100"/>
                <a:gd name="T28" fmla="*/ 93 w 107"/>
                <a:gd name="T29" fmla="*/ 43 h 100"/>
                <a:gd name="T30" fmla="*/ 83 w 107"/>
                <a:gd name="T31" fmla="*/ 23 h 100"/>
                <a:gd name="T32" fmla="*/ 70 w 107"/>
                <a:gd name="T33" fmla="*/ 16 h 100"/>
                <a:gd name="T34" fmla="*/ 53 w 107"/>
                <a:gd name="T35" fmla="*/ 13 h 100"/>
                <a:gd name="T36" fmla="*/ 53 w 107"/>
                <a:gd name="T37" fmla="*/ 0 h 100"/>
                <a:gd name="T38" fmla="*/ 53 w 107"/>
                <a:gd name="T39" fmla="*/ 0 h 100"/>
                <a:gd name="T40" fmla="*/ 107 w 107"/>
                <a:gd name="T41" fmla="*/ 43 h 100"/>
                <a:gd name="T42" fmla="*/ 53 w 107"/>
                <a:gd name="T43" fmla="*/ 87 h 100"/>
                <a:gd name="T44" fmla="*/ 45 w 107"/>
                <a:gd name="T45" fmla="*/ 86 h 100"/>
                <a:gd name="T46" fmla="*/ 7 w 107"/>
                <a:gd name="T47" fmla="*/ 100 h 100"/>
                <a:gd name="T48" fmla="*/ 7 w 107"/>
                <a:gd name="T49" fmla="*/ 97 h 100"/>
                <a:gd name="T50" fmla="*/ 20 w 107"/>
                <a:gd name="T51" fmla="*/ 80 h 100"/>
                <a:gd name="T52" fmla="*/ 20 w 107"/>
                <a:gd name="T53" fmla="*/ 77 h 100"/>
                <a:gd name="T54" fmla="*/ 0 w 107"/>
                <a:gd name="T55" fmla="*/ 43 h 100"/>
                <a:gd name="T56" fmla="*/ 53 w 107"/>
                <a:gd name="T5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7" h="100">
                  <a:moveTo>
                    <a:pt x="53" y="13"/>
                  </a:moveTo>
                  <a:cubicBezTo>
                    <a:pt x="48" y="13"/>
                    <a:pt x="42" y="14"/>
                    <a:pt x="37" y="16"/>
                  </a:cubicBezTo>
                  <a:cubicBezTo>
                    <a:pt x="32" y="18"/>
                    <a:pt x="28" y="20"/>
                    <a:pt x="24" y="23"/>
                  </a:cubicBezTo>
                  <a:cubicBezTo>
                    <a:pt x="17" y="29"/>
                    <a:pt x="13" y="36"/>
                    <a:pt x="13" y="43"/>
                  </a:cubicBezTo>
                  <a:cubicBezTo>
                    <a:pt x="13" y="48"/>
                    <a:pt x="14" y="52"/>
                    <a:pt x="17" y="55"/>
                  </a:cubicBezTo>
                  <a:cubicBezTo>
                    <a:pt x="19" y="59"/>
                    <a:pt x="23" y="63"/>
                    <a:pt x="27" y="66"/>
                  </a:cubicBezTo>
                  <a:cubicBezTo>
                    <a:pt x="30" y="68"/>
                    <a:pt x="32" y="71"/>
                    <a:pt x="33" y="75"/>
                  </a:cubicBezTo>
                  <a:cubicBezTo>
                    <a:pt x="33" y="76"/>
                    <a:pt x="33" y="78"/>
                    <a:pt x="33" y="79"/>
                  </a:cubicBezTo>
                  <a:cubicBezTo>
                    <a:pt x="34" y="78"/>
                    <a:pt x="35" y="78"/>
                    <a:pt x="36" y="77"/>
                  </a:cubicBezTo>
                  <a:cubicBezTo>
                    <a:pt x="38" y="74"/>
                    <a:pt x="42" y="73"/>
                    <a:pt x="45" y="73"/>
                  </a:cubicBezTo>
                  <a:cubicBezTo>
                    <a:pt x="46" y="73"/>
                    <a:pt x="46" y="73"/>
                    <a:pt x="47" y="73"/>
                  </a:cubicBezTo>
                  <a:cubicBezTo>
                    <a:pt x="49" y="73"/>
                    <a:pt x="51" y="73"/>
                    <a:pt x="53" y="73"/>
                  </a:cubicBezTo>
                  <a:cubicBezTo>
                    <a:pt x="59" y="73"/>
                    <a:pt x="65" y="73"/>
                    <a:pt x="70" y="71"/>
                  </a:cubicBezTo>
                  <a:cubicBezTo>
                    <a:pt x="75" y="69"/>
                    <a:pt x="79" y="67"/>
                    <a:pt x="83" y="64"/>
                  </a:cubicBezTo>
                  <a:cubicBezTo>
                    <a:pt x="90" y="58"/>
                    <a:pt x="93" y="51"/>
                    <a:pt x="93" y="43"/>
                  </a:cubicBezTo>
                  <a:cubicBezTo>
                    <a:pt x="93" y="36"/>
                    <a:pt x="90" y="29"/>
                    <a:pt x="83" y="23"/>
                  </a:cubicBezTo>
                  <a:cubicBezTo>
                    <a:pt x="79" y="20"/>
                    <a:pt x="75" y="18"/>
                    <a:pt x="70" y="16"/>
                  </a:cubicBezTo>
                  <a:cubicBezTo>
                    <a:pt x="65" y="14"/>
                    <a:pt x="59" y="13"/>
                    <a:pt x="53" y="13"/>
                  </a:cubicBezTo>
                  <a:close/>
                  <a:moveTo>
                    <a:pt x="53" y="0"/>
                  </a:moveTo>
                  <a:cubicBezTo>
                    <a:pt x="53" y="0"/>
                    <a:pt x="53" y="0"/>
                    <a:pt x="53" y="0"/>
                  </a:cubicBezTo>
                  <a:cubicBezTo>
                    <a:pt x="83" y="0"/>
                    <a:pt x="107" y="19"/>
                    <a:pt x="107" y="43"/>
                  </a:cubicBezTo>
                  <a:cubicBezTo>
                    <a:pt x="107" y="67"/>
                    <a:pt x="83" y="87"/>
                    <a:pt x="53" y="87"/>
                  </a:cubicBezTo>
                  <a:cubicBezTo>
                    <a:pt x="51" y="87"/>
                    <a:pt x="48" y="87"/>
                    <a:pt x="45" y="86"/>
                  </a:cubicBezTo>
                  <a:cubicBezTo>
                    <a:pt x="34" y="98"/>
                    <a:pt x="20" y="100"/>
                    <a:pt x="7" y="100"/>
                  </a:cubicBezTo>
                  <a:cubicBezTo>
                    <a:pt x="7" y="97"/>
                    <a:pt x="7" y="97"/>
                    <a:pt x="7" y="97"/>
                  </a:cubicBezTo>
                  <a:cubicBezTo>
                    <a:pt x="14" y="94"/>
                    <a:pt x="20" y="87"/>
                    <a:pt x="20" y="80"/>
                  </a:cubicBezTo>
                  <a:cubicBezTo>
                    <a:pt x="20" y="79"/>
                    <a:pt x="20" y="78"/>
                    <a:pt x="20" y="77"/>
                  </a:cubicBezTo>
                  <a:cubicBezTo>
                    <a:pt x="8" y="69"/>
                    <a:pt x="0" y="57"/>
                    <a:pt x="0" y="43"/>
                  </a:cubicBezTo>
                  <a:cubicBezTo>
                    <a:pt x="0" y="19"/>
                    <a:pt x="24" y="0"/>
                    <a:pt x="5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2" name="任意多边形 16">
              <a:extLst>
                <a:ext uri="{FF2B5EF4-FFF2-40B4-BE49-F238E27FC236}">
                  <a16:creationId xmlns:a16="http://schemas.microsoft.com/office/drawing/2014/main" id="{8039072F-7ACF-4AAA-9430-656803DE91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01612" y="4250944"/>
              <a:ext cx="215306" cy="215306"/>
            </a:xfrm>
            <a:custGeom>
              <a:avLst/>
              <a:gdLst>
                <a:gd name="T0" fmla="*/ 62 w 67"/>
                <a:gd name="T1" fmla="*/ 17 h 67"/>
                <a:gd name="T2" fmla="*/ 67 w 67"/>
                <a:gd name="T3" fmla="*/ 13 h 67"/>
                <a:gd name="T4" fmla="*/ 67 w 67"/>
                <a:gd name="T5" fmla="*/ 5 h 67"/>
                <a:gd name="T6" fmla="*/ 58 w 67"/>
                <a:gd name="T7" fmla="*/ 5 h 67"/>
                <a:gd name="T8" fmla="*/ 58 w 67"/>
                <a:gd name="T9" fmla="*/ 0 h 67"/>
                <a:gd name="T10" fmla="*/ 4 w 67"/>
                <a:gd name="T11" fmla="*/ 0 h 67"/>
                <a:gd name="T12" fmla="*/ 0 w 67"/>
                <a:gd name="T13" fmla="*/ 5 h 67"/>
                <a:gd name="T14" fmla="*/ 0 w 67"/>
                <a:gd name="T15" fmla="*/ 63 h 67"/>
                <a:gd name="T16" fmla="*/ 4 w 67"/>
                <a:gd name="T17" fmla="*/ 67 h 67"/>
                <a:gd name="T18" fmla="*/ 58 w 67"/>
                <a:gd name="T19" fmla="*/ 67 h 67"/>
                <a:gd name="T20" fmla="*/ 58 w 67"/>
                <a:gd name="T21" fmla="*/ 50 h 67"/>
                <a:gd name="T22" fmla="*/ 62 w 67"/>
                <a:gd name="T23" fmla="*/ 50 h 67"/>
                <a:gd name="T24" fmla="*/ 67 w 67"/>
                <a:gd name="T25" fmla="*/ 46 h 67"/>
                <a:gd name="T26" fmla="*/ 67 w 67"/>
                <a:gd name="T27" fmla="*/ 38 h 67"/>
                <a:gd name="T28" fmla="*/ 58 w 67"/>
                <a:gd name="T29" fmla="*/ 38 h 67"/>
                <a:gd name="T30" fmla="*/ 58 w 67"/>
                <a:gd name="T31" fmla="*/ 34 h 67"/>
                <a:gd name="T32" fmla="*/ 62 w 67"/>
                <a:gd name="T33" fmla="*/ 34 h 67"/>
                <a:gd name="T34" fmla="*/ 67 w 67"/>
                <a:gd name="T35" fmla="*/ 30 h 67"/>
                <a:gd name="T36" fmla="*/ 67 w 67"/>
                <a:gd name="T37" fmla="*/ 21 h 67"/>
                <a:gd name="T38" fmla="*/ 58 w 67"/>
                <a:gd name="T39" fmla="*/ 21 h 67"/>
                <a:gd name="T40" fmla="*/ 58 w 67"/>
                <a:gd name="T41" fmla="*/ 17 h 67"/>
                <a:gd name="T42" fmla="*/ 62 w 67"/>
                <a:gd name="T43" fmla="*/ 17 h 67"/>
                <a:gd name="T44" fmla="*/ 37 w 67"/>
                <a:gd name="T45" fmla="*/ 17 h 67"/>
                <a:gd name="T46" fmla="*/ 46 w 67"/>
                <a:gd name="T47" fmla="*/ 25 h 67"/>
                <a:gd name="T48" fmla="*/ 37 w 67"/>
                <a:gd name="T49" fmla="*/ 34 h 67"/>
                <a:gd name="T50" fmla="*/ 29 w 67"/>
                <a:gd name="T51" fmla="*/ 25 h 67"/>
                <a:gd name="T52" fmla="*/ 37 w 67"/>
                <a:gd name="T53" fmla="*/ 17 h 67"/>
                <a:gd name="T54" fmla="*/ 16 w 67"/>
                <a:gd name="T55" fmla="*/ 63 h 67"/>
                <a:gd name="T56" fmla="*/ 12 w 67"/>
                <a:gd name="T57" fmla="*/ 63 h 67"/>
                <a:gd name="T58" fmla="*/ 12 w 67"/>
                <a:gd name="T59" fmla="*/ 5 h 67"/>
                <a:gd name="T60" fmla="*/ 16 w 67"/>
                <a:gd name="T61" fmla="*/ 5 h 67"/>
                <a:gd name="T62" fmla="*/ 16 w 67"/>
                <a:gd name="T63" fmla="*/ 63 h 67"/>
                <a:gd name="T64" fmla="*/ 50 w 67"/>
                <a:gd name="T65" fmla="*/ 50 h 67"/>
                <a:gd name="T66" fmla="*/ 25 w 67"/>
                <a:gd name="T67" fmla="*/ 50 h 67"/>
                <a:gd name="T68" fmla="*/ 25 w 67"/>
                <a:gd name="T69" fmla="*/ 46 h 67"/>
                <a:gd name="T70" fmla="*/ 33 w 67"/>
                <a:gd name="T71" fmla="*/ 38 h 67"/>
                <a:gd name="T72" fmla="*/ 33 w 67"/>
                <a:gd name="T73" fmla="*/ 38 h 67"/>
                <a:gd name="T74" fmla="*/ 41 w 67"/>
                <a:gd name="T75" fmla="*/ 38 h 67"/>
                <a:gd name="T76" fmla="*/ 50 w 67"/>
                <a:gd name="T77" fmla="*/ 46 h 67"/>
                <a:gd name="T78" fmla="*/ 50 w 67"/>
                <a:gd name="T79" fmla="*/ 5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7" h="67">
                  <a:moveTo>
                    <a:pt x="62" y="17"/>
                  </a:moveTo>
                  <a:cubicBezTo>
                    <a:pt x="65" y="17"/>
                    <a:pt x="67" y="15"/>
                    <a:pt x="67" y="13"/>
                  </a:cubicBezTo>
                  <a:cubicBezTo>
                    <a:pt x="67" y="5"/>
                    <a:pt x="67" y="5"/>
                    <a:pt x="67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5"/>
                    <a:pt x="2" y="67"/>
                    <a:pt x="4" y="67"/>
                  </a:cubicBezTo>
                  <a:cubicBezTo>
                    <a:pt x="58" y="67"/>
                    <a:pt x="58" y="67"/>
                    <a:pt x="58" y="67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0"/>
                    <a:pt x="62" y="50"/>
                    <a:pt x="62" y="50"/>
                  </a:cubicBezTo>
                  <a:cubicBezTo>
                    <a:pt x="65" y="50"/>
                    <a:pt x="67" y="49"/>
                    <a:pt x="67" y="46"/>
                  </a:cubicBezTo>
                  <a:cubicBezTo>
                    <a:pt x="67" y="38"/>
                    <a:pt x="67" y="38"/>
                    <a:pt x="67" y="38"/>
                  </a:cubicBezTo>
                  <a:cubicBezTo>
                    <a:pt x="58" y="38"/>
                    <a:pt x="58" y="38"/>
                    <a:pt x="58" y="38"/>
                  </a:cubicBezTo>
                  <a:cubicBezTo>
                    <a:pt x="58" y="34"/>
                    <a:pt x="58" y="34"/>
                    <a:pt x="58" y="34"/>
                  </a:cubicBezTo>
                  <a:cubicBezTo>
                    <a:pt x="62" y="34"/>
                    <a:pt x="62" y="34"/>
                    <a:pt x="62" y="34"/>
                  </a:cubicBezTo>
                  <a:cubicBezTo>
                    <a:pt x="65" y="34"/>
                    <a:pt x="67" y="32"/>
                    <a:pt x="67" y="30"/>
                  </a:cubicBezTo>
                  <a:cubicBezTo>
                    <a:pt x="67" y="21"/>
                    <a:pt x="67" y="21"/>
                    <a:pt x="67" y="21"/>
                  </a:cubicBezTo>
                  <a:cubicBezTo>
                    <a:pt x="58" y="21"/>
                    <a:pt x="58" y="21"/>
                    <a:pt x="58" y="21"/>
                  </a:cubicBezTo>
                  <a:cubicBezTo>
                    <a:pt x="58" y="17"/>
                    <a:pt x="58" y="17"/>
                    <a:pt x="58" y="17"/>
                  </a:cubicBezTo>
                  <a:lnTo>
                    <a:pt x="62" y="17"/>
                  </a:lnTo>
                  <a:close/>
                  <a:moveTo>
                    <a:pt x="37" y="17"/>
                  </a:moveTo>
                  <a:cubicBezTo>
                    <a:pt x="42" y="17"/>
                    <a:pt x="46" y="21"/>
                    <a:pt x="46" y="25"/>
                  </a:cubicBezTo>
                  <a:cubicBezTo>
                    <a:pt x="46" y="30"/>
                    <a:pt x="42" y="34"/>
                    <a:pt x="37" y="34"/>
                  </a:cubicBezTo>
                  <a:cubicBezTo>
                    <a:pt x="33" y="34"/>
                    <a:pt x="29" y="30"/>
                    <a:pt x="29" y="25"/>
                  </a:cubicBezTo>
                  <a:cubicBezTo>
                    <a:pt x="29" y="21"/>
                    <a:pt x="33" y="17"/>
                    <a:pt x="37" y="17"/>
                  </a:cubicBezTo>
                  <a:close/>
                  <a:moveTo>
                    <a:pt x="16" y="63"/>
                  </a:moveTo>
                  <a:cubicBezTo>
                    <a:pt x="12" y="63"/>
                    <a:pt x="12" y="63"/>
                    <a:pt x="12" y="63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6" y="5"/>
                    <a:pt x="16" y="5"/>
                    <a:pt x="16" y="5"/>
                  </a:cubicBezTo>
                  <a:lnTo>
                    <a:pt x="16" y="63"/>
                  </a:lnTo>
                  <a:close/>
                  <a:moveTo>
                    <a:pt x="50" y="50"/>
                  </a:moveTo>
                  <a:cubicBezTo>
                    <a:pt x="25" y="50"/>
                    <a:pt x="25" y="50"/>
                    <a:pt x="25" y="50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5" y="42"/>
                    <a:pt x="28" y="38"/>
                    <a:pt x="33" y="38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46" y="38"/>
                    <a:pt x="50" y="42"/>
                    <a:pt x="50" y="46"/>
                  </a:cubicBezTo>
                  <a:lnTo>
                    <a:pt x="50" y="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3" name="任意多边形 17">
              <a:extLst>
                <a:ext uri="{FF2B5EF4-FFF2-40B4-BE49-F238E27FC236}">
                  <a16:creationId xmlns:a16="http://schemas.microsoft.com/office/drawing/2014/main" id="{418BD282-B2A4-4430-994B-B92FB3DDE5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69589" y="3663746"/>
              <a:ext cx="185947" cy="182031"/>
            </a:xfrm>
            <a:custGeom>
              <a:avLst/>
              <a:gdLst>
                <a:gd name="T0" fmla="*/ 58 w 58"/>
                <a:gd name="T1" fmla="*/ 29 h 57"/>
                <a:gd name="T2" fmla="*/ 29 w 58"/>
                <a:gd name="T3" fmla="*/ 57 h 57"/>
                <a:gd name="T4" fmla="*/ 0 w 58"/>
                <a:gd name="T5" fmla="*/ 29 h 57"/>
                <a:gd name="T6" fmla="*/ 29 w 58"/>
                <a:gd name="T7" fmla="*/ 0 h 57"/>
                <a:gd name="T8" fmla="*/ 58 w 58"/>
                <a:gd name="T9" fmla="*/ 29 h 57"/>
                <a:gd name="T10" fmla="*/ 6 w 58"/>
                <a:gd name="T11" fmla="*/ 29 h 57"/>
                <a:gd name="T12" fmla="*/ 29 w 58"/>
                <a:gd name="T13" fmla="*/ 52 h 57"/>
                <a:gd name="T14" fmla="*/ 52 w 58"/>
                <a:gd name="T15" fmla="*/ 29 h 57"/>
                <a:gd name="T16" fmla="*/ 29 w 58"/>
                <a:gd name="T17" fmla="*/ 6 h 57"/>
                <a:gd name="T18" fmla="*/ 6 w 58"/>
                <a:gd name="T19" fmla="*/ 29 h 57"/>
                <a:gd name="T20" fmla="*/ 32 w 58"/>
                <a:gd name="T21" fmla="*/ 12 h 57"/>
                <a:gd name="T22" fmla="*/ 46 w 58"/>
                <a:gd name="T23" fmla="*/ 26 h 57"/>
                <a:gd name="T24" fmla="*/ 46 w 58"/>
                <a:gd name="T25" fmla="*/ 31 h 57"/>
                <a:gd name="T26" fmla="*/ 41 w 58"/>
                <a:gd name="T27" fmla="*/ 31 h 57"/>
                <a:gd name="T28" fmla="*/ 33 w 58"/>
                <a:gd name="T29" fmla="*/ 23 h 57"/>
                <a:gd name="T30" fmla="*/ 33 w 58"/>
                <a:gd name="T31" fmla="*/ 43 h 57"/>
                <a:gd name="T32" fmla="*/ 29 w 58"/>
                <a:gd name="T33" fmla="*/ 47 h 57"/>
                <a:gd name="T34" fmla="*/ 25 w 58"/>
                <a:gd name="T35" fmla="*/ 43 h 57"/>
                <a:gd name="T36" fmla="*/ 25 w 58"/>
                <a:gd name="T37" fmla="*/ 23 h 57"/>
                <a:gd name="T38" fmla="*/ 17 w 58"/>
                <a:gd name="T39" fmla="*/ 31 h 57"/>
                <a:gd name="T40" fmla="*/ 12 w 58"/>
                <a:gd name="T41" fmla="*/ 31 h 57"/>
                <a:gd name="T42" fmla="*/ 11 w 58"/>
                <a:gd name="T43" fmla="*/ 29 h 57"/>
                <a:gd name="T44" fmla="*/ 12 w 58"/>
                <a:gd name="T45" fmla="*/ 26 h 57"/>
                <a:gd name="T46" fmla="*/ 27 w 58"/>
                <a:gd name="T47" fmla="*/ 12 h 57"/>
                <a:gd name="T48" fmla="*/ 32 w 58"/>
                <a:gd name="T49" fmla="*/ 1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8" h="57">
                  <a:moveTo>
                    <a:pt x="58" y="29"/>
                  </a:moveTo>
                  <a:cubicBezTo>
                    <a:pt x="58" y="45"/>
                    <a:pt x="45" y="57"/>
                    <a:pt x="29" y="57"/>
                  </a:cubicBezTo>
                  <a:cubicBezTo>
                    <a:pt x="13" y="57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lose/>
                  <a:moveTo>
                    <a:pt x="6" y="29"/>
                  </a:moveTo>
                  <a:cubicBezTo>
                    <a:pt x="6" y="42"/>
                    <a:pt x="16" y="52"/>
                    <a:pt x="29" y="52"/>
                  </a:cubicBezTo>
                  <a:cubicBezTo>
                    <a:pt x="42" y="52"/>
                    <a:pt x="52" y="42"/>
                    <a:pt x="52" y="29"/>
                  </a:cubicBezTo>
                  <a:cubicBezTo>
                    <a:pt x="52" y="16"/>
                    <a:pt x="42" y="6"/>
                    <a:pt x="29" y="6"/>
                  </a:cubicBezTo>
                  <a:cubicBezTo>
                    <a:pt x="16" y="6"/>
                    <a:pt x="6" y="16"/>
                    <a:pt x="6" y="29"/>
                  </a:cubicBezTo>
                  <a:close/>
                  <a:moveTo>
                    <a:pt x="32" y="12"/>
                  </a:moveTo>
                  <a:cubicBezTo>
                    <a:pt x="46" y="26"/>
                    <a:pt x="46" y="26"/>
                    <a:pt x="46" y="26"/>
                  </a:cubicBezTo>
                  <a:cubicBezTo>
                    <a:pt x="47" y="28"/>
                    <a:pt x="47" y="30"/>
                    <a:pt x="46" y="31"/>
                  </a:cubicBezTo>
                  <a:cubicBezTo>
                    <a:pt x="45" y="33"/>
                    <a:pt x="42" y="33"/>
                    <a:pt x="41" y="31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3" y="45"/>
                    <a:pt x="31" y="47"/>
                    <a:pt x="29" y="47"/>
                  </a:cubicBezTo>
                  <a:cubicBezTo>
                    <a:pt x="27" y="47"/>
                    <a:pt x="25" y="45"/>
                    <a:pt x="25" y="43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6" y="33"/>
                    <a:pt x="14" y="33"/>
                    <a:pt x="12" y="31"/>
                  </a:cubicBezTo>
                  <a:cubicBezTo>
                    <a:pt x="12" y="31"/>
                    <a:pt x="11" y="30"/>
                    <a:pt x="11" y="29"/>
                  </a:cubicBezTo>
                  <a:cubicBezTo>
                    <a:pt x="11" y="28"/>
                    <a:pt x="12" y="27"/>
                    <a:pt x="12" y="26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28" y="11"/>
                    <a:pt x="30" y="11"/>
                    <a:pt x="3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4" name="任意多边形 18">
              <a:extLst>
                <a:ext uri="{FF2B5EF4-FFF2-40B4-BE49-F238E27FC236}">
                  <a16:creationId xmlns:a16="http://schemas.microsoft.com/office/drawing/2014/main" id="{889ADA77-57EE-462B-BAA9-D0FE170965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38272" y="3890796"/>
              <a:ext cx="146800" cy="146799"/>
            </a:xfrm>
            <a:custGeom>
              <a:avLst/>
              <a:gdLst>
                <a:gd name="T0" fmla="*/ 3 w 46"/>
                <a:gd name="T1" fmla="*/ 0 h 46"/>
                <a:gd name="T2" fmla="*/ 20 w 46"/>
                <a:gd name="T3" fmla="*/ 0 h 46"/>
                <a:gd name="T4" fmla="*/ 20 w 46"/>
                <a:gd name="T5" fmla="*/ 3 h 46"/>
                <a:gd name="T6" fmla="*/ 3 w 46"/>
                <a:gd name="T7" fmla="*/ 3 h 46"/>
                <a:gd name="T8" fmla="*/ 3 w 46"/>
                <a:gd name="T9" fmla="*/ 0 h 46"/>
                <a:gd name="T10" fmla="*/ 26 w 46"/>
                <a:gd name="T11" fmla="*/ 0 h 46"/>
                <a:gd name="T12" fmla="*/ 43 w 46"/>
                <a:gd name="T13" fmla="*/ 0 h 46"/>
                <a:gd name="T14" fmla="*/ 43 w 46"/>
                <a:gd name="T15" fmla="*/ 3 h 46"/>
                <a:gd name="T16" fmla="*/ 26 w 46"/>
                <a:gd name="T17" fmla="*/ 3 h 46"/>
                <a:gd name="T18" fmla="*/ 26 w 46"/>
                <a:gd name="T19" fmla="*/ 0 h 46"/>
                <a:gd name="T20" fmla="*/ 43 w 46"/>
                <a:gd name="T21" fmla="*/ 14 h 46"/>
                <a:gd name="T22" fmla="*/ 41 w 46"/>
                <a:gd name="T23" fmla="*/ 14 h 46"/>
                <a:gd name="T24" fmla="*/ 41 w 46"/>
                <a:gd name="T25" fmla="*/ 3 h 46"/>
                <a:gd name="T26" fmla="*/ 29 w 46"/>
                <a:gd name="T27" fmla="*/ 3 h 46"/>
                <a:gd name="T28" fmla="*/ 29 w 46"/>
                <a:gd name="T29" fmla="*/ 14 h 46"/>
                <a:gd name="T30" fmla="*/ 17 w 46"/>
                <a:gd name="T31" fmla="*/ 14 h 46"/>
                <a:gd name="T32" fmla="*/ 17 w 46"/>
                <a:gd name="T33" fmla="*/ 3 h 46"/>
                <a:gd name="T34" fmla="*/ 6 w 46"/>
                <a:gd name="T35" fmla="*/ 3 h 46"/>
                <a:gd name="T36" fmla="*/ 6 w 46"/>
                <a:gd name="T37" fmla="*/ 14 h 46"/>
                <a:gd name="T38" fmla="*/ 3 w 46"/>
                <a:gd name="T39" fmla="*/ 14 h 46"/>
                <a:gd name="T40" fmla="*/ 0 w 46"/>
                <a:gd name="T41" fmla="*/ 18 h 46"/>
                <a:gd name="T42" fmla="*/ 0 w 46"/>
                <a:gd name="T43" fmla="*/ 43 h 46"/>
                <a:gd name="T44" fmla="*/ 3 w 46"/>
                <a:gd name="T45" fmla="*/ 46 h 46"/>
                <a:gd name="T46" fmla="*/ 17 w 46"/>
                <a:gd name="T47" fmla="*/ 46 h 46"/>
                <a:gd name="T48" fmla="*/ 20 w 46"/>
                <a:gd name="T49" fmla="*/ 43 h 46"/>
                <a:gd name="T50" fmla="*/ 20 w 46"/>
                <a:gd name="T51" fmla="*/ 26 h 46"/>
                <a:gd name="T52" fmla="*/ 26 w 46"/>
                <a:gd name="T53" fmla="*/ 26 h 46"/>
                <a:gd name="T54" fmla="*/ 26 w 46"/>
                <a:gd name="T55" fmla="*/ 43 h 46"/>
                <a:gd name="T56" fmla="*/ 29 w 46"/>
                <a:gd name="T57" fmla="*/ 46 h 46"/>
                <a:gd name="T58" fmla="*/ 43 w 46"/>
                <a:gd name="T59" fmla="*/ 46 h 46"/>
                <a:gd name="T60" fmla="*/ 46 w 46"/>
                <a:gd name="T61" fmla="*/ 43 h 46"/>
                <a:gd name="T62" fmla="*/ 46 w 46"/>
                <a:gd name="T63" fmla="*/ 18 h 46"/>
                <a:gd name="T64" fmla="*/ 43 w 46"/>
                <a:gd name="T65" fmla="*/ 14 h 46"/>
                <a:gd name="T66" fmla="*/ 16 w 46"/>
                <a:gd name="T67" fmla="*/ 43 h 46"/>
                <a:gd name="T68" fmla="*/ 5 w 46"/>
                <a:gd name="T69" fmla="*/ 43 h 46"/>
                <a:gd name="T70" fmla="*/ 3 w 46"/>
                <a:gd name="T71" fmla="*/ 42 h 46"/>
                <a:gd name="T72" fmla="*/ 5 w 46"/>
                <a:gd name="T73" fmla="*/ 40 h 46"/>
                <a:gd name="T74" fmla="*/ 16 w 46"/>
                <a:gd name="T75" fmla="*/ 40 h 46"/>
                <a:gd name="T76" fmla="*/ 17 w 46"/>
                <a:gd name="T77" fmla="*/ 42 h 46"/>
                <a:gd name="T78" fmla="*/ 16 w 46"/>
                <a:gd name="T79" fmla="*/ 43 h 46"/>
                <a:gd name="T80" fmla="*/ 25 w 46"/>
                <a:gd name="T81" fmla="*/ 23 h 46"/>
                <a:gd name="T82" fmla="*/ 22 w 46"/>
                <a:gd name="T83" fmla="*/ 23 h 46"/>
                <a:gd name="T84" fmla="*/ 20 w 46"/>
                <a:gd name="T85" fmla="*/ 22 h 46"/>
                <a:gd name="T86" fmla="*/ 22 w 46"/>
                <a:gd name="T87" fmla="*/ 20 h 46"/>
                <a:gd name="T88" fmla="*/ 25 w 46"/>
                <a:gd name="T89" fmla="*/ 20 h 46"/>
                <a:gd name="T90" fmla="*/ 26 w 46"/>
                <a:gd name="T91" fmla="*/ 22 h 46"/>
                <a:gd name="T92" fmla="*/ 25 w 46"/>
                <a:gd name="T93" fmla="*/ 23 h 46"/>
                <a:gd name="T94" fmla="*/ 42 w 46"/>
                <a:gd name="T95" fmla="*/ 43 h 46"/>
                <a:gd name="T96" fmla="*/ 31 w 46"/>
                <a:gd name="T97" fmla="*/ 43 h 46"/>
                <a:gd name="T98" fmla="*/ 29 w 46"/>
                <a:gd name="T99" fmla="*/ 42 h 46"/>
                <a:gd name="T100" fmla="*/ 31 w 46"/>
                <a:gd name="T101" fmla="*/ 40 h 46"/>
                <a:gd name="T102" fmla="*/ 42 w 46"/>
                <a:gd name="T103" fmla="*/ 40 h 46"/>
                <a:gd name="T104" fmla="*/ 43 w 46"/>
                <a:gd name="T105" fmla="*/ 42 h 46"/>
                <a:gd name="T106" fmla="*/ 42 w 46"/>
                <a:gd name="T107" fmla="*/ 4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6" h="46">
                  <a:moveTo>
                    <a:pt x="3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0"/>
                  </a:lnTo>
                  <a:close/>
                  <a:moveTo>
                    <a:pt x="26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26" y="3"/>
                    <a:pt x="26" y="3"/>
                    <a:pt x="26" y="3"/>
                  </a:cubicBezTo>
                  <a:lnTo>
                    <a:pt x="26" y="0"/>
                  </a:lnTo>
                  <a:close/>
                  <a:moveTo>
                    <a:pt x="43" y="14"/>
                  </a:moveTo>
                  <a:cubicBezTo>
                    <a:pt x="41" y="14"/>
                    <a:pt x="41" y="14"/>
                    <a:pt x="41" y="14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2" y="14"/>
                    <a:pt x="0" y="16"/>
                    <a:pt x="0" y="18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5"/>
                    <a:pt x="2" y="46"/>
                    <a:pt x="3" y="46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9" y="46"/>
                    <a:pt x="20" y="45"/>
                    <a:pt x="20" y="43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6" y="45"/>
                    <a:pt x="28" y="46"/>
                    <a:pt x="29" y="46"/>
                  </a:cubicBezTo>
                  <a:cubicBezTo>
                    <a:pt x="43" y="46"/>
                    <a:pt x="43" y="46"/>
                    <a:pt x="43" y="46"/>
                  </a:cubicBezTo>
                  <a:cubicBezTo>
                    <a:pt x="45" y="46"/>
                    <a:pt x="46" y="45"/>
                    <a:pt x="46" y="43"/>
                  </a:cubicBezTo>
                  <a:cubicBezTo>
                    <a:pt x="46" y="18"/>
                    <a:pt x="46" y="18"/>
                    <a:pt x="46" y="18"/>
                  </a:cubicBezTo>
                  <a:cubicBezTo>
                    <a:pt x="46" y="16"/>
                    <a:pt x="45" y="14"/>
                    <a:pt x="43" y="14"/>
                  </a:cubicBezTo>
                  <a:close/>
                  <a:moveTo>
                    <a:pt x="16" y="43"/>
                  </a:moveTo>
                  <a:cubicBezTo>
                    <a:pt x="5" y="43"/>
                    <a:pt x="5" y="43"/>
                    <a:pt x="5" y="43"/>
                  </a:cubicBezTo>
                  <a:cubicBezTo>
                    <a:pt x="4" y="43"/>
                    <a:pt x="3" y="43"/>
                    <a:pt x="3" y="42"/>
                  </a:cubicBezTo>
                  <a:cubicBezTo>
                    <a:pt x="3" y="41"/>
                    <a:pt x="4" y="40"/>
                    <a:pt x="5" y="40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17" y="40"/>
                    <a:pt x="17" y="41"/>
                    <a:pt x="17" y="42"/>
                  </a:cubicBezTo>
                  <a:cubicBezTo>
                    <a:pt x="17" y="43"/>
                    <a:pt x="17" y="43"/>
                    <a:pt x="16" y="43"/>
                  </a:cubicBezTo>
                  <a:close/>
                  <a:moveTo>
                    <a:pt x="25" y="23"/>
                  </a:moveTo>
                  <a:cubicBezTo>
                    <a:pt x="22" y="23"/>
                    <a:pt x="22" y="23"/>
                    <a:pt x="22" y="23"/>
                  </a:cubicBezTo>
                  <a:cubicBezTo>
                    <a:pt x="21" y="23"/>
                    <a:pt x="20" y="22"/>
                    <a:pt x="20" y="22"/>
                  </a:cubicBezTo>
                  <a:cubicBezTo>
                    <a:pt x="20" y="21"/>
                    <a:pt x="21" y="20"/>
                    <a:pt x="22" y="20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5" y="20"/>
                    <a:pt x="26" y="21"/>
                    <a:pt x="26" y="22"/>
                  </a:cubicBezTo>
                  <a:cubicBezTo>
                    <a:pt x="26" y="22"/>
                    <a:pt x="25" y="23"/>
                    <a:pt x="25" y="23"/>
                  </a:cubicBezTo>
                  <a:close/>
                  <a:moveTo>
                    <a:pt x="42" y="43"/>
                  </a:moveTo>
                  <a:cubicBezTo>
                    <a:pt x="31" y="43"/>
                    <a:pt x="31" y="43"/>
                    <a:pt x="31" y="43"/>
                  </a:cubicBezTo>
                  <a:cubicBezTo>
                    <a:pt x="30" y="43"/>
                    <a:pt x="29" y="43"/>
                    <a:pt x="29" y="42"/>
                  </a:cubicBezTo>
                  <a:cubicBezTo>
                    <a:pt x="29" y="41"/>
                    <a:pt x="30" y="40"/>
                    <a:pt x="31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3" y="40"/>
                    <a:pt x="43" y="41"/>
                    <a:pt x="43" y="42"/>
                  </a:cubicBezTo>
                  <a:cubicBezTo>
                    <a:pt x="43" y="43"/>
                    <a:pt x="43" y="43"/>
                    <a:pt x="42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5" name="任意多边形 19">
              <a:extLst>
                <a:ext uri="{FF2B5EF4-FFF2-40B4-BE49-F238E27FC236}">
                  <a16:creationId xmlns:a16="http://schemas.microsoft.com/office/drawing/2014/main" id="{1CBB9466-F6BC-4353-B1F4-872227FF96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72076" y="3920155"/>
              <a:ext cx="236837" cy="238794"/>
            </a:xfrm>
            <a:custGeom>
              <a:avLst/>
              <a:gdLst>
                <a:gd name="T0" fmla="*/ 61 w 121"/>
                <a:gd name="T1" fmla="*/ 122 h 122"/>
                <a:gd name="T2" fmla="*/ 121 w 121"/>
                <a:gd name="T3" fmla="*/ 62 h 122"/>
                <a:gd name="T4" fmla="*/ 84 w 121"/>
                <a:gd name="T5" fmla="*/ 62 h 122"/>
                <a:gd name="T6" fmla="*/ 84 w 121"/>
                <a:gd name="T7" fmla="*/ 0 h 122"/>
                <a:gd name="T8" fmla="*/ 38 w 121"/>
                <a:gd name="T9" fmla="*/ 0 h 122"/>
                <a:gd name="T10" fmla="*/ 38 w 121"/>
                <a:gd name="T11" fmla="*/ 62 h 122"/>
                <a:gd name="T12" fmla="*/ 0 w 121"/>
                <a:gd name="T13" fmla="*/ 62 h 122"/>
                <a:gd name="T14" fmla="*/ 61 w 121"/>
                <a:gd name="T15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1" h="122">
                  <a:moveTo>
                    <a:pt x="61" y="122"/>
                  </a:moveTo>
                  <a:lnTo>
                    <a:pt x="121" y="62"/>
                  </a:lnTo>
                  <a:lnTo>
                    <a:pt x="84" y="62"/>
                  </a:lnTo>
                  <a:lnTo>
                    <a:pt x="84" y="0"/>
                  </a:lnTo>
                  <a:lnTo>
                    <a:pt x="38" y="0"/>
                  </a:lnTo>
                  <a:lnTo>
                    <a:pt x="38" y="62"/>
                  </a:lnTo>
                  <a:lnTo>
                    <a:pt x="0" y="62"/>
                  </a:lnTo>
                  <a:lnTo>
                    <a:pt x="61" y="1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6" name="任意多边形 20">
              <a:extLst>
                <a:ext uri="{FF2B5EF4-FFF2-40B4-BE49-F238E27FC236}">
                  <a16:creationId xmlns:a16="http://schemas.microsoft.com/office/drawing/2014/main" id="{25D3D1A3-B0CE-4763-9609-4C95B7E61F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48058" y="3391677"/>
              <a:ext cx="197691" cy="197690"/>
            </a:xfrm>
            <a:custGeom>
              <a:avLst/>
              <a:gdLst>
                <a:gd name="T0" fmla="*/ 31 w 62"/>
                <a:gd name="T1" fmla="*/ 62 h 62"/>
                <a:gd name="T2" fmla="*/ 0 w 62"/>
                <a:gd name="T3" fmla="*/ 31 h 62"/>
                <a:gd name="T4" fmla="*/ 31 w 62"/>
                <a:gd name="T5" fmla="*/ 0 h 62"/>
                <a:gd name="T6" fmla="*/ 62 w 62"/>
                <a:gd name="T7" fmla="*/ 31 h 62"/>
                <a:gd name="T8" fmla="*/ 31 w 62"/>
                <a:gd name="T9" fmla="*/ 62 h 62"/>
                <a:gd name="T10" fmla="*/ 57 w 62"/>
                <a:gd name="T11" fmla="*/ 35 h 62"/>
                <a:gd name="T12" fmla="*/ 41 w 62"/>
                <a:gd name="T13" fmla="*/ 34 h 62"/>
                <a:gd name="T14" fmla="*/ 46 w 62"/>
                <a:gd name="T15" fmla="*/ 53 h 62"/>
                <a:gd name="T16" fmla="*/ 57 w 62"/>
                <a:gd name="T17" fmla="*/ 35 h 62"/>
                <a:gd name="T18" fmla="*/ 41 w 62"/>
                <a:gd name="T19" fmla="*/ 55 h 62"/>
                <a:gd name="T20" fmla="*/ 36 w 62"/>
                <a:gd name="T21" fmla="*/ 35 h 62"/>
                <a:gd name="T22" fmla="*/ 35 w 62"/>
                <a:gd name="T23" fmla="*/ 35 h 62"/>
                <a:gd name="T24" fmla="*/ 15 w 62"/>
                <a:gd name="T25" fmla="*/ 52 h 62"/>
                <a:gd name="T26" fmla="*/ 31 w 62"/>
                <a:gd name="T27" fmla="*/ 57 h 62"/>
                <a:gd name="T28" fmla="*/ 41 w 62"/>
                <a:gd name="T29" fmla="*/ 55 h 62"/>
                <a:gd name="T30" fmla="*/ 11 w 62"/>
                <a:gd name="T31" fmla="*/ 48 h 62"/>
                <a:gd name="T32" fmla="*/ 33 w 62"/>
                <a:gd name="T33" fmla="*/ 31 h 62"/>
                <a:gd name="T34" fmla="*/ 34 w 62"/>
                <a:gd name="T35" fmla="*/ 31 h 62"/>
                <a:gd name="T36" fmla="*/ 32 w 62"/>
                <a:gd name="T37" fmla="*/ 26 h 62"/>
                <a:gd name="T38" fmla="*/ 4 w 62"/>
                <a:gd name="T39" fmla="*/ 30 h 62"/>
                <a:gd name="T40" fmla="*/ 4 w 62"/>
                <a:gd name="T41" fmla="*/ 31 h 62"/>
                <a:gd name="T42" fmla="*/ 11 w 62"/>
                <a:gd name="T43" fmla="*/ 48 h 62"/>
                <a:gd name="T44" fmla="*/ 5 w 62"/>
                <a:gd name="T45" fmla="*/ 25 h 62"/>
                <a:gd name="T46" fmla="*/ 29 w 62"/>
                <a:gd name="T47" fmla="*/ 22 h 62"/>
                <a:gd name="T48" fmla="*/ 20 w 62"/>
                <a:gd name="T49" fmla="*/ 7 h 62"/>
                <a:gd name="T50" fmla="*/ 5 w 62"/>
                <a:gd name="T51" fmla="*/ 25 h 62"/>
                <a:gd name="T52" fmla="*/ 25 w 62"/>
                <a:gd name="T53" fmla="*/ 5 h 62"/>
                <a:gd name="T54" fmla="*/ 35 w 62"/>
                <a:gd name="T55" fmla="*/ 20 h 62"/>
                <a:gd name="T56" fmla="*/ 49 w 62"/>
                <a:gd name="T57" fmla="*/ 11 h 62"/>
                <a:gd name="T58" fmla="*/ 31 w 62"/>
                <a:gd name="T59" fmla="*/ 4 h 62"/>
                <a:gd name="T60" fmla="*/ 25 w 62"/>
                <a:gd name="T61" fmla="*/ 5 h 62"/>
                <a:gd name="T62" fmla="*/ 51 w 62"/>
                <a:gd name="T63" fmla="*/ 14 h 62"/>
                <a:gd name="T64" fmla="*/ 37 w 62"/>
                <a:gd name="T65" fmla="*/ 24 h 62"/>
                <a:gd name="T66" fmla="*/ 38 w 62"/>
                <a:gd name="T67" fmla="*/ 28 h 62"/>
                <a:gd name="T68" fmla="*/ 39 w 62"/>
                <a:gd name="T69" fmla="*/ 30 h 62"/>
                <a:gd name="T70" fmla="*/ 57 w 62"/>
                <a:gd name="T71" fmla="*/ 30 h 62"/>
                <a:gd name="T72" fmla="*/ 51 w 62"/>
                <a:gd name="T73" fmla="*/ 1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2" h="62">
                  <a:moveTo>
                    <a:pt x="31" y="62"/>
                  </a:moveTo>
                  <a:cubicBezTo>
                    <a:pt x="14" y="62"/>
                    <a:pt x="0" y="48"/>
                    <a:pt x="0" y="31"/>
                  </a:cubicBezTo>
                  <a:cubicBezTo>
                    <a:pt x="0" y="14"/>
                    <a:pt x="14" y="0"/>
                    <a:pt x="31" y="0"/>
                  </a:cubicBezTo>
                  <a:cubicBezTo>
                    <a:pt x="48" y="0"/>
                    <a:pt x="62" y="14"/>
                    <a:pt x="62" y="31"/>
                  </a:cubicBezTo>
                  <a:cubicBezTo>
                    <a:pt x="62" y="48"/>
                    <a:pt x="48" y="62"/>
                    <a:pt x="31" y="62"/>
                  </a:cubicBezTo>
                  <a:close/>
                  <a:moveTo>
                    <a:pt x="57" y="35"/>
                  </a:moveTo>
                  <a:cubicBezTo>
                    <a:pt x="56" y="35"/>
                    <a:pt x="49" y="32"/>
                    <a:pt x="41" y="34"/>
                  </a:cubicBezTo>
                  <a:cubicBezTo>
                    <a:pt x="44" y="43"/>
                    <a:pt x="45" y="51"/>
                    <a:pt x="46" y="53"/>
                  </a:cubicBezTo>
                  <a:cubicBezTo>
                    <a:pt x="52" y="49"/>
                    <a:pt x="56" y="42"/>
                    <a:pt x="57" y="35"/>
                  </a:cubicBezTo>
                  <a:close/>
                  <a:moveTo>
                    <a:pt x="41" y="55"/>
                  </a:moveTo>
                  <a:cubicBezTo>
                    <a:pt x="41" y="53"/>
                    <a:pt x="39" y="45"/>
                    <a:pt x="36" y="35"/>
                  </a:cubicBezTo>
                  <a:cubicBezTo>
                    <a:pt x="36" y="35"/>
                    <a:pt x="36" y="35"/>
                    <a:pt x="35" y="35"/>
                  </a:cubicBezTo>
                  <a:cubicBezTo>
                    <a:pt x="20" y="40"/>
                    <a:pt x="15" y="51"/>
                    <a:pt x="15" y="52"/>
                  </a:cubicBezTo>
                  <a:cubicBezTo>
                    <a:pt x="19" y="55"/>
                    <a:pt x="25" y="57"/>
                    <a:pt x="31" y="57"/>
                  </a:cubicBezTo>
                  <a:cubicBezTo>
                    <a:pt x="35" y="57"/>
                    <a:pt x="38" y="57"/>
                    <a:pt x="41" y="55"/>
                  </a:cubicBezTo>
                  <a:close/>
                  <a:moveTo>
                    <a:pt x="11" y="48"/>
                  </a:moveTo>
                  <a:cubicBezTo>
                    <a:pt x="12" y="47"/>
                    <a:pt x="19" y="35"/>
                    <a:pt x="33" y="31"/>
                  </a:cubicBezTo>
                  <a:cubicBezTo>
                    <a:pt x="33" y="31"/>
                    <a:pt x="33" y="31"/>
                    <a:pt x="34" y="31"/>
                  </a:cubicBezTo>
                  <a:cubicBezTo>
                    <a:pt x="33" y="29"/>
                    <a:pt x="32" y="28"/>
                    <a:pt x="32" y="26"/>
                  </a:cubicBezTo>
                  <a:cubicBezTo>
                    <a:pt x="18" y="30"/>
                    <a:pt x="6" y="30"/>
                    <a:pt x="4" y="30"/>
                  </a:cubicBezTo>
                  <a:cubicBezTo>
                    <a:pt x="4" y="30"/>
                    <a:pt x="4" y="30"/>
                    <a:pt x="4" y="31"/>
                  </a:cubicBezTo>
                  <a:cubicBezTo>
                    <a:pt x="4" y="38"/>
                    <a:pt x="7" y="44"/>
                    <a:pt x="11" y="48"/>
                  </a:cubicBezTo>
                  <a:close/>
                  <a:moveTo>
                    <a:pt x="5" y="25"/>
                  </a:moveTo>
                  <a:cubicBezTo>
                    <a:pt x="6" y="25"/>
                    <a:pt x="17" y="25"/>
                    <a:pt x="29" y="22"/>
                  </a:cubicBezTo>
                  <a:cubicBezTo>
                    <a:pt x="25" y="14"/>
                    <a:pt x="20" y="8"/>
                    <a:pt x="20" y="7"/>
                  </a:cubicBezTo>
                  <a:cubicBezTo>
                    <a:pt x="12" y="10"/>
                    <a:pt x="7" y="17"/>
                    <a:pt x="5" y="25"/>
                  </a:cubicBezTo>
                  <a:close/>
                  <a:moveTo>
                    <a:pt x="25" y="5"/>
                  </a:moveTo>
                  <a:cubicBezTo>
                    <a:pt x="25" y="6"/>
                    <a:pt x="30" y="12"/>
                    <a:pt x="35" y="20"/>
                  </a:cubicBezTo>
                  <a:cubicBezTo>
                    <a:pt x="44" y="17"/>
                    <a:pt x="48" y="12"/>
                    <a:pt x="49" y="11"/>
                  </a:cubicBezTo>
                  <a:cubicBezTo>
                    <a:pt x="44" y="7"/>
                    <a:pt x="38" y="4"/>
                    <a:pt x="31" y="4"/>
                  </a:cubicBezTo>
                  <a:cubicBezTo>
                    <a:pt x="29" y="4"/>
                    <a:pt x="27" y="4"/>
                    <a:pt x="25" y="5"/>
                  </a:cubicBezTo>
                  <a:close/>
                  <a:moveTo>
                    <a:pt x="51" y="14"/>
                  </a:moveTo>
                  <a:cubicBezTo>
                    <a:pt x="51" y="15"/>
                    <a:pt x="46" y="20"/>
                    <a:pt x="37" y="24"/>
                  </a:cubicBezTo>
                  <a:cubicBezTo>
                    <a:pt x="37" y="26"/>
                    <a:pt x="38" y="27"/>
                    <a:pt x="38" y="28"/>
                  </a:cubicBezTo>
                  <a:cubicBezTo>
                    <a:pt x="39" y="29"/>
                    <a:pt x="39" y="29"/>
                    <a:pt x="39" y="30"/>
                  </a:cubicBezTo>
                  <a:cubicBezTo>
                    <a:pt x="48" y="29"/>
                    <a:pt x="57" y="30"/>
                    <a:pt x="57" y="30"/>
                  </a:cubicBezTo>
                  <a:cubicBezTo>
                    <a:pt x="57" y="24"/>
                    <a:pt x="55" y="18"/>
                    <a:pt x="51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7" name="任意多边形 21">
              <a:extLst>
                <a:ext uri="{FF2B5EF4-FFF2-40B4-BE49-F238E27FC236}">
                  <a16:creationId xmlns:a16="http://schemas.microsoft.com/office/drawing/2014/main" id="{9D0F489D-5C2B-4148-A6F4-60286E7714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50369" y="3689191"/>
              <a:ext cx="187904" cy="166372"/>
            </a:xfrm>
            <a:custGeom>
              <a:avLst/>
              <a:gdLst>
                <a:gd name="T0" fmla="*/ 48 w 59"/>
                <a:gd name="T1" fmla="*/ 0 h 52"/>
                <a:gd name="T2" fmla="*/ 11 w 59"/>
                <a:gd name="T3" fmla="*/ 0 h 52"/>
                <a:gd name="T4" fmla="*/ 0 w 59"/>
                <a:gd name="T5" fmla="*/ 12 h 52"/>
                <a:gd name="T6" fmla="*/ 0 w 59"/>
                <a:gd name="T7" fmla="*/ 50 h 52"/>
                <a:gd name="T8" fmla="*/ 2 w 59"/>
                <a:gd name="T9" fmla="*/ 52 h 52"/>
                <a:gd name="T10" fmla="*/ 57 w 59"/>
                <a:gd name="T11" fmla="*/ 52 h 52"/>
                <a:gd name="T12" fmla="*/ 59 w 59"/>
                <a:gd name="T13" fmla="*/ 50 h 52"/>
                <a:gd name="T14" fmla="*/ 59 w 59"/>
                <a:gd name="T15" fmla="*/ 12 h 52"/>
                <a:gd name="T16" fmla="*/ 48 w 59"/>
                <a:gd name="T17" fmla="*/ 0 h 52"/>
                <a:gd name="T18" fmla="*/ 37 w 59"/>
                <a:gd name="T19" fmla="*/ 34 h 52"/>
                <a:gd name="T20" fmla="*/ 37 w 59"/>
                <a:gd name="T21" fmla="*/ 45 h 52"/>
                <a:gd name="T22" fmla="*/ 22 w 59"/>
                <a:gd name="T23" fmla="*/ 45 h 52"/>
                <a:gd name="T24" fmla="*/ 22 w 59"/>
                <a:gd name="T25" fmla="*/ 34 h 52"/>
                <a:gd name="T26" fmla="*/ 11 w 59"/>
                <a:gd name="T27" fmla="*/ 34 h 52"/>
                <a:gd name="T28" fmla="*/ 29 w 59"/>
                <a:gd name="T29" fmla="*/ 19 h 52"/>
                <a:gd name="T30" fmla="*/ 48 w 59"/>
                <a:gd name="T31" fmla="*/ 34 h 52"/>
                <a:gd name="T32" fmla="*/ 37 w 59"/>
                <a:gd name="T33" fmla="*/ 34 h 52"/>
                <a:gd name="T34" fmla="*/ 9 w 59"/>
                <a:gd name="T35" fmla="*/ 8 h 52"/>
                <a:gd name="T36" fmla="*/ 12 w 59"/>
                <a:gd name="T37" fmla="*/ 4 h 52"/>
                <a:gd name="T38" fmla="*/ 46 w 59"/>
                <a:gd name="T39" fmla="*/ 4 h 52"/>
                <a:gd name="T40" fmla="*/ 50 w 59"/>
                <a:gd name="T41" fmla="*/ 8 h 52"/>
                <a:gd name="T42" fmla="*/ 9 w 59"/>
                <a:gd name="T43" fmla="*/ 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9" h="52">
                  <a:moveTo>
                    <a:pt x="48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2"/>
                    <a:pt x="1" y="52"/>
                    <a:pt x="2" y="52"/>
                  </a:cubicBezTo>
                  <a:cubicBezTo>
                    <a:pt x="57" y="52"/>
                    <a:pt x="57" y="52"/>
                    <a:pt x="57" y="52"/>
                  </a:cubicBezTo>
                  <a:cubicBezTo>
                    <a:pt x="58" y="52"/>
                    <a:pt x="59" y="52"/>
                    <a:pt x="59" y="50"/>
                  </a:cubicBezTo>
                  <a:cubicBezTo>
                    <a:pt x="59" y="12"/>
                    <a:pt x="59" y="12"/>
                    <a:pt x="59" y="12"/>
                  </a:cubicBezTo>
                  <a:lnTo>
                    <a:pt x="48" y="0"/>
                  </a:lnTo>
                  <a:close/>
                  <a:moveTo>
                    <a:pt x="37" y="34"/>
                  </a:moveTo>
                  <a:cubicBezTo>
                    <a:pt x="37" y="45"/>
                    <a:pt x="37" y="45"/>
                    <a:pt x="37" y="45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48" y="34"/>
                    <a:pt x="48" y="34"/>
                    <a:pt x="48" y="34"/>
                  </a:cubicBezTo>
                  <a:lnTo>
                    <a:pt x="37" y="34"/>
                  </a:lnTo>
                  <a:close/>
                  <a:moveTo>
                    <a:pt x="9" y="8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50" y="8"/>
                    <a:pt x="50" y="8"/>
                    <a:pt x="50" y="8"/>
                  </a:cubicBezTo>
                  <a:lnTo>
                    <a:pt x="9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8" name="任意多边形 22">
              <a:extLst>
                <a:ext uri="{FF2B5EF4-FFF2-40B4-BE49-F238E27FC236}">
                  <a16:creationId xmlns:a16="http://schemas.microsoft.com/office/drawing/2014/main" id="{876FBBA7-CDC4-496E-8B29-FD2484546E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3244" y="4012150"/>
              <a:ext cx="303387" cy="266197"/>
            </a:xfrm>
            <a:custGeom>
              <a:avLst/>
              <a:gdLst>
                <a:gd name="T0" fmla="*/ 95 w 95"/>
                <a:gd name="T1" fmla="*/ 34 h 83"/>
                <a:gd name="T2" fmla="*/ 83 w 95"/>
                <a:gd name="T3" fmla="*/ 0 h 83"/>
                <a:gd name="T4" fmla="*/ 83 w 95"/>
                <a:gd name="T5" fmla="*/ 0 h 83"/>
                <a:gd name="T6" fmla="*/ 75 w 95"/>
                <a:gd name="T7" fmla="*/ 0 h 83"/>
                <a:gd name="T8" fmla="*/ 31 w 95"/>
                <a:gd name="T9" fmla="*/ 19 h 83"/>
                <a:gd name="T10" fmla="*/ 30 w 95"/>
                <a:gd name="T11" fmla="*/ 34 h 83"/>
                <a:gd name="T12" fmla="*/ 31 w 95"/>
                <a:gd name="T13" fmla="*/ 49 h 83"/>
                <a:gd name="T14" fmla="*/ 75 w 95"/>
                <a:gd name="T15" fmla="*/ 67 h 83"/>
                <a:gd name="T16" fmla="*/ 83 w 95"/>
                <a:gd name="T17" fmla="*/ 67 h 83"/>
                <a:gd name="T18" fmla="*/ 83 w 95"/>
                <a:gd name="T19" fmla="*/ 67 h 83"/>
                <a:gd name="T20" fmla="*/ 95 w 95"/>
                <a:gd name="T21" fmla="*/ 34 h 83"/>
                <a:gd name="T22" fmla="*/ 80 w 95"/>
                <a:gd name="T23" fmla="*/ 62 h 83"/>
                <a:gd name="T24" fmla="*/ 78 w 95"/>
                <a:gd name="T25" fmla="*/ 61 h 83"/>
                <a:gd name="T26" fmla="*/ 75 w 95"/>
                <a:gd name="T27" fmla="*/ 55 h 83"/>
                <a:gd name="T28" fmla="*/ 71 w 95"/>
                <a:gd name="T29" fmla="*/ 34 h 83"/>
                <a:gd name="T30" fmla="*/ 75 w 95"/>
                <a:gd name="T31" fmla="*/ 12 h 83"/>
                <a:gd name="T32" fmla="*/ 78 w 95"/>
                <a:gd name="T33" fmla="*/ 7 h 83"/>
                <a:gd name="T34" fmla="*/ 80 w 95"/>
                <a:gd name="T35" fmla="*/ 5 h 83"/>
                <a:gd name="T36" fmla="*/ 82 w 95"/>
                <a:gd name="T37" fmla="*/ 7 h 83"/>
                <a:gd name="T38" fmla="*/ 86 w 95"/>
                <a:gd name="T39" fmla="*/ 12 h 83"/>
                <a:gd name="T40" fmla="*/ 89 w 95"/>
                <a:gd name="T41" fmla="*/ 34 h 83"/>
                <a:gd name="T42" fmla="*/ 86 w 95"/>
                <a:gd name="T43" fmla="*/ 55 h 83"/>
                <a:gd name="T44" fmla="*/ 82 w 95"/>
                <a:gd name="T45" fmla="*/ 61 h 83"/>
                <a:gd name="T46" fmla="*/ 80 w 95"/>
                <a:gd name="T47" fmla="*/ 62 h 83"/>
                <a:gd name="T48" fmla="*/ 23 w 95"/>
                <a:gd name="T49" fmla="*/ 34 h 83"/>
                <a:gd name="T50" fmla="*/ 24 w 95"/>
                <a:gd name="T51" fmla="*/ 20 h 83"/>
                <a:gd name="T52" fmla="*/ 12 w 95"/>
                <a:gd name="T53" fmla="*/ 21 h 83"/>
                <a:gd name="T54" fmla="*/ 5 w 95"/>
                <a:gd name="T55" fmla="*/ 21 h 83"/>
                <a:gd name="T56" fmla="*/ 0 w 95"/>
                <a:gd name="T57" fmla="*/ 30 h 83"/>
                <a:gd name="T58" fmla="*/ 0 w 95"/>
                <a:gd name="T59" fmla="*/ 38 h 83"/>
                <a:gd name="T60" fmla="*/ 5 w 95"/>
                <a:gd name="T61" fmla="*/ 47 h 83"/>
                <a:gd name="T62" fmla="*/ 12 w 95"/>
                <a:gd name="T63" fmla="*/ 47 h 83"/>
                <a:gd name="T64" fmla="*/ 24 w 95"/>
                <a:gd name="T65" fmla="*/ 47 h 83"/>
                <a:gd name="T66" fmla="*/ 23 w 95"/>
                <a:gd name="T67" fmla="*/ 34 h 83"/>
                <a:gd name="T68" fmla="*/ 34 w 95"/>
                <a:gd name="T69" fmla="*/ 53 h 83"/>
                <a:gd name="T70" fmla="*/ 22 w 95"/>
                <a:gd name="T71" fmla="*/ 51 h 83"/>
                <a:gd name="T72" fmla="*/ 30 w 95"/>
                <a:gd name="T73" fmla="*/ 81 h 83"/>
                <a:gd name="T74" fmla="*/ 33 w 95"/>
                <a:gd name="T75" fmla="*/ 83 h 83"/>
                <a:gd name="T76" fmla="*/ 44 w 95"/>
                <a:gd name="T77" fmla="*/ 78 h 83"/>
                <a:gd name="T78" fmla="*/ 46 w 95"/>
                <a:gd name="T79" fmla="*/ 75 h 83"/>
                <a:gd name="T80" fmla="*/ 34 w 95"/>
                <a:gd name="T81" fmla="*/ 53 h 83"/>
                <a:gd name="T82" fmla="*/ 80 w 95"/>
                <a:gd name="T83" fmla="*/ 45 h 83"/>
                <a:gd name="T84" fmla="*/ 79 w 95"/>
                <a:gd name="T85" fmla="*/ 44 h 83"/>
                <a:gd name="T86" fmla="*/ 78 w 95"/>
                <a:gd name="T87" fmla="*/ 42 h 83"/>
                <a:gd name="T88" fmla="*/ 77 w 95"/>
                <a:gd name="T89" fmla="*/ 34 h 83"/>
                <a:gd name="T90" fmla="*/ 78 w 95"/>
                <a:gd name="T91" fmla="*/ 25 h 83"/>
                <a:gd name="T92" fmla="*/ 79 w 95"/>
                <a:gd name="T93" fmla="*/ 23 h 83"/>
                <a:gd name="T94" fmla="*/ 80 w 95"/>
                <a:gd name="T95" fmla="*/ 23 h 83"/>
                <a:gd name="T96" fmla="*/ 81 w 95"/>
                <a:gd name="T97" fmla="*/ 23 h 83"/>
                <a:gd name="T98" fmla="*/ 82 w 95"/>
                <a:gd name="T99" fmla="*/ 25 h 83"/>
                <a:gd name="T100" fmla="*/ 84 w 95"/>
                <a:gd name="T101" fmla="*/ 34 h 83"/>
                <a:gd name="T102" fmla="*/ 82 w 95"/>
                <a:gd name="T103" fmla="*/ 42 h 83"/>
                <a:gd name="T104" fmla="*/ 81 w 95"/>
                <a:gd name="T105" fmla="*/ 44 h 83"/>
                <a:gd name="T106" fmla="*/ 80 w 95"/>
                <a:gd name="T107" fmla="*/ 45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5" h="83">
                  <a:moveTo>
                    <a:pt x="95" y="34"/>
                  </a:moveTo>
                  <a:cubicBezTo>
                    <a:pt x="95" y="15"/>
                    <a:pt x="89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5" y="0"/>
                    <a:pt x="57" y="13"/>
                    <a:pt x="31" y="19"/>
                  </a:cubicBezTo>
                  <a:cubicBezTo>
                    <a:pt x="30" y="23"/>
                    <a:pt x="30" y="28"/>
                    <a:pt x="30" y="34"/>
                  </a:cubicBezTo>
                  <a:cubicBezTo>
                    <a:pt x="30" y="39"/>
                    <a:pt x="30" y="44"/>
                    <a:pt x="31" y="49"/>
                  </a:cubicBezTo>
                  <a:cubicBezTo>
                    <a:pt x="57" y="54"/>
                    <a:pt x="75" y="67"/>
                    <a:pt x="75" y="67"/>
                  </a:cubicBezTo>
                  <a:cubicBezTo>
                    <a:pt x="83" y="67"/>
                    <a:pt x="83" y="67"/>
                    <a:pt x="83" y="67"/>
                  </a:cubicBezTo>
                  <a:cubicBezTo>
                    <a:pt x="83" y="67"/>
                    <a:pt x="83" y="67"/>
                    <a:pt x="83" y="67"/>
                  </a:cubicBezTo>
                  <a:cubicBezTo>
                    <a:pt x="89" y="67"/>
                    <a:pt x="95" y="52"/>
                    <a:pt x="95" y="34"/>
                  </a:cubicBezTo>
                  <a:close/>
                  <a:moveTo>
                    <a:pt x="80" y="62"/>
                  </a:moveTo>
                  <a:cubicBezTo>
                    <a:pt x="79" y="62"/>
                    <a:pt x="78" y="61"/>
                    <a:pt x="78" y="61"/>
                  </a:cubicBezTo>
                  <a:cubicBezTo>
                    <a:pt x="77" y="60"/>
                    <a:pt x="76" y="58"/>
                    <a:pt x="75" y="55"/>
                  </a:cubicBezTo>
                  <a:cubicBezTo>
                    <a:pt x="72" y="49"/>
                    <a:pt x="71" y="42"/>
                    <a:pt x="71" y="34"/>
                  </a:cubicBezTo>
                  <a:cubicBezTo>
                    <a:pt x="71" y="26"/>
                    <a:pt x="72" y="18"/>
                    <a:pt x="75" y="12"/>
                  </a:cubicBezTo>
                  <a:cubicBezTo>
                    <a:pt x="76" y="10"/>
                    <a:pt x="77" y="8"/>
                    <a:pt x="78" y="7"/>
                  </a:cubicBezTo>
                  <a:cubicBezTo>
                    <a:pt x="78" y="6"/>
                    <a:pt x="79" y="5"/>
                    <a:pt x="80" y="5"/>
                  </a:cubicBezTo>
                  <a:cubicBezTo>
                    <a:pt x="81" y="5"/>
                    <a:pt x="82" y="6"/>
                    <a:pt x="82" y="7"/>
                  </a:cubicBezTo>
                  <a:cubicBezTo>
                    <a:pt x="84" y="8"/>
                    <a:pt x="85" y="10"/>
                    <a:pt x="86" y="12"/>
                  </a:cubicBezTo>
                  <a:cubicBezTo>
                    <a:pt x="88" y="18"/>
                    <a:pt x="89" y="26"/>
                    <a:pt x="89" y="34"/>
                  </a:cubicBezTo>
                  <a:cubicBezTo>
                    <a:pt x="89" y="42"/>
                    <a:pt x="88" y="49"/>
                    <a:pt x="86" y="55"/>
                  </a:cubicBezTo>
                  <a:cubicBezTo>
                    <a:pt x="85" y="58"/>
                    <a:pt x="84" y="60"/>
                    <a:pt x="82" y="61"/>
                  </a:cubicBezTo>
                  <a:cubicBezTo>
                    <a:pt x="82" y="61"/>
                    <a:pt x="81" y="62"/>
                    <a:pt x="80" y="62"/>
                  </a:cubicBezTo>
                  <a:close/>
                  <a:moveTo>
                    <a:pt x="23" y="34"/>
                  </a:moveTo>
                  <a:cubicBezTo>
                    <a:pt x="23" y="29"/>
                    <a:pt x="24" y="24"/>
                    <a:pt x="24" y="20"/>
                  </a:cubicBezTo>
                  <a:cubicBezTo>
                    <a:pt x="20" y="21"/>
                    <a:pt x="16" y="21"/>
                    <a:pt x="12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5" y="47"/>
                    <a:pt x="5" y="47"/>
                    <a:pt x="12" y="47"/>
                  </a:cubicBezTo>
                  <a:cubicBezTo>
                    <a:pt x="16" y="47"/>
                    <a:pt x="20" y="47"/>
                    <a:pt x="24" y="47"/>
                  </a:cubicBezTo>
                  <a:cubicBezTo>
                    <a:pt x="24" y="43"/>
                    <a:pt x="23" y="39"/>
                    <a:pt x="23" y="34"/>
                  </a:cubicBezTo>
                  <a:close/>
                  <a:moveTo>
                    <a:pt x="34" y="53"/>
                  </a:moveTo>
                  <a:cubicBezTo>
                    <a:pt x="22" y="51"/>
                    <a:pt x="22" y="51"/>
                    <a:pt x="22" y="51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30" y="82"/>
                    <a:pt x="32" y="83"/>
                    <a:pt x="33" y="83"/>
                  </a:cubicBezTo>
                  <a:cubicBezTo>
                    <a:pt x="44" y="78"/>
                    <a:pt x="44" y="78"/>
                    <a:pt x="44" y="78"/>
                  </a:cubicBezTo>
                  <a:cubicBezTo>
                    <a:pt x="46" y="78"/>
                    <a:pt x="46" y="76"/>
                    <a:pt x="46" y="75"/>
                  </a:cubicBezTo>
                  <a:lnTo>
                    <a:pt x="34" y="53"/>
                  </a:lnTo>
                  <a:close/>
                  <a:moveTo>
                    <a:pt x="80" y="45"/>
                  </a:moveTo>
                  <a:cubicBezTo>
                    <a:pt x="80" y="45"/>
                    <a:pt x="79" y="44"/>
                    <a:pt x="79" y="44"/>
                  </a:cubicBezTo>
                  <a:cubicBezTo>
                    <a:pt x="79" y="44"/>
                    <a:pt x="78" y="43"/>
                    <a:pt x="78" y="42"/>
                  </a:cubicBezTo>
                  <a:cubicBezTo>
                    <a:pt x="77" y="40"/>
                    <a:pt x="77" y="37"/>
                    <a:pt x="77" y="34"/>
                  </a:cubicBezTo>
                  <a:cubicBezTo>
                    <a:pt x="77" y="31"/>
                    <a:pt x="77" y="28"/>
                    <a:pt x="78" y="25"/>
                  </a:cubicBezTo>
                  <a:cubicBezTo>
                    <a:pt x="78" y="25"/>
                    <a:pt x="79" y="24"/>
                    <a:pt x="79" y="23"/>
                  </a:cubicBezTo>
                  <a:cubicBezTo>
                    <a:pt x="79" y="23"/>
                    <a:pt x="80" y="23"/>
                    <a:pt x="80" y="23"/>
                  </a:cubicBezTo>
                  <a:cubicBezTo>
                    <a:pt x="80" y="23"/>
                    <a:pt x="81" y="23"/>
                    <a:pt x="81" y="23"/>
                  </a:cubicBezTo>
                  <a:cubicBezTo>
                    <a:pt x="81" y="24"/>
                    <a:pt x="82" y="25"/>
                    <a:pt x="82" y="25"/>
                  </a:cubicBezTo>
                  <a:cubicBezTo>
                    <a:pt x="83" y="28"/>
                    <a:pt x="84" y="31"/>
                    <a:pt x="84" y="34"/>
                  </a:cubicBezTo>
                  <a:cubicBezTo>
                    <a:pt x="84" y="37"/>
                    <a:pt x="83" y="40"/>
                    <a:pt x="82" y="42"/>
                  </a:cubicBezTo>
                  <a:cubicBezTo>
                    <a:pt x="82" y="43"/>
                    <a:pt x="81" y="44"/>
                    <a:pt x="81" y="44"/>
                  </a:cubicBezTo>
                  <a:cubicBezTo>
                    <a:pt x="81" y="44"/>
                    <a:pt x="80" y="45"/>
                    <a:pt x="80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9" name="任意多边形 23">
              <a:extLst>
                <a:ext uri="{FF2B5EF4-FFF2-40B4-BE49-F238E27FC236}">
                  <a16:creationId xmlns:a16="http://schemas.microsoft.com/office/drawing/2014/main" id="{B391FDDF-191F-4CCF-A37F-AF688E0E7D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67808" y="3599153"/>
              <a:ext cx="160501" cy="64591"/>
            </a:xfrm>
            <a:custGeom>
              <a:avLst/>
              <a:gdLst>
                <a:gd name="T0" fmla="*/ 50 w 50"/>
                <a:gd name="T1" fmla="*/ 10 h 20"/>
                <a:gd name="T2" fmla="*/ 50 w 50"/>
                <a:gd name="T3" fmla="*/ 10 h 20"/>
                <a:gd name="T4" fmla="*/ 40 w 50"/>
                <a:gd name="T5" fmla="*/ 0 h 20"/>
                <a:gd name="T6" fmla="*/ 28 w 50"/>
                <a:gd name="T7" fmla="*/ 0 h 20"/>
                <a:gd name="T8" fmla="*/ 18 w 50"/>
                <a:gd name="T9" fmla="*/ 10 h 20"/>
                <a:gd name="T10" fmla="*/ 18 w 50"/>
                <a:gd name="T11" fmla="*/ 10 h 20"/>
                <a:gd name="T12" fmla="*/ 18 w 50"/>
                <a:gd name="T13" fmla="*/ 11 h 20"/>
                <a:gd name="T14" fmla="*/ 23 w 50"/>
                <a:gd name="T15" fmla="*/ 11 h 20"/>
                <a:gd name="T16" fmla="*/ 23 w 50"/>
                <a:gd name="T17" fmla="*/ 10 h 20"/>
                <a:gd name="T18" fmla="*/ 23 w 50"/>
                <a:gd name="T19" fmla="*/ 10 h 20"/>
                <a:gd name="T20" fmla="*/ 28 w 50"/>
                <a:gd name="T21" fmla="*/ 5 h 20"/>
                <a:gd name="T22" fmla="*/ 40 w 50"/>
                <a:gd name="T23" fmla="*/ 5 h 20"/>
                <a:gd name="T24" fmla="*/ 45 w 50"/>
                <a:gd name="T25" fmla="*/ 10 h 20"/>
                <a:gd name="T26" fmla="*/ 45 w 50"/>
                <a:gd name="T27" fmla="*/ 10 h 20"/>
                <a:gd name="T28" fmla="*/ 40 w 50"/>
                <a:gd name="T29" fmla="*/ 15 h 20"/>
                <a:gd name="T30" fmla="*/ 35 w 50"/>
                <a:gd name="T31" fmla="*/ 15 h 20"/>
                <a:gd name="T32" fmla="*/ 32 w 50"/>
                <a:gd name="T33" fmla="*/ 20 h 20"/>
                <a:gd name="T34" fmla="*/ 40 w 50"/>
                <a:gd name="T35" fmla="*/ 20 h 20"/>
                <a:gd name="T36" fmla="*/ 50 w 50"/>
                <a:gd name="T37" fmla="*/ 10 h 20"/>
                <a:gd name="T38" fmla="*/ 32 w 50"/>
                <a:gd name="T39" fmla="*/ 10 h 20"/>
                <a:gd name="T40" fmla="*/ 32 w 50"/>
                <a:gd name="T41" fmla="*/ 9 h 20"/>
                <a:gd name="T42" fmla="*/ 27 w 50"/>
                <a:gd name="T43" fmla="*/ 9 h 20"/>
                <a:gd name="T44" fmla="*/ 28 w 50"/>
                <a:gd name="T45" fmla="*/ 10 h 20"/>
                <a:gd name="T46" fmla="*/ 28 w 50"/>
                <a:gd name="T47" fmla="*/ 10 h 20"/>
                <a:gd name="T48" fmla="*/ 22 w 50"/>
                <a:gd name="T49" fmla="*/ 15 h 20"/>
                <a:gd name="T50" fmla="*/ 10 w 50"/>
                <a:gd name="T51" fmla="*/ 15 h 20"/>
                <a:gd name="T52" fmla="*/ 5 w 50"/>
                <a:gd name="T53" fmla="*/ 10 h 20"/>
                <a:gd name="T54" fmla="*/ 5 w 50"/>
                <a:gd name="T55" fmla="*/ 10 h 20"/>
                <a:gd name="T56" fmla="*/ 10 w 50"/>
                <a:gd name="T57" fmla="*/ 5 h 20"/>
                <a:gd name="T58" fmla="*/ 16 w 50"/>
                <a:gd name="T59" fmla="*/ 5 h 20"/>
                <a:gd name="T60" fmla="*/ 19 w 50"/>
                <a:gd name="T61" fmla="*/ 0 h 20"/>
                <a:gd name="T62" fmla="*/ 10 w 50"/>
                <a:gd name="T63" fmla="*/ 0 h 20"/>
                <a:gd name="T64" fmla="*/ 0 w 50"/>
                <a:gd name="T65" fmla="*/ 10 h 20"/>
                <a:gd name="T66" fmla="*/ 0 w 50"/>
                <a:gd name="T67" fmla="*/ 10 h 20"/>
                <a:gd name="T68" fmla="*/ 10 w 50"/>
                <a:gd name="T69" fmla="*/ 20 h 20"/>
                <a:gd name="T70" fmla="*/ 22 w 50"/>
                <a:gd name="T71" fmla="*/ 20 h 20"/>
                <a:gd name="T72" fmla="*/ 32 w 50"/>
                <a:gd name="T73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0" h="20">
                  <a:moveTo>
                    <a:pt x="50" y="10"/>
                  </a:moveTo>
                  <a:cubicBezTo>
                    <a:pt x="50" y="10"/>
                    <a:pt x="50" y="10"/>
                    <a:pt x="50" y="10"/>
                  </a:cubicBezTo>
                  <a:cubicBezTo>
                    <a:pt x="50" y="5"/>
                    <a:pt x="46" y="0"/>
                    <a:pt x="40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3" y="0"/>
                    <a:pt x="18" y="5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8" y="11"/>
                    <a:pt x="18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1"/>
                    <a:pt x="23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3" y="7"/>
                    <a:pt x="25" y="5"/>
                    <a:pt x="28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3" y="5"/>
                    <a:pt x="45" y="7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3"/>
                    <a:pt x="43" y="15"/>
                    <a:pt x="40" y="15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34" y="17"/>
                    <a:pt x="33" y="18"/>
                    <a:pt x="32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6" y="20"/>
                    <a:pt x="50" y="15"/>
                    <a:pt x="50" y="10"/>
                  </a:cubicBezTo>
                  <a:close/>
                  <a:moveTo>
                    <a:pt x="32" y="10"/>
                  </a:moveTo>
                  <a:cubicBezTo>
                    <a:pt x="32" y="9"/>
                    <a:pt x="32" y="9"/>
                    <a:pt x="32" y="9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8" y="9"/>
                    <a:pt x="28" y="9"/>
                    <a:pt x="28" y="10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8" y="13"/>
                    <a:pt x="25" y="15"/>
                    <a:pt x="22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7" y="15"/>
                    <a:pt x="5" y="13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7"/>
                    <a:pt x="7" y="5"/>
                    <a:pt x="10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3"/>
                    <a:pt x="17" y="1"/>
                    <a:pt x="19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5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5"/>
                    <a:pt x="5" y="20"/>
                    <a:pt x="10" y="20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8" y="20"/>
                    <a:pt x="32" y="15"/>
                    <a:pt x="32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0" name="任意多边形 24">
              <a:extLst>
                <a:ext uri="{FF2B5EF4-FFF2-40B4-BE49-F238E27FC236}">
                  <a16:creationId xmlns:a16="http://schemas.microsoft.com/office/drawing/2014/main" id="{E8AF10BE-CA2A-4464-A4F0-A552CD97FD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18522" y="2912132"/>
              <a:ext cx="172245" cy="168330"/>
            </a:xfrm>
            <a:custGeom>
              <a:avLst/>
              <a:gdLst>
                <a:gd name="T0" fmla="*/ 27 w 54"/>
                <a:gd name="T1" fmla="*/ 0 h 53"/>
                <a:gd name="T2" fmla="*/ 0 w 54"/>
                <a:gd name="T3" fmla="*/ 27 h 53"/>
                <a:gd name="T4" fmla="*/ 27 w 54"/>
                <a:gd name="T5" fmla="*/ 53 h 53"/>
                <a:gd name="T6" fmla="*/ 54 w 54"/>
                <a:gd name="T7" fmla="*/ 27 h 53"/>
                <a:gd name="T8" fmla="*/ 27 w 54"/>
                <a:gd name="T9" fmla="*/ 0 h 53"/>
                <a:gd name="T10" fmla="*/ 16 w 54"/>
                <a:gd name="T11" fmla="*/ 43 h 53"/>
                <a:gd name="T12" fmla="*/ 17 w 54"/>
                <a:gd name="T13" fmla="*/ 38 h 53"/>
                <a:gd name="T14" fmla="*/ 7 w 54"/>
                <a:gd name="T15" fmla="*/ 24 h 53"/>
                <a:gd name="T16" fmla="*/ 13 w 54"/>
                <a:gd name="T17" fmla="*/ 12 h 53"/>
                <a:gd name="T18" fmla="*/ 27 w 54"/>
                <a:gd name="T19" fmla="*/ 7 h 53"/>
                <a:gd name="T20" fmla="*/ 41 w 54"/>
                <a:gd name="T21" fmla="*/ 12 h 53"/>
                <a:gd name="T22" fmla="*/ 47 w 54"/>
                <a:gd name="T23" fmla="*/ 24 h 53"/>
                <a:gd name="T24" fmla="*/ 37 w 54"/>
                <a:gd name="T25" fmla="*/ 38 h 53"/>
                <a:gd name="T26" fmla="*/ 38 w 54"/>
                <a:gd name="T27" fmla="*/ 43 h 53"/>
                <a:gd name="T28" fmla="*/ 27 w 54"/>
                <a:gd name="T29" fmla="*/ 47 h 53"/>
                <a:gd name="T30" fmla="*/ 16 w 54"/>
                <a:gd name="T31" fmla="*/ 43 h 53"/>
                <a:gd name="T32" fmla="*/ 29 w 54"/>
                <a:gd name="T33" fmla="*/ 33 h 53"/>
                <a:gd name="T34" fmla="*/ 30 w 54"/>
                <a:gd name="T35" fmla="*/ 35 h 53"/>
                <a:gd name="T36" fmla="*/ 30 w 54"/>
                <a:gd name="T37" fmla="*/ 38 h 53"/>
                <a:gd name="T38" fmla="*/ 29 w 54"/>
                <a:gd name="T39" fmla="*/ 40 h 53"/>
                <a:gd name="T40" fmla="*/ 25 w 54"/>
                <a:gd name="T41" fmla="*/ 40 h 53"/>
                <a:gd name="T42" fmla="*/ 24 w 54"/>
                <a:gd name="T43" fmla="*/ 38 h 53"/>
                <a:gd name="T44" fmla="*/ 24 w 54"/>
                <a:gd name="T45" fmla="*/ 35 h 53"/>
                <a:gd name="T46" fmla="*/ 25 w 54"/>
                <a:gd name="T47" fmla="*/ 33 h 53"/>
                <a:gd name="T48" fmla="*/ 26 w 54"/>
                <a:gd name="T49" fmla="*/ 10 h 53"/>
                <a:gd name="T50" fmla="*/ 28 w 54"/>
                <a:gd name="T51" fmla="*/ 10 h 53"/>
                <a:gd name="T52" fmla="*/ 29 w 54"/>
                <a:gd name="T53" fmla="*/ 3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3">
                  <a:moveTo>
                    <a:pt x="27" y="0"/>
                  </a:moveTo>
                  <a:cubicBezTo>
                    <a:pt x="12" y="0"/>
                    <a:pt x="0" y="12"/>
                    <a:pt x="0" y="27"/>
                  </a:cubicBezTo>
                  <a:cubicBezTo>
                    <a:pt x="0" y="41"/>
                    <a:pt x="12" y="53"/>
                    <a:pt x="27" y="53"/>
                  </a:cubicBezTo>
                  <a:cubicBezTo>
                    <a:pt x="42" y="53"/>
                    <a:pt x="54" y="41"/>
                    <a:pt x="54" y="27"/>
                  </a:cubicBezTo>
                  <a:cubicBezTo>
                    <a:pt x="54" y="12"/>
                    <a:pt x="42" y="0"/>
                    <a:pt x="27" y="0"/>
                  </a:cubicBezTo>
                  <a:close/>
                  <a:moveTo>
                    <a:pt x="16" y="43"/>
                  </a:moveTo>
                  <a:cubicBezTo>
                    <a:pt x="17" y="42"/>
                    <a:pt x="17" y="40"/>
                    <a:pt x="17" y="38"/>
                  </a:cubicBezTo>
                  <a:cubicBezTo>
                    <a:pt x="17" y="32"/>
                    <a:pt x="13" y="26"/>
                    <a:pt x="7" y="24"/>
                  </a:cubicBezTo>
                  <a:cubicBezTo>
                    <a:pt x="8" y="20"/>
                    <a:pt x="10" y="16"/>
                    <a:pt x="13" y="12"/>
                  </a:cubicBezTo>
                  <a:cubicBezTo>
                    <a:pt x="17" y="9"/>
                    <a:pt x="22" y="7"/>
                    <a:pt x="27" y="7"/>
                  </a:cubicBezTo>
                  <a:cubicBezTo>
                    <a:pt x="32" y="7"/>
                    <a:pt x="37" y="9"/>
                    <a:pt x="41" y="12"/>
                  </a:cubicBezTo>
                  <a:cubicBezTo>
                    <a:pt x="44" y="16"/>
                    <a:pt x="46" y="20"/>
                    <a:pt x="47" y="24"/>
                  </a:cubicBezTo>
                  <a:cubicBezTo>
                    <a:pt x="41" y="26"/>
                    <a:pt x="37" y="32"/>
                    <a:pt x="37" y="38"/>
                  </a:cubicBezTo>
                  <a:cubicBezTo>
                    <a:pt x="37" y="40"/>
                    <a:pt x="37" y="42"/>
                    <a:pt x="38" y="43"/>
                  </a:cubicBezTo>
                  <a:cubicBezTo>
                    <a:pt x="35" y="45"/>
                    <a:pt x="31" y="47"/>
                    <a:pt x="27" y="47"/>
                  </a:cubicBezTo>
                  <a:cubicBezTo>
                    <a:pt x="23" y="47"/>
                    <a:pt x="19" y="45"/>
                    <a:pt x="16" y="43"/>
                  </a:cubicBezTo>
                  <a:close/>
                  <a:moveTo>
                    <a:pt x="29" y="33"/>
                  </a:moveTo>
                  <a:cubicBezTo>
                    <a:pt x="30" y="33"/>
                    <a:pt x="30" y="34"/>
                    <a:pt x="30" y="35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0" y="39"/>
                    <a:pt x="30" y="40"/>
                    <a:pt x="29" y="40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25" y="40"/>
                    <a:pt x="24" y="39"/>
                    <a:pt x="24" y="38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8" y="10"/>
                    <a:pt x="28" y="10"/>
                    <a:pt x="28" y="10"/>
                  </a:cubicBezTo>
                  <a:lnTo>
                    <a:pt x="29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1" name="任意多边形 25">
              <a:extLst>
                <a:ext uri="{FF2B5EF4-FFF2-40B4-BE49-F238E27FC236}">
                  <a16:creationId xmlns:a16="http://schemas.microsoft.com/office/drawing/2014/main" id="{747C802D-D113-48C0-93F9-4FE7F8A7D7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95034" y="3100035"/>
              <a:ext cx="150715" cy="121354"/>
            </a:xfrm>
            <a:custGeom>
              <a:avLst/>
              <a:gdLst>
                <a:gd name="T0" fmla="*/ 30 w 77"/>
                <a:gd name="T1" fmla="*/ 62 h 62"/>
                <a:gd name="T2" fmla="*/ 0 w 77"/>
                <a:gd name="T3" fmla="*/ 31 h 62"/>
                <a:gd name="T4" fmla="*/ 15 w 77"/>
                <a:gd name="T5" fmla="*/ 17 h 62"/>
                <a:gd name="T6" fmla="*/ 30 w 77"/>
                <a:gd name="T7" fmla="*/ 33 h 62"/>
                <a:gd name="T8" fmla="*/ 62 w 77"/>
                <a:gd name="T9" fmla="*/ 0 h 62"/>
                <a:gd name="T10" fmla="*/ 77 w 77"/>
                <a:gd name="T11" fmla="*/ 15 h 62"/>
                <a:gd name="T12" fmla="*/ 30 w 77"/>
                <a:gd name="T13" fmla="*/ 62 h 62"/>
                <a:gd name="T14" fmla="*/ 9 w 77"/>
                <a:gd name="T15" fmla="*/ 31 h 62"/>
                <a:gd name="T16" fmla="*/ 30 w 77"/>
                <a:gd name="T17" fmla="*/ 54 h 62"/>
                <a:gd name="T18" fmla="*/ 69 w 77"/>
                <a:gd name="T19" fmla="*/ 15 h 62"/>
                <a:gd name="T20" fmla="*/ 62 w 77"/>
                <a:gd name="T21" fmla="*/ 8 h 62"/>
                <a:gd name="T22" fmla="*/ 30 w 77"/>
                <a:gd name="T23" fmla="*/ 41 h 62"/>
                <a:gd name="T24" fmla="*/ 15 w 77"/>
                <a:gd name="T25" fmla="*/ 25 h 62"/>
                <a:gd name="T26" fmla="*/ 9 w 77"/>
                <a:gd name="T27" fmla="*/ 3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7" h="62">
                  <a:moveTo>
                    <a:pt x="30" y="62"/>
                  </a:moveTo>
                  <a:lnTo>
                    <a:pt x="0" y="31"/>
                  </a:lnTo>
                  <a:lnTo>
                    <a:pt x="15" y="17"/>
                  </a:lnTo>
                  <a:lnTo>
                    <a:pt x="30" y="33"/>
                  </a:lnTo>
                  <a:lnTo>
                    <a:pt x="62" y="0"/>
                  </a:lnTo>
                  <a:lnTo>
                    <a:pt x="77" y="15"/>
                  </a:lnTo>
                  <a:lnTo>
                    <a:pt x="30" y="62"/>
                  </a:lnTo>
                  <a:close/>
                  <a:moveTo>
                    <a:pt x="9" y="31"/>
                  </a:moveTo>
                  <a:lnTo>
                    <a:pt x="30" y="54"/>
                  </a:lnTo>
                  <a:lnTo>
                    <a:pt x="69" y="15"/>
                  </a:lnTo>
                  <a:lnTo>
                    <a:pt x="62" y="8"/>
                  </a:lnTo>
                  <a:lnTo>
                    <a:pt x="30" y="41"/>
                  </a:lnTo>
                  <a:lnTo>
                    <a:pt x="15" y="25"/>
                  </a:lnTo>
                  <a:lnTo>
                    <a:pt x="9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2" name="任意多边形 26">
              <a:extLst>
                <a:ext uri="{FF2B5EF4-FFF2-40B4-BE49-F238E27FC236}">
                  <a16:creationId xmlns:a16="http://schemas.microsoft.com/office/drawing/2014/main" id="{5FD32726-AB4C-4DDD-BCC0-F47A2874A8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40581" y="3336871"/>
              <a:ext cx="178118" cy="236836"/>
            </a:xfrm>
            <a:custGeom>
              <a:avLst/>
              <a:gdLst>
                <a:gd name="T0" fmla="*/ 53 w 56"/>
                <a:gd name="T1" fmla="*/ 9 h 74"/>
                <a:gd name="T2" fmla="*/ 49 w 56"/>
                <a:gd name="T3" fmla="*/ 9 h 74"/>
                <a:gd name="T4" fmla="*/ 49 w 56"/>
                <a:gd name="T5" fmla="*/ 14 h 74"/>
                <a:gd name="T6" fmla="*/ 51 w 56"/>
                <a:gd name="T7" fmla="*/ 14 h 74"/>
                <a:gd name="T8" fmla="*/ 51 w 56"/>
                <a:gd name="T9" fmla="*/ 51 h 74"/>
                <a:gd name="T10" fmla="*/ 32 w 56"/>
                <a:gd name="T11" fmla="*/ 51 h 74"/>
                <a:gd name="T12" fmla="*/ 32 w 56"/>
                <a:gd name="T13" fmla="*/ 70 h 74"/>
                <a:gd name="T14" fmla="*/ 5 w 56"/>
                <a:gd name="T15" fmla="*/ 70 h 74"/>
                <a:gd name="T16" fmla="*/ 5 w 56"/>
                <a:gd name="T17" fmla="*/ 14 h 74"/>
                <a:gd name="T18" fmla="*/ 7 w 56"/>
                <a:gd name="T19" fmla="*/ 14 h 74"/>
                <a:gd name="T20" fmla="*/ 7 w 56"/>
                <a:gd name="T21" fmla="*/ 9 h 74"/>
                <a:gd name="T22" fmla="*/ 2 w 56"/>
                <a:gd name="T23" fmla="*/ 9 h 74"/>
                <a:gd name="T24" fmla="*/ 0 w 56"/>
                <a:gd name="T25" fmla="*/ 12 h 74"/>
                <a:gd name="T26" fmla="*/ 0 w 56"/>
                <a:gd name="T27" fmla="*/ 72 h 74"/>
                <a:gd name="T28" fmla="*/ 2 w 56"/>
                <a:gd name="T29" fmla="*/ 74 h 74"/>
                <a:gd name="T30" fmla="*/ 39 w 56"/>
                <a:gd name="T31" fmla="*/ 74 h 74"/>
                <a:gd name="T32" fmla="*/ 56 w 56"/>
                <a:gd name="T33" fmla="*/ 58 h 74"/>
                <a:gd name="T34" fmla="*/ 56 w 56"/>
                <a:gd name="T35" fmla="*/ 12 h 74"/>
                <a:gd name="T36" fmla="*/ 53 w 56"/>
                <a:gd name="T37" fmla="*/ 9 h 74"/>
                <a:gd name="T38" fmla="*/ 37 w 56"/>
                <a:gd name="T39" fmla="*/ 70 h 74"/>
                <a:gd name="T40" fmla="*/ 37 w 56"/>
                <a:gd name="T41" fmla="*/ 56 h 74"/>
                <a:gd name="T42" fmla="*/ 51 w 56"/>
                <a:gd name="T43" fmla="*/ 56 h 74"/>
                <a:gd name="T44" fmla="*/ 37 w 56"/>
                <a:gd name="T45" fmla="*/ 70 h 74"/>
                <a:gd name="T46" fmla="*/ 46 w 56"/>
                <a:gd name="T47" fmla="*/ 9 h 74"/>
                <a:gd name="T48" fmla="*/ 37 w 56"/>
                <a:gd name="T49" fmla="*/ 9 h 74"/>
                <a:gd name="T50" fmla="*/ 37 w 56"/>
                <a:gd name="T51" fmla="*/ 5 h 74"/>
                <a:gd name="T52" fmla="*/ 32 w 56"/>
                <a:gd name="T53" fmla="*/ 0 h 74"/>
                <a:gd name="T54" fmla="*/ 23 w 56"/>
                <a:gd name="T55" fmla="*/ 0 h 74"/>
                <a:gd name="T56" fmla="*/ 19 w 56"/>
                <a:gd name="T57" fmla="*/ 5 h 74"/>
                <a:gd name="T58" fmla="*/ 19 w 56"/>
                <a:gd name="T59" fmla="*/ 9 h 74"/>
                <a:gd name="T60" fmla="*/ 9 w 56"/>
                <a:gd name="T61" fmla="*/ 9 h 74"/>
                <a:gd name="T62" fmla="*/ 9 w 56"/>
                <a:gd name="T63" fmla="*/ 19 h 74"/>
                <a:gd name="T64" fmla="*/ 46 w 56"/>
                <a:gd name="T65" fmla="*/ 19 h 74"/>
                <a:gd name="T66" fmla="*/ 46 w 56"/>
                <a:gd name="T67" fmla="*/ 9 h 74"/>
                <a:gd name="T68" fmla="*/ 32 w 56"/>
                <a:gd name="T69" fmla="*/ 9 h 74"/>
                <a:gd name="T70" fmla="*/ 23 w 56"/>
                <a:gd name="T71" fmla="*/ 9 h 74"/>
                <a:gd name="T72" fmla="*/ 23 w 56"/>
                <a:gd name="T73" fmla="*/ 5 h 74"/>
                <a:gd name="T74" fmla="*/ 23 w 56"/>
                <a:gd name="T75" fmla="*/ 5 h 74"/>
                <a:gd name="T76" fmla="*/ 32 w 56"/>
                <a:gd name="T77" fmla="*/ 5 h 74"/>
                <a:gd name="T78" fmla="*/ 32 w 56"/>
                <a:gd name="T79" fmla="*/ 5 h 74"/>
                <a:gd name="T80" fmla="*/ 32 w 56"/>
                <a:gd name="T81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6" h="74">
                  <a:moveTo>
                    <a:pt x="53" y="9"/>
                  </a:moveTo>
                  <a:cubicBezTo>
                    <a:pt x="49" y="9"/>
                    <a:pt x="49" y="9"/>
                    <a:pt x="49" y="9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51" y="51"/>
                    <a:pt x="51" y="51"/>
                    <a:pt x="51" y="51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70"/>
                    <a:pt x="32" y="70"/>
                    <a:pt x="32" y="70"/>
                  </a:cubicBezTo>
                  <a:cubicBezTo>
                    <a:pt x="5" y="70"/>
                    <a:pt x="5" y="70"/>
                    <a:pt x="5" y="70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9"/>
                    <a:pt x="0" y="10"/>
                    <a:pt x="0" y="1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1" y="74"/>
                    <a:pt x="2" y="74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56" y="58"/>
                    <a:pt x="56" y="58"/>
                    <a:pt x="56" y="58"/>
                  </a:cubicBezTo>
                  <a:cubicBezTo>
                    <a:pt x="56" y="12"/>
                    <a:pt x="56" y="12"/>
                    <a:pt x="56" y="12"/>
                  </a:cubicBezTo>
                  <a:cubicBezTo>
                    <a:pt x="56" y="10"/>
                    <a:pt x="55" y="9"/>
                    <a:pt x="53" y="9"/>
                  </a:cubicBezTo>
                  <a:close/>
                  <a:moveTo>
                    <a:pt x="37" y="70"/>
                  </a:moveTo>
                  <a:cubicBezTo>
                    <a:pt x="37" y="56"/>
                    <a:pt x="37" y="56"/>
                    <a:pt x="37" y="56"/>
                  </a:cubicBezTo>
                  <a:cubicBezTo>
                    <a:pt x="51" y="56"/>
                    <a:pt x="51" y="56"/>
                    <a:pt x="51" y="56"/>
                  </a:cubicBezTo>
                  <a:lnTo>
                    <a:pt x="37" y="70"/>
                  </a:lnTo>
                  <a:close/>
                  <a:moveTo>
                    <a:pt x="46" y="9"/>
                  </a:moveTo>
                  <a:cubicBezTo>
                    <a:pt x="37" y="9"/>
                    <a:pt x="37" y="9"/>
                    <a:pt x="37" y="9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2"/>
                    <a:pt x="35" y="0"/>
                    <a:pt x="32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1" y="0"/>
                    <a:pt x="19" y="2"/>
                    <a:pt x="19" y="5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46" y="19"/>
                    <a:pt x="46" y="19"/>
                    <a:pt x="46" y="19"/>
                  </a:cubicBezTo>
                  <a:lnTo>
                    <a:pt x="46" y="9"/>
                  </a:lnTo>
                  <a:close/>
                  <a:moveTo>
                    <a:pt x="32" y="9"/>
                  </a:moveTo>
                  <a:cubicBezTo>
                    <a:pt x="23" y="9"/>
                    <a:pt x="23" y="9"/>
                    <a:pt x="23" y="9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2" y="5"/>
                    <a:pt x="32" y="5"/>
                    <a:pt x="32" y="5"/>
                  </a:cubicBezTo>
                  <a:lnTo>
                    <a:pt x="3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3" name="任意多边形 27">
              <a:extLst>
                <a:ext uri="{FF2B5EF4-FFF2-40B4-BE49-F238E27FC236}">
                  <a16:creationId xmlns:a16="http://schemas.microsoft.com/office/drawing/2014/main" id="{F1D3FCA2-DBC8-40E4-A11F-C20A17ECAC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86834" y="3618727"/>
              <a:ext cx="608730" cy="342532"/>
            </a:xfrm>
            <a:custGeom>
              <a:avLst/>
              <a:gdLst>
                <a:gd name="T0" fmla="*/ 190 w 190"/>
                <a:gd name="T1" fmla="*/ 74 h 107"/>
                <a:gd name="T2" fmla="*/ 166 w 190"/>
                <a:gd name="T3" fmla="*/ 43 h 107"/>
                <a:gd name="T4" fmla="*/ 122 w 190"/>
                <a:gd name="T5" fmla="*/ 0 h 107"/>
                <a:gd name="T6" fmla="*/ 87 w 190"/>
                <a:gd name="T7" fmla="*/ 17 h 107"/>
                <a:gd name="T8" fmla="*/ 67 w 190"/>
                <a:gd name="T9" fmla="*/ 7 h 107"/>
                <a:gd name="T10" fmla="*/ 42 w 190"/>
                <a:gd name="T11" fmla="*/ 32 h 107"/>
                <a:gd name="T12" fmla="*/ 43 w 190"/>
                <a:gd name="T13" fmla="*/ 35 h 107"/>
                <a:gd name="T14" fmla="*/ 36 w 190"/>
                <a:gd name="T15" fmla="*/ 35 h 107"/>
                <a:gd name="T16" fmla="*/ 0 w 190"/>
                <a:gd name="T17" fmla="*/ 71 h 107"/>
                <a:gd name="T18" fmla="*/ 36 w 190"/>
                <a:gd name="T19" fmla="*/ 107 h 107"/>
                <a:gd name="T20" fmla="*/ 158 w 190"/>
                <a:gd name="T21" fmla="*/ 107 h 107"/>
                <a:gd name="T22" fmla="*/ 158 w 190"/>
                <a:gd name="T23" fmla="*/ 107 h 107"/>
                <a:gd name="T24" fmla="*/ 190 w 190"/>
                <a:gd name="T25" fmla="*/ 74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" h="107">
                  <a:moveTo>
                    <a:pt x="190" y="74"/>
                  </a:moveTo>
                  <a:cubicBezTo>
                    <a:pt x="190" y="59"/>
                    <a:pt x="180" y="46"/>
                    <a:pt x="166" y="43"/>
                  </a:cubicBezTo>
                  <a:cubicBezTo>
                    <a:pt x="165" y="19"/>
                    <a:pt x="146" y="0"/>
                    <a:pt x="122" y="0"/>
                  </a:cubicBezTo>
                  <a:cubicBezTo>
                    <a:pt x="107" y="0"/>
                    <a:pt x="95" y="6"/>
                    <a:pt x="87" y="17"/>
                  </a:cubicBezTo>
                  <a:cubicBezTo>
                    <a:pt x="82" y="11"/>
                    <a:pt x="75" y="7"/>
                    <a:pt x="67" y="7"/>
                  </a:cubicBezTo>
                  <a:cubicBezTo>
                    <a:pt x="54" y="7"/>
                    <a:pt x="42" y="18"/>
                    <a:pt x="42" y="32"/>
                  </a:cubicBezTo>
                  <a:cubicBezTo>
                    <a:pt x="42" y="33"/>
                    <a:pt x="43" y="34"/>
                    <a:pt x="43" y="35"/>
                  </a:cubicBezTo>
                  <a:cubicBezTo>
                    <a:pt x="41" y="35"/>
                    <a:pt x="38" y="35"/>
                    <a:pt x="36" y="35"/>
                  </a:cubicBezTo>
                  <a:cubicBezTo>
                    <a:pt x="16" y="35"/>
                    <a:pt x="0" y="51"/>
                    <a:pt x="0" y="71"/>
                  </a:cubicBezTo>
                  <a:cubicBezTo>
                    <a:pt x="0" y="91"/>
                    <a:pt x="16" y="107"/>
                    <a:pt x="36" y="107"/>
                  </a:cubicBezTo>
                  <a:cubicBezTo>
                    <a:pt x="158" y="107"/>
                    <a:pt x="158" y="107"/>
                    <a:pt x="158" y="107"/>
                  </a:cubicBezTo>
                  <a:cubicBezTo>
                    <a:pt x="158" y="107"/>
                    <a:pt x="158" y="107"/>
                    <a:pt x="158" y="107"/>
                  </a:cubicBezTo>
                  <a:cubicBezTo>
                    <a:pt x="176" y="107"/>
                    <a:pt x="190" y="92"/>
                    <a:pt x="190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4" name="任意多边形 28">
              <a:extLst>
                <a:ext uri="{FF2B5EF4-FFF2-40B4-BE49-F238E27FC236}">
                  <a16:creationId xmlns:a16="http://schemas.microsoft.com/office/drawing/2014/main" id="{EB3D4244-B80D-43B6-8520-9A3CCAFE68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32752" y="2722270"/>
              <a:ext cx="291643" cy="317087"/>
            </a:xfrm>
            <a:custGeom>
              <a:avLst/>
              <a:gdLst>
                <a:gd name="T0" fmla="*/ 61 w 91"/>
                <a:gd name="T1" fmla="*/ 27 h 99"/>
                <a:gd name="T2" fmla="*/ 51 w 91"/>
                <a:gd name="T3" fmla="*/ 38 h 99"/>
                <a:gd name="T4" fmla="*/ 46 w 91"/>
                <a:gd name="T5" fmla="*/ 46 h 99"/>
                <a:gd name="T6" fmla="*/ 48 w 91"/>
                <a:gd name="T7" fmla="*/ 29 h 99"/>
                <a:gd name="T8" fmla="*/ 48 w 91"/>
                <a:gd name="T9" fmla="*/ 14 h 99"/>
                <a:gd name="T10" fmla="*/ 23 w 91"/>
                <a:gd name="T11" fmla="*/ 4 h 99"/>
                <a:gd name="T12" fmla="*/ 13 w 91"/>
                <a:gd name="T13" fmla="*/ 29 h 99"/>
                <a:gd name="T14" fmla="*/ 24 w 91"/>
                <a:gd name="T15" fmla="*/ 40 h 99"/>
                <a:gd name="T16" fmla="*/ 38 w 91"/>
                <a:gd name="T17" fmla="*/ 50 h 99"/>
                <a:gd name="T18" fmla="*/ 29 w 91"/>
                <a:gd name="T19" fmla="*/ 48 h 99"/>
                <a:gd name="T20" fmla="*/ 14 w 91"/>
                <a:gd name="T21" fmla="*/ 48 h 99"/>
                <a:gd name="T22" fmla="*/ 4 w 91"/>
                <a:gd name="T23" fmla="*/ 74 h 99"/>
                <a:gd name="T24" fmla="*/ 30 w 91"/>
                <a:gd name="T25" fmla="*/ 84 h 99"/>
                <a:gd name="T26" fmla="*/ 40 w 91"/>
                <a:gd name="T27" fmla="*/ 73 h 99"/>
                <a:gd name="T28" fmla="*/ 45 w 91"/>
                <a:gd name="T29" fmla="*/ 65 h 99"/>
                <a:gd name="T30" fmla="*/ 43 w 91"/>
                <a:gd name="T31" fmla="*/ 96 h 99"/>
                <a:gd name="T32" fmla="*/ 45 w 91"/>
                <a:gd name="T33" fmla="*/ 99 h 99"/>
                <a:gd name="T34" fmla="*/ 61 w 91"/>
                <a:gd name="T35" fmla="*/ 92 h 99"/>
                <a:gd name="T36" fmla="*/ 78 w 91"/>
                <a:gd name="T37" fmla="*/ 84 h 99"/>
                <a:gd name="T38" fmla="*/ 76 w 91"/>
                <a:gd name="T39" fmla="*/ 81 h 99"/>
                <a:gd name="T40" fmla="*/ 53 w 91"/>
                <a:gd name="T41" fmla="*/ 61 h 99"/>
                <a:gd name="T42" fmla="*/ 61 w 91"/>
                <a:gd name="T43" fmla="*/ 63 h 99"/>
                <a:gd name="T44" fmla="*/ 77 w 91"/>
                <a:gd name="T45" fmla="*/ 63 h 99"/>
                <a:gd name="T46" fmla="*/ 87 w 91"/>
                <a:gd name="T47" fmla="*/ 37 h 99"/>
                <a:gd name="T48" fmla="*/ 61 w 91"/>
                <a:gd name="T49" fmla="*/ 27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1" h="99">
                  <a:moveTo>
                    <a:pt x="61" y="27"/>
                  </a:moveTo>
                  <a:cubicBezTo>
                    <a:pt x="56" y="29"/>
                    <a:pt x="52" y="33"/>
                    <a:pt x="51" y="38"/>
                  </a:cubicBezTo>
                  <a:cubicBezTo>
                    <a:pt x="50" y="40"/>
                    <a:pt x="48" y="43"/>
                    <a:pt x="46" y="46"/>
                  </a:cubicBezTo>
                  <a:cubicBezTo>
                    <a:pt x="46" y="41"/>
                    <a:pt x="47" y="33"/>
                    <a:pt x="48" y="29"/>
                  </a:cubicBezTo>
                  <a:cubicBezTo>
                    <a:pt x="50" y="25"/>
                    <a:pt x="50" y="19"/>
                    <a:pt x="48" y="14"/>
                  </a:cubicBezTo>
                  <a:cubicBezTo>
                    <a:pt x="44" y="4"/>
                    <a:pt x="32" y="0"/>
                    <a:pt x="23" y="4"/>
                  </a:cubicBezTo>
                  <a:cubicBezTo>
                    <a:pt x="13" y="8"/>
                    <a:pt x="9" y="20"/>
                    <a:pt x="13" y="29"/>
                  </a:cubicBezTo>
                  <a:cubicBezTo>
                    <a:pt x="15" y="35"/>
                    <a:pt x="19" y="38"/>
                    <a:pt x="24" y="40"/>
                  </a:cubicBezTo>
                  <a:cubicBezTo>
                    <a:pt x="28" y="41"/>
                    <a:pt x="34" y="46"/>
                    <a:pt x="38" y="50"/>
                  </a:cubicBezTo>
                  <a:cubicBezTo>
                    <a:pt x="34" y="49"/>
                    <a:pt x="31" y="49"/>
                    <a:pt x="29" y="48"/>
                  </a:cubicBezTo>
                  <a:cubicBezTo>
                    <a:pt x="24" y="46"/>
                    <a:pt x="19" y="46"/>
                    <a:pt x="14" y="48"/>
                  </a:cubicBezTo>
                  <a:cubicBezTo>
                    <a:pt x="4" y="52"/>
                    <a:pt x="0" y="64"/>
                    <a:pt x="4" y="74"/>
                  </a:cubicBezTo>
                  <a:cubicBezTo>
                    <a:pt x="8" y="84"/>
                    <a:pt x="20" y="88"/>
                    <a:pt x="30" y="84"/>
                  </a:cubicBezTo>
                  <a:cubicBezTo>
                    <a:pt x="35" y="82"/>
                    <a:pt x="38" y="77"/>
                    <a:pt x="40" y="73"/>
                  </a:cubicBezTo>
                  <a:cubicBezTo>
                    <a:pt x="41" y="70"/>
                    <a:pt x="42" y="67"/>
                    <a:pt x="45" y="65"/>
                  </a:cubicBezTo>
                  <a:cubicBezTo>
                    <a:pt x="50" y="77"/>
                    <a:pt x="48" y="89"/>
                    <a:pt x="43" y="96"/>
                  </a:cubicBezTo>
                  <a:cubicBezTo>
                    <a:pt x="45" y="99"/>
                    <a:pt x="45" y="99"/>
                    <a:pt x="45" y="99"/>
                  </a:cubicBezTo>
                  <a:cubicBezTo>
                    <a:pt x="61" y="92"/>
                    <a:pt x="61" y="92"/>
                    <a:pt x="61" y="92"/>
                  </a:cubicBezTo>
                  <a:cubicBezTo>
                    <a:pt x="78" y="84"/>
                    <a:pt x="78" y="84"/>
                    <a:pt x="78" y="84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8" y="80"/>
                    <a:pt x="58" y="74"/>
                    <a:pt x="53" y="61"/>
                  </a:cubicBezTo>
                  <a:cubicBezTo>
                    <a:pt x="56" y="61"/>
                    <a:pt x="59" y="62"/>
                    <a:pt x="61" y="63"/>
                  </a:cubicBezTo>
                  <a:cubicBezTo>
                    <a:pt x="66" y="65"/>
                    <a:pt x="72" y="65"/>
                    <a:pt x="77" y="63"/>
                  </a:cubicBezTo>
                  <a:cubicBezTo>
                    <a:pt x="87" y="59"/>
                    <a:pt x="91" y="47"/>
                    <a:pt x="87" y="37"/>
                  </a:cubicBezTo>
                  <a:cubicBezTo>
                    <a:pt x="82" y="27"/>
                    <a:pt x="71" y="23"/>
                    <a:pt x="6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5" name="任意多边形 29">
              <a:extLst>
                <a:ext uri="{FF2B5EF4-FFF2-40B4-BE49-F238E27FC236}">
                  <a16:creationId xmlns:a16="http://schemas.microsoft.com/office/drawing/2014/main" id="{42B9DAAA-4156-4F2E-A6EF-F55B42D02B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60507" y="3483672"/>
              <a:ext cx="146800" cy="154628"/>
            </a:xfrm>
            <a:custGeom>
              <a:avLst/>
              <a:gdLst>
                <a:gd name="T0" fmla="*/ 43 w 46"/>
                <a:gd name="T1" fmla="*/ 29 h 48"/>
                <a:gd name="T2" fmla="*/ 46 w 46"/>
                <a:gd name="T3" fmla="*/ 16 h 48"/>
                <a:gd name="T4" fmla="*/ 41 w 46"/>
                <a:gd name="T5" fmla="*/ 8 h 48"/>
                <a:gd name="T6" fmla="*/ 37 w 46"/>
                <a:gd name="T7" fmla="*/ 9 h 48"/>
                <a:gd name="T8" fmla="*/ 28 w 46"/>
                <a:gd name="T9" fmla="*/ 0 h 48"/>
                <a:gd name="T10" fmla="*/ 18 w 46"/>
                <a:gd name="T11" fmla="*/ 0 h 48"/>
                <a:gd name="T12" fmla="*/ 17 w 46"/>
                <a:gd name="T13" fmla="*/ 4 h 48"/>
                <a:gd name="T14" fmla="*/ 4 w 46"/>
                <a:gd name="T15" fmla="*/ 8 h 48"/>
                <a:gd name="T16" fmla="*/ 0 w 46"/>
                <a:gd name="T17" fmla="*/ 16 h 48"/>
                <a:gd name="T18" fmla="*/ 3 w 46"/>
                <a:gd name="T19" fmla="*/ 19 h 48"/>
                <a:gd name="T20" fmla="*/ 0 w 46"/>
                <a:gd name="T21" fmla="*/ 32 h 48"/>
                <a:gd name="T22" fmla="*/ 4 w 46"/>
                <a:gd name="T23" fmla="*/ 40 h 48"/>
                <a:gd name="T24" fmla="*/ 9 w 46"/>
                <a:gd name="T25" fmla="*/ 39 h 48"/>
                <a:gd name="T26" fmla="*/ 18 w 46"/>
                <a:gd name="T27" fmla="*/ 48 h 48"/>
                <a:gd name="T28" fmla="*/ 28 w 46"/>
                <a:gd name="T29" fmla="*/ 48 h 48"/>
                <a:gd name="T30" fmla="*/ 29 w 46"/>
                <a:gd name="T31" fmla="*/ 44 h 48"/>
                <a:gd name="T32" fmla="*/ 41 w 46"/>
                <a:gd name="T33" fmla="*/ 40 h 48"/>
                <a:gd name="T34" fmla="*/ 46 w 46"/>
                <a:gd name="T35" fmla="*/ 32 h 48"/>
                <a:gd name="T36" fmla="*/ 43 w 46"/>
                <a:gd name="T37" fmla="*/ 29 h 48"/>
                <a:gd name="T38" fmla="*/ 23 w 46"/>
                <a:gd name="T39" fmla="*/ 34 h 48"/>
                <a:gd name="T40" fmla="*/ 13 w 46"/>
                <a:gd name="T41" fmla="*/ 24 h 48"/>
                <a:gd name="T42" fmla="*/ 23 w 46"/>
                <a:gd name="T43" fmla="*/ 14 h 48"/>
                <a:gd name="T44" fmla="*/ 33 w 46"/>
                <a:gd name="T45" fmla="*/ 24 h 48"/>
                <a:gd name="T46" fmla="*/ 23 w 46"/>
                <a:gd name="T47" fmla="*/ 3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48">
                  <a:moveTo>
                    <a:pt x="43" y="29"/>
                  </a:moveTo>
                  <a:cubicBezTo>
                    <a:pt x="40" y="24"/>
                    <a:pt x="42" y="19"/>
                    <a:pt x="46" y="16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0" y="9"/>
                    <a:pt x="38" y="9"/>
                    <a:pt x="37" y="9"/>
                  </a:cubicBezTo>
                  <a:cubicBezTo>
                    <a:pt x="32" y="9"/>
                    <a:pt x="28" y="5"/>
                    <a:pt x="2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"/>
                    <a:pt x="18" y="3"/>
                    <a:pt x="17" y="4"/>
                  </a:cubicBezTo>
                  <a:cubicBezTo>
                    <a:pt x="14" y="9"/>
                    <a:pt x="9" y="10"/>
                    <a:pt x="4" y="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7"/>
                    <a:pt x="2" y="18"/>
                    <a:pt x="3" y="19"/>
                  </a:cubicBezTo>
                  <a:cubicBezTo>
                    <a:pt x="5" y="24"/>
                    <a:pt x="4" y="29"/>
                    <a:pt x="0" y="32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6" y="39"/>
                    <a:pt x="7" y="39"/>
                    <a:pt x="9" y="39"/>
                  </a:cubicBezTo>
                  <a:cubicBezTo>
                    <a:pt x="14" y="39"/>
                    <a:pt x="18" y="43"/>
                    <a:pt x="18" y="48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28" y="47"/>
                    <a:pt x="28" y="45"/>
                    <a:pt x="29" y="44"/>
                  </a:cubicBezTo>
                  <a:cubicBezTo>
                    <a:pt x="31" y="39"/>
                    <a:pt x="37" y="38"/>
                    <a:pt x="41" y="40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5" y="31"/>
                    <a:pt x="44" y="30"/>
                    <a:pt x="43" y="29"/>
                  </a:cubicBezTo>
                  <a:close/>
                  <a:moveTo>
                    <a:pt x="23" y="34"/>
                  </a:moveTo>
                  <a:cubicBezTo>
                    <a:pt x="17" y="34"/>
                    <a:pt x="13" y="29"/>
                    <a:pt x="13" y="24"/>
                  </a:cubicBezTo>
                  <a:cubicBezTo>
                    <a:pt x="13" y="19"/>
                    <a:pt x="17" y="14"/>
                    <a:pt x="23" y="14"/>
                  </a:cubicBezTo>
                  <a:cubicBezTo>
                    <a:pt x="28" y="14"/>
                    <a:pt x="33" y="19"/>
                    <a:pt x="33" y="24"/>
                  </a:cubicBezTo>
                  <a:cubicBezTo>
                    <a:pt x="33" y="29"/>
                    <a:pt x="28" y="34"/>
                    <a:pt x="23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6" name="任意多边形 30">
              <a:extLst>
                <a:ext uri="{FF2B5EF4-FFF2-40B4-BE49-F238E27FC236}">
                  <a16:creationId xmlns:a16="http://schemas.microsoft.com/office/drawing/2014/main" id="{EDE8C632-3BF5-47C0-9568-ECDFBDCFCC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85776" y="3078504"/>
              <a:ext cx="223135" cy="227050"/>
            </a:xfrm>
            <a:custGeom>
              <a:avLst/>
              <a:gdLst>
                <a:gd name="T0" fmla="*/ 53 w 70"/>
                <a:gd name="T1" fmla="*/ 45 h 71"/>
                <a:gd name="T2" fmla="*/ 41 w 70"/>
                <a:gd name="T3" fmla="*/ 32 h 71"/>
                <a:gd name="T4" fmla="*/ 70 w 70"/>
                <a:gd name="T5" fmla="*/ 10 h 71"/>
                <a:gd name="T6" fmla="*/ 62 w 70"/>
                <a:gd name="T7" fmla="*/ 1 h 71"/>
                <a:gd name="T8" fmla="*/ 25 w 70"/>
                <a:gd name="T9" fmla="*/ 16 h 71"/>
                <a:gd name="T10" fmla="*/ 13 w 70"/>
                <a:gd name="T11" fmla="*/ 5 h 71"/>
                <a:gd name="T12" fmla="*/ 2 w 70"/>
                <a:gd name="T13" fmla="*/ 3 h 71"/>
                <a:gd name="T14" fmla="*/ 4 w 70"/>
                <a:gd name="T15" fmla="*/ 13 h 71"/>
                <a:gd name="T16" fmla="*/ 16 w 70"/>
                <a:gd name="T17" fmla="*/ 25 h 71"/>
                <a:gd name="T18" fmla="*/ 1 w 70"/>
                <a:gd name="T19" fmla="*/ 62 h 71"/>
                <a:gd name="T20" fmla="*/ 10 w 70"/>
                <a:gd name="T21" fmla="*/ 71 h 71"/>
                <a:gd name="T22" fmla="*/ 32 w 70"/>
                <a:gd name="T23" fmla="*/ 41 h 71"/>
                <a:gd name="T24" fmla="*/ 44 w 70"/>
                <a:gd name="T25" fmla="*/ 53 h 71"/>
                <a:gd name="T26" fmla="*/ 44 w 70"/>
                <a:gd name="T27" fmla="*/ 71 h 71"/>
                <a:gd name="T28" fmla="*/ 53 w 70"/>
                <a:gd name="T29" fmla="*/ 71 h 71"/>
                <a:gd name="T30" fmla="*/ 57 w 70"/>
                <a:gd name="T31" fmla="*/ 58 h 71"/>
                <a:gd name="T32" fmla="*/ 70 w 70"/>
                <a:gd name="T33" fmla="*/ 53 h 71"/>
                <a:gd name="T34" fmla="*/ 70 w 70"/>
                <a:gd name="T35" fmla="*/ 45 h 71"/>
                <a:gd name="T36" fmla="*/ 53 w 70"/>
                <a:gd name="T37" fmla="*/ 4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0" h="71">
                  <a:moveTo>
                    <a:pt x="53" y="45"/>
                  </a:moveTo>
                  <a:cubicBezTo>
                    <a:pt x="41" y="32"/>
                    <a:pt x="41" y="32"/>
                    <a:pt x="41" y="32"/>
                  </a:cubicBezTo>
                  <a:cubicBezTo>
                    <a:pt x="70" y="10"/>
                    <a:pt x="70" y="10"/>
                    <a:pt x="70" y="10"/>
                  </a:cubicBezTo>
                  <a:cubicBezTo>
                    <a:pt x="62" y="1"/>
                    <a:pt x="62" y="1"/>
                    <a:pt x="62" y="1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0" y="1"/>
                    <a:pt x="5" y="0"/>
                    <a:pt x="2" y="3"/>
                  </a:cubicBezTo>
                  <a:cubicBezTo>
                    <a:pt x="0" y="5"/>
                    <a:pt x="1" y="10"/>
                    <a:pt x="4" y="13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10" y="71"/>
                    <a:pt x="10" y="71"/>
                    <a:pt x="10" y="71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44" y="53"/>
                    <a:pt x="44" y="53"/>
                    <a:pt x="44" y="53"/>
                  </a:cubicBezTo>
                  <a:cubicBezTo>
                    <a:pt x="44" y="71"/>
                    <a:pt x="44" y="71"/>
                    <a:pt x="44" y="71"/>
                  </a:cubicBezTo>
                  <a:cubicBezTo>
                    <a:pt x="53" y="71"/>
                    <a:pt x="53" y="71"/>
                    <a:pt x="53" y="71"/>
                  </a:cubicBezTo>
                  <a:cubicBezTo>
                    <a:pt x="57" y="58"/>
                    <a:pt x="57" y="58"/>
                    <a:pt x="57" y="58"/>
                  </a:cubicBezTo>
                  <a:cubicBezTo>
                    <a:pt x="70" y="53"/>
                    <a:pt x="70" y="53"/>
                    <a:pt x="70" y="53"/>
                  </a:cubicBezTo>
                  <a:cubicBezTo>
                    <a:pt x="70" y="45"/>
                    <a:pt x="70" y="45"/>
                    <a:pt x="70" y="45"/>
                  </a:cubicBezTo>
                  <a:cubicBezTo>
                    <a:pt x="53" y="45"/>
                    <a:pt x="53" y="45"/>
                    <a:pt x="53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7" name="任意多边形 31">
              <a:extLst>
                <a:ext uri="{FF2B5EF4-FFF2-40B4-BE49-F238E27FC236}">
                  <a16:creationId xmlns:a16="http://schemas.microsoft.com/office/drawing/2014/main" id="{F7498CDA-42C7-4282-8CD0-7E7CCF9EA9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59802" y="3225304"/>
              <a:ext cx="78293" cy="142884"/>
            </a:xfrm>
            <a:custGeom>
              <a:avLst/>
              <a:gdLst>
                <a:gd name="T0" fmla="*/ 16 w 24"/>
                <a:gd name="T1" fmla="*/ 44 h 45"/>
                <a:gd name="T2" fmla="*/ 16 w 24"/>
                <a:gd name="T3" fmla="*/ 44 h 45"/>
                <a:gd name="T4" fmla="*/ 23 w 24"/>
                <a:gd name="T5" fmla="*/ 34 h 45"/>
                <a:gd name="T6" fmla="*/ 21 w 24"/>
                <a:gd name="T7" fmla="*/ 23 h 45"/>
                <a:gd name="T8" fmla="*/ 11 w 24"/>
                <a:gd name="T9" fmla="*/ 16 h 45"/>
                <a:gd name="T10" fmla="*/ 11 w 24"/>
                <a:gd name="T11" fmla="*/ 16 h 45"/>
                <a:gd name="T12" fmla="*/ 10 w 24"/>
                <a:gd name="T13" fmla="*/ 17 h 45"/>
                <a:gd name="T14" fmla="*/ 11 w 24"/>
                <a:gd name="T15" fmla="*/ 20 h 45"/>
                <a:gd name="T16" fmla="*/ 12 w 24"/>
                <a:gd name="T17" fmla="*/ 20 h 45"/>
                <a:gd name="T18" fmla="*/ 12 w 24"/>
                <a:gd name="T19" fmla="*/ 20 h 45"/>
                <a:gd name="T20" fmla="*/ 17 w 24"/>
                <a:gd name="T21" fmla="*/ 24 h 45"/>
                <a:gd name="T22" fmla="*/ 19 w 24"/>
                <a:gd name="T23" fmla="*/ 35 h 45"/>
                <a:gd name="T24" fmla="*/ 16 w 24"/>
                <a:gd name="T25" fmla="*/ 40 h 45"/>
                <a:gd name="T26" fmla="*/ 16 w 24"/>
                <a:gd name="T27" fmla="*/ 40 h 45"/>
                <a:gd name="T28" fmla="*/ 10 w 24"/>
                <a:gd name="T29" fmla="*/ 36 h 45"/>
                <a:gd name="T30" fmla="*/ 9 w 24"/>
                <a:gd name="T31" fmla="*/ 31 h 45"/>
                <a:gd name="T32" fmla="*/ 5 w 24"/>
                <a:gd name="T33" fmla="*/ 30 h 45"/>
                <a:gd name="T34" fmla="*/ 6 w 24"/>
                <a:gd name="T35" fmla="*/ 37 h 45"/>
                <a:gd name="T36" fmla="*/ 16 w 24"/>
                <a:gd name="T37" fmla="*/ 44 h 45"/>
                <a:gd name="T38" fmla="*/ 13 w 24"/>
                <a:gd name="T39" fmla="*/ 28 h 45"/>
                <a:gd name="T40" fmla="*/ 15 w 24"/>
                <a:gd name="T41" fmla="*/ 28 h 45"/>
                <a:gd name="T42" fmla="*/ 14 w 24"/>
                <a:gd name="T43" fmla="*/ 24 h 45"/>
                <a:gd name="T44" fmla="*/ 13 w 24"/>
                <a:gd name="T45" fmla="*/ 24 h 45"/>
                <a:gd name="T46" fmla="*/ 12 w 24"/>
                <a:gd name="T47" fmla="*/ 24 h 45"/>
                <a:gd name="T48" fmla="*/ 7 w 24"/>
                <a:gd name="T49" fmla="*/ 21 h 45"/>
                <a:gd name="T50" fmla="*/ 5 w 24"/>
                <a:gd name="T51" fmla="*/ 10 h 45"/>
                <a:gd name="T52" fmla="*/ 9 w 24"/>
                <a:gd name="T53" fmla="*/ 4 h 45"/>
                <a:gd name="T54" fmla="*/ 9 w 24"/>
                <a:gd name="T55" fmla="*/ 4 h 45"/>
                <a:gd name="T56" fmla="*/ 14 w 24"/>
                <a:gd name="T57" fmla="*/ 8 h 45"/>
                <a:gd name="T58" fmla="*/ 15 w 24"/>
                <a:gd name="T59" fmla="*/ 13 h 45"/>
                <a:gd name="T60" fmla="*/ 20 w 24"/>
                <a:gd name="T61" fmla="*/ 15 h 45"/>
                <a:gd name="T62" fmla="*/ 18 w 24"/>
                <a:gd name="T63" fmla="*/ 7 h 45"/>
                <a:gd name="T64" fmla="*/ 8 w 24"/>
                <a:gd name="T65" fmla="*/ 0 h 45"/>
                <a:gd name="T66" fmla="*/ 8 w 24"/>
                <a:gd name="T67" fmla="*/ 1 h 45"/>
                <a:gd name="T68" fmla="*/ 1 w 24"/>
                <a:gd name="T69" fmla="*/ 11 h 45"/>
                <a:gd name="T70" fmla="*/ 3 w 24"/>
                <a:gd name="T71" fmla="*/ 21 h 45"/>
                <a:gd name="T72" fmla="*/ 13 w 24"/>
                <a:gd name="T73" fmla="*/ 2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4" h="45">
                  <a:moveTo>
                    <a:pt x="16" y="44"/>
                  </a:moveTo>
                  <a:cubicBezTo>
                    <a:pt x="16" y="44"/>
                    <a:pt x="16" y="44"/>
                    <a:pt x="16" y="44"/>
                  </a:cubicBezTo>
                  <a:cubicBezTo>
                    <a:pt x="21" y="43"/>
                    <a:pt x="24" y="38"/>
                    <a:pt x="23" y="34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0" y="18"/>
                    <a:pt x="16" y="15"/>
                    <a:pt x="11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6"/>
                    <a:pt x="10" y="16"/>
                    <a:pt x="10" y="17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2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4" y="20"/>
                    <a:pt x="17" y="21"/>
                    <a:pt x="17" y="24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0" y="37"/>
                    <a:pt x="18" y="39"/>
                    <a:pt x="16" y="40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13" y="41"/>
                    <a:pt x="11" y="39"/>
                    <a:pt x="10" y="36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8" y="31"/>
                    <a:pt x="6" y="30"/>
                    <a:pt x="5" y="30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7" y="42"/>
                    <a:pt x="12" y="45"/>
                    <a:pt x="16" y="44"/>
                  </a:cubicBezTo>
                  <a:close/>
                  <a:moveTo>
                    <a:pt x="13" y="28"/>
                  </a:moveTo>
                  <a:cubicBezTo>
                    <a:pt x="14" y="28"/>
                    <a:pt x="14" y="28"/>
                    <a:pt x="15" y="28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0" y="25"/>
                    <a:pt x="8" y="23"/>
                    <a:pt x="7" y="21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4" y="7"/>
                    <a:pt x="6" y="5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1" y="4"/>
                    <a:pt x="14" y="6"/>
                    <a:pt x="14" y="8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7" y="13"/>
                    <a:pt x="18" y="14"/>
                    <a:pt x="20" y="15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7" y="3"/>
                    <a:pt x="13" y="0"/>
                    <a:pt x="8" y="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3" y="1"/>
                    <a:pt x="0" y="6"/>
                    <a:pt x="1" y="1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4" y="26"/>
                    <a:pt x="9" y="29"/>
                    <a:pt x="13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8" name="任意多边形 32">
              <a:extLst>
                <a:ext uri="{FF2B5EF4-FFF2-40B4-BE49-F238E27FC236}">
                  <a16:creationId xmlns:a16="http://schemas.microsoft.com/office/drawing/2014/main" id="{F4D671CC-6DE7-4A39-B22D-D52E347DB3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53030" y="3186158"/>
              <a:ext cx="293599" cy="295556"/>
            </a:xfrm>
            <a:custGeom>
              <a:avLst/>
              <a:gdLst>
                <a:gd name="T0" fmla="*/ 29 w 92"/>
                <a:gd name="T1" fmla="*/ 18 h 92"/>
                <a:gd name="T2" fmla="*/ 92 w 92"/>
                <a:gd name="T3" fmla="*/ 0 h 92"/>
                <a:gd name="T4" fmla="*/ 92 w 92"/>
                <a:gd name="T5" fmla="*/ 6 h 92"/>
                <a:gd name="T6" fmla="*/ 92 w 92"/>
                <a:gd name="T7" fmla="*/ 18 h 92"/>
                <a:gd name="T8" fmla="*/ 92 w 92"/>
                <a:gd name="T9" fmla="*/ 67 h 92"/>
                <a:gd name="T10" fmla="*/ 72 w 92"/>
                <a:gd name="T11" fmla="*/ 81 h 92"/>
                <a:gd name="T12" fmla="*/ 52 w 92"/>
                <a:gd name="T13" fmla="*/ 67 h 92"/>
                <a:gd name="T14" fmla="*/ 72 w 92"/>
                <a:gd name="T15" fmla="*/ 52 h 92"/>
                <a:gd name="T16" fmla="*/ 80 w 92"/>
                <a:gd name="T17" fmla="*/ 54 h 92"/>
                <a:gd name="T18" fmla="*/ 80 w 92"/>
                <a:gd name="T19" fmla="*/ 24 h 92"/>
                <a:gd name="T20" fmla="*/ 40 w 92"/>
                <a:gd name="T21" fmla="*/ 35 h 92"/>
                <a:gd name="T22" fmla="*/ 40 w 92"/>
                <a:gd name="T23" fmla="*/ 78 h 92"/>
                <a:gd name="T24" fmla="*/ 20 w 92"/>
                <a:gd name="T25" fmla="*/ 92 h 92"/>
                <a:gd name="T26" fmla="*/ 0 w 92"/>
                <a:gd name="T27" fmla="*/ 78 h 92"/>
                <a:gd name="T28" fmla="*/ 20 w 92"/>
                <a:gd name="T29" fmla="*/ 64 h 92"/>
                <a:gd name="T30" fmla="*/ 29 w 92"/>
                <a:gd name="T31" fmla="*/ 65 h 92"/>
                <a:gd name="T32" fmla="*/ 29 w 92"/>
                <a:gd name="T33" fmla="*/ 35 h 92"/>
                <a:gd name="T34" fmla="*/ 29 w 92"/>
                <a:gd name="T35" fmla="*/ 1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2" h="92">
                  <a:moveTo>
                    <a:pt x="29" y="18"/>
                  </a:moveTo>
                  <a:cubicBezTo>
                    <a:pt x="92" y="0"/>
                    <a:pt x="92" y="0"/>
                    <a:pt x="92" y="0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18"/>
                    <a:pt x="92" y="18"/>
                    <a:pt x="92" y="18"/>
                  </a:cubicBezTo>
                  <a:cubicBezTo>
                    <a:pt x="92" y="67"/>
                    <a:pt x="92" y="67"/>
                    <a:pt x="92" y="67"/>
                  </a:cubicBezTo>
                  <a:cubicBezTo>
                    <a:pt x="92" y="74"/>
                    <a:pt x="83" y="81"/>
                    <a:pt x="72" y="81"/>
                  </a:cubicBezTo>
                  <a:cubicBezTo>
                    <a:pt x="61" y="81"/>
                    <a:pt x="52" y="74"/>
                    <a:pt x="52" y="67"/>
                  </a:cubicBezTo>
                  <a:cubicBezTo>
                    <a:pt x="52" y="59"/>
                    <a:pt x="61" y="52"/>
                    <a:pt x="72" y="52"/>
                  </a:cubicBezTo>
                  <a:cubicBezTo>
                    <a:pt x="75" y="52"/>
                    <a:pt x="78" y="53"/>
                    <a:pt x="80" y="54"/>
                  </a:cubicBezTo>
                  <a:cubicBezTo>
                    <a:pt x="80" y="24"/>
                    <a:pt x="80" y="24"/>
                    <a:pt x="80" y="24"/>
                  </a:cubicBezTo>
                  <a:cubicBezTo>
                    <a:pt x="40" y="35"/>
                    <a:pt x="40" y="35"/>
                    <a:pt x="40" y="35"/>
                  </a:cubicBezTo>
                  <a:cubicBezTo>
                    <a:pt x="40" y="78"/>
                    <a:pt x="40" y="78"/>
                    <a:pt x="40" y="78"/>
                  </a:cubicBezTo>
                  <a:cubicBezTo>
                    <a:pt x="40" y="86"/>
                    <a:pt x="31" y="92"/>
                    <a:pt x="20" y="92"/>
                  </a:cubicBezTo>
                  <a:cubicBezTo>
                    <a:pt x="9" y="92"/>
                    <a:pt x="0" y="86"/>
                    <a:pt x="0" y="78"/>
                  </a:cubicBezTo>
                  <a:cubicBezTo>
                    <a:pt x="0" y="70"/>
                    <a:pt x="9" y="64"/>
                    <a:pt x="20" y="64"/>
                  </a:cubicBezTo>
                  <a:cubicBezTo>
                    <a:pt x="23" y="64"/>
                    <a:pt x="26" y="64"/>
                    <a:pt x="29" y="65"/>
                  </a:cubicBezTo>
                  <a:cubicBezTo>
                    <a:pt x="29" y="35"/>
                    <a:pt x="29" y="35"/>
                    <a:pt x="29" y="35"/>
                  </a:cubicBezTo>
                  <a:lnTo>
                    <a:pt x="2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9" name="任意多边形 33">
              <a:extLst>
                <a:ext uri="{FF2B5EF4-FFF2-40B4-BE49-F238E27FC236}">
                  <a16:creationId xmlns:a16="http://schemas.microsoft.com/office/drawing/2014/main" id="{985D355E-5394-4D7D-A975-D46D8A9EBE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89868" y="2540239"/>
              <a:ext cx="207477" cy="291641"/>
            </a:xfrm>
            <a:custGeom>
              <a:avLst/>
              <a:gdLst>
                <a:gd name="T0" fmla="*/ 38 w 65"/>
                <a:gd name="T1" fmla="*/ 46 h 91"/>
                <a:gd name="T2" fmla="*/ 46 w 65"/>
                <a:gd name="T3" fmla="*/ 26 h 91"/>
                <a:gd name="T4" fmla="*/ 52 w 65"/>
                <a:gd name="T5" fmla="*/ 33 h 91"/>
                <a:gd name="T6" fmla="*/ 47 w 65"/>
                <a:gd name="T7" fmla="*/ 46 h 91"/>
                <a:gd name="T8" fmla="*/ 52 w 65"/>
                <a:gd name="T9" fmla="*/ 59 h 91"/>
                <a:gd name="T10" fmla="*/ 45 w 65"/>
                <a:gd name="T11" fmla="*/ 65 h 91"/>
                <a:gd name="T12" fmla="*/ 38 w 65"/>
                <a:gd name="T13" fmla="*/ 46 h 91"/>
                <a:gd name="T14" fmla="*/ 32 w 65"/>
                <a:gd name="T15" fmla="*/ 78 h 91"/>
                <a:gd name="T16" fmla="*/ 19 w 65"/>
                <a:gd name="T17" fmla="*/ 46 h 91"/>
                <a:gd name="T18" fmla="*/ 33 w 65"/>
                <a:gd name="T19" fmla="*/ 13 h 91"/>
                <a:gd name="T20" fmla="*/ 39 w 65"/>
                <a:gd name="T21" fmla="*/ 20 h 91"/>
                <a:gd name="T22" fmla="*/ 39 w 65"/>
                <a:gd name="T23" fmla="*/ 20 h 91"/>
                <a:gd name="T24" fmla="*/ 28 w 65"/>
                <a:gd name="T25" fmla="*/ 46 h 91"/>
                <a:gd name="T26" fmla="*/ 39 w 65"/>
                <a:gd name="T27" fmla="*/ 72 h 91"/>
                <a:gd name="T28" fmla="*/ 32 w 65"/>
                <a:gd name="T29" fmla="*/ 78 h 91"/>
                <a:gd name="T30" fmla="*/ 6 w 65"/>
                <a:gd name="T31" fmla="*/ 20 h 91"/>
                <a:gd name="T32" fmla="*/ 20 w 65"/>
                <a:gd name="T33" fmla="*/ 0 h 91"/>
                <a:gd name="T34" fmla="*/ 20 w 65"/>
                <a:gd name="T35" fmla="*/ 0 h 91"/>
                <a:gd name="T36" fmla="*/ 27 w 65"/>
                <a:gd name="T37" fmla="*/ 6 h 91"/>
                <a:gd name="T38" fmla="*/ 10 w 65"/>
                <a:gd name="T39" fmla="*/ 45 h 91"/>
                <a:gd name="T40" fmla="*/ 26 w 65"/>
                <a:gd name="T41" fmla="*/ 85 h 91"/>
                <a:gd name="T42" fmla="*/ 19 w 65"/>
                <a:gd name="T43" fmla="*/ 91 h 91"/>
                <a:gd name="T44" fmla="*/ 5 w 65"/>
                <a:gd name="T45" fmla="*/ 70 h 91"/>
                <a:gd name="T46" fmla="*/ 1 w 65"/>
                <a:gd name="T47" fmla="*/ 45 h 91"/>
                <a:gd name="T48" fmla="*/ 6 w 65"/>
                <a:gd name="T49" fmla="*/ 20 h 91"/>
                <a:gd name="T50" fmla="*/ 61 w 65"/>
                <a:gd name="T51" fmla="*/ 51 h 91"/>
                <a:gd name="T52" fmla="*/ 65 w 65"/>
                <a:gd name="T53" fmla="*/ 46 h 91"/>
                <a:gd name="T54" fmla="*/ 61 w 65"/>
                <a:gd name="T55" fmla="*/ 41 h 91"/>
                <a:gd name="T56" fmla="*/ 56 w 65"/>
                <a:gd name="T57" fmla="*/ 46 h 91"/>
                <a:gd name="T58" fmla="*/ 61 w 65"/>
                <a:gd name="T59" fmla="*/ 5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5" h="91">
                  <a:moveTo>
                    <a:pt x="38" y="46"/>
                  </a:moveTo>
                  <a:cubicBezTo>
                    <a:pt x="38" y="38"/>
                    <a:pt x="41" y="31"/>
                    <a:pt x="46" y="26"/>
                  </a:cubicBezTo>
                  <a:cubicBezTo>
                    <a:pt x="52" y="33"/>
                    <a:pt x="52" y="33"/>
                    <a:pt x="52" y="33"/>
                  </a:cubicBezTo>
                  <a:cubicBezTo>
                    <a:pt x="49" y="36"/>
                    <a:pt x="47" y="41"/>
                    <a:pt x="47" y="46"/>
                  </a:cubicBezTo>
                  <a:cubicBezTo>
                    <a:pt x="47" y="51"/>
                    <a:pt x="49" y="56"/>
                    <a:pt x="52" y="59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40" y="60"/>
                    <a:pt x="37" y="53"/>
                    <a:pt x="38" y="46"/>
                  </a:cubicBezTo>
                  <a:close/>
                  <a:moveTo>
                    <a:pt x="32" y="78"/>
                  </a:moveTo>
                  <a:cubicBezTo>
                    <a:pt x="24" y="69"/>
                    <a:pt x="19" y="58"/>
                    <a:pt x="19" y="46"/>
                  </a:cubicBezTo>
                  <a:cubicBezTo>
                    <a:pt x="19" y="33"/>
                    <a:pt x="24" y="22"/>
                    <a:pt x="33" y="13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2" y="27"/>
                    <a:pt x="28" y="36"/>
                    <a:pt x="28" y="46"/>
                  </a:cubicBezTo>
                  <a:cubicBezTo>
                    <a:pt x="28" y="55"/>
                    <a:pt x="32" y="65"/>
                    <a:pt x="39" y="72"/>
                  </a:cubicBezTo>
                  <a:lnTo>
                    <a:pt x="32" y="78"/>
                  </a:lnTo>
                  <a:close/>
                  <a:moveTo>
                    <a:pt x="6" y="20"/>
                  </a:moveTo>
                  <a:cubicBezTo>
                    <a:pt x="9" y="13"/>
                    <a:pt x="14" y="6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16" y="17"/>
                    <a:pt x="10" y="31"/>
                    <a:pt x="10" y="45"/>
                  </a:cubicBezTo>
                  <a:cubicBezTo>
                    <a:pt x="10" y="60"/>
                    <a:pt x="15" y="74"/>
                    <a:pt x="26" y="85"/>
                  </a:cubicBezTo>
                  <a:cubicBezTo>
                    <a:pt x="19" y="91"/>
                    <a:pt x="19" y="91"/>
                    <a:pt x="19" y="91"/>
                  </a:cubicBezTo>
                  <a:cubicBezTo>
                    <a:pt x="13" y="85"/>
                    <a:pt x="9" y="78"/>
                    <a:pt x="5" y="70"/>
                  </a:cubicBezTo>
                  <a:cubicBezTo>
                    <a:pt x="2" y="62"/>
                    <a:pt x="0" y="54"/>
                    <a:pt x="1" y="45"/>
                  </a:cubicBezTo>
                  <a:cubicBezTo>
                    <a:pt x="1" y="37"/>
                    <a:pt x="3" y="28"/>
                    <a:pt x="6" y="20"/>
                  </a:cubicBezTo>
                  <a:close/>
                  <a:moveTo>
                    <a:pt x="61" y="51"/>
                  </a:moveTo>
                  <a:cubicBezTo>
                    <a:pt x="63" y="51"/>
                    <a:pt x="65" y="49"/>
                    <a:pt x="65" y="46"/>
                  </a:cubicBezTo>
                  <a:cubicBezTo>
                    <a:pt x="65" y="44"/>
                    <a:pt x="63" y="41"/>
                    <a:pt x="61" y="41"/>
                  </a:cubicBezTo>
                  <a:cubicBezTo>
                    <a:pt x="58" y="41"/>
                    <a:pt x="56" y="43"/>
                    <a:pt x="56" y="46"/>
                  </a:cubicBezTo>
                  <a:cubicBezTo>
                    <a:pt x="56" y="49"/>
                    <a:pt x="58" y="51"/>
                    <a:pt x="61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0" name="任意多边形 34">
              <a:extLst>
                <a:ext uri="{FF2B5EF4-FFF2-40B4-BE49-F238E27FC236}">
                  <a16:creationId xmlns:a16="http://schemas.microsoft.com/office/drawing/2014/main" id="{EB349C19-4DD0-42EE-B837-B092EEE41D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3531" y="2853412"/>
              <a:ext cx="201605" cy="201604"/>
            </a:xfrm>
            <a:custGeom>
              <a:avLst/>
              <a:gdLst>
                <a:gd name="T0" fmla="*/ 63 w 103"/>
                <a:gd name="T1" fmla="*/ 27 h 103"/>
                <a:gd name="T2" fmla="*/ 65 w 103"/>
                <a:gd name="T3" fmla="*/ 2 h 103"/>
                <a:gd name="T4" fmla="*/ 19 w 103"/>
                <a:gd name="T5" fmla="*/ 0 h 103"/>
                <a:gd name="T6" fmla="*/ 1 w 103"/>
                <a:gd name="T7" fmla="*/ 20 h 103"/>
                <a:gd name="T8" fmla="*/ 0 w 103"/>
                <a:gd name="T9" fmla="*/ 77 h 103"/>
                <a:gd name="T10" fmla="*/ 39 w 103"/>
                <a:gd name="T11" fmla="*/ 77 h 103"/>
                <a:gd name="T12" fmla="*/ 37 w 103"/>
                <a:gd name="T13" fmla="*/ 102 h 103"/>
                <a:gd name="T14" fmla="*/ 101 w 103"/>
                <a:gd name="T15" fmla="*/ 103 h 103"/>
                <a:gd name="T16" fmla="*/ 103 w 103"/>
                <a:gd name="T17" fmla="*/ 27 h 103"/>
                <a:gd name="T18" fmla="*/ 63 w 103"/>
                <a:gd name="T19" fmla="*/ 27 h 103"/>
                <a:gd name="T20" fmla="*/ 19 w 103"/>
                <a:gd name="T21" fmla="*/ 10 h 103"/>
                <a:gd name="T22" fmla="*/ 19 w 103"/>
                <a:gd name="T23" fmla="*/ 20 h 103"/>
                <a:gd name="T24" fmla="*/ 9 w 103"/>
                <a:gd name="T25" fmla="*/ 20 h 103"/>
                <a:gd name="T26" fmla="*/ 19 w 103"/>
                <a:gd name="T27" fmla="*/ 10 h 103"/>
                <a:gd name="T28" fmla="*/ 6 w 103"/>
                <a:gd name="T29" fmla="*/ 71 h 103"/>
                <a:gd name="T30" fmla="*/ 6 w 103"/>
                <a:gd name="T31" fmla="*/ 27 h 103"/>
                <a:gd name="T32" fmla="*/ 26 w 103"/>
                <a:gd name="T33" fmla="*/ 27 h 103"/>
                <a:gd name="T34" fmla="*/ 26 w 103"/>
                <a:gd name="T35" fmla="*/ 7 h 103"/>
                <a:gd name="T36" fmla="*/ 58 w 103"/>
                <a:gd name="T37" fmla="*/ 7 h 103"/>
                <a:gd name="T38" fmla="*/ 58 w 103"/>
                <a:gd name="T39" fmla="*/ 27 h 103"/>
                <a:gd name="T40" fmla="*/ 39 w 103"/>
                <a:gd name="T41" fmla="*/ 46 h 103"/>
                <a:gd name="T42" fmla="*/ 39 w 103"/>
                <a:gd name="T43" fmla="*/ 71 h 103"/>
                <a:gd name="T44" fmla="*/ 6 w 103"/>
                <a:gd name="T45" fmla="*/ 71 h 103"/>
                <a:gd name="T46" fmla="*/ 57 w 103"/>
                <a:gd name="T47" fmla="*/ 36 h 103"/>
                <a:gd name="T48" fmla="*/ 57 w 103"/>
                <a:gd name="T49" fmla="*/ 46 h 103"/>
                <a:gd name="T50" fmla="*/ 47 w 103"/>
                <a:gd name="T51" fmla="*/ 46 h 103"/>
                <a:gd name="T52" fmla="*/ 57 w 103"/>
                <a:gd name="T53" fmla="*/ 36 h 103"/>
                <a:gd name="T54" fmla="*/ 94 w 103"/>
                <a:gd name="T55" fmla="*/ 97 h 103"/>
                <a:gd name="T56" fmla="*/ 44 w 103"/>
                <a:gd name="T57" fmla="*/ 97 h 103"/>
                <a:gd name="T58" fmla="*/ 45 w 103"/>
                <a:gd name="T59" fmla="*/ 51 h 103"/>
                <a:gd name="T60" fmla="*/ 63 w 103"/>
                <a:gd name="T61" fmla="*/ 53 h 103"/>
                <a:gd name="T62" fmla="*/ 63 w 103"/>
                <a:gd name="T63" fmla="*/ 33 h 103"/>
                <a:gd name="T64" fmla="*/ 96 w 103"/>
                <a:gd name="T65" fmla="*/ 33 h 103"/>
                <a:gd name="T66" fmla="*/ 94 w 103"/>
                <a:gd name="T67" fmla="*/ 97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3" h="103">
                  <a:moveTo>
                    <a:pt x="63" y="27"/>
                  </a:moveTo>
                  <a:lnTo>
                    <a:pt x="65" y="2"/>
                  </a:lnTo>
                  <a:lnTo>
                    <a:pt x="19" y="0"/>
                  </a:lnTo>
                  <a:lnTo>
                    <a:pt x="1" y="20"/>
                  </a:lnTo>
                  <a:lnTo>
                    <a:pt x="0" y="77"/>
                  </a:lnTo>
                  <a:lnTo>
                    <a:pt x="39" y="77"/>
                  </a:lnTo>
                  <a:lnTo>
                    <a:pt x="37" y="102"/>
                  </a:lnTo>
                  <a:lnTo>
                    <a:pt x="101" y="103"/>
                  </a:lnTo>
                  <a:lnTo>
                    <a:pt x="103" y="27"/>
                  </a:lnTo>
                  <a:lnTo>
                    <a:pt x="63" y="27"/>
                  </a:lnTo>
                  <a:close/>
                  <a:moveTo>
                    <a:pt x="19" y="10"/>
                  </a:moveTo>
                  <a:lnTo>
                    <a:pt x="19" y="20"/>
                  </a:lnTo>
                  <a:lnTo>
                    <a:pt x="9" y="20"/>
                  </a:lnTo>
                  <a:lnTo>
                    <a:pt x="19" y="10"/>
                  </a:lnTo>
                  <a:close/>
                  <a:moveTo>
                    <a:pt x="6" y="71"/>
                  </a:moveTo>
                  <a:lnTo>
                    <a:pt x="6" y="27"/>
                  </a:lnTo>
                  <a:lnTo>
                    <a:pt x="26" y="27"/>
                  </a:lnTo>
                  <a:lnTo>
                    <a:pt x="26" y="7"/>
                  </a:lnTo>
                  <a:lnTo>
                    <a:pt x="58" y="7"/>
                  </a:lnTo>
                  <a:lnTo>
                    <a:pt x="58" y="27"/>
                  </a:lnTo>
                  <a:lnTo>
                    <a:pt x="39" y="46"/>
                  </a:lnTo>
                  <a:lnTo>
                    <a:pt x="39" y="71"/>
                  </a:lnTo>
                  <a:lnTo>
                    <a:pt x="6" y="71"/>
                  </a:lnTo>
                  <a:close/>
                  <a:moveTo>
                    <a:pt x="57" y="36"/>
                  </a:moveTo>
                  <a:lnTo>
                    <a:pt x="57" y="46"/>
                  </a:lnTo>
                  <a:lnTo>
                    <a:pt x="47" y="46"/>
                  </a:lnTo>
                  <a:lnTo>
                    <a:pt x="57" y="36"/>
                  </a:lnTo>
                  <a:close/>
                  <a:moveTo>
                    <a:pt x="94" y="97"/>
                  </a:moveTo>
                  <a:lnTo>
                    <a:pt x="44" y="97"/>
                  </a:lnTo>
                  <a:lnTo>
                    <a:pt x="45" y="51"/>
                  </a:lnTo>
                  <a:lnTo>
                    <a:pt x="63" y="53"/>
                  </a:lnTo>
                  <a:lnTo>
                    <a:pt x="63" y="33"/>
                  </a:lnTo>
                  <a:lnTo>
                    <a:pt x="96" y="33"/>
                  </a:lnTo>
                  <a:lnTo>
                    <a:pt x="94" y="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1" name="任意多边形 35">
              <a:extLst>
                <a:ext uri="{FF2B5EF4-FFF2-40B4-BE49-F238E27FC236}">
                  <a16:creationId xmlns:a16="http://schemas.microsoft.com/office/drawing/2014/main" id="{78506DC4-E104-464F-93C9-861F151145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53207" y="4299877"/>
              <a:ext cx="326874" cy="277941"/>
            </a:xfrm>
            <a:custGeom>
              <a:avLst/>
              <a:gdLst>
                <a:gd name="T0" fmla="*/ 76 w 102"/>
                <a:gd name="T1" fmla="*/ 1 h 87"/>
                <a:gd name="T2" fmla="*/ 7 w 102"/>
                <a:gd name="T3" fmla="*/ 22 h 87"/>
                <a:gd name="T4" fmla="*/ 1 w 102"/>
                <a:gd name="T5" fmla="*/ 32 h 87"/>
                <a:gd name="T6" fmla="*/ 15 w 102"/>
                <a:gd name="T7" fmla="*/ 80 h 87"/>
                <a:gd name="T8" fmla="*/ 26 w 102"/>
                <a:gd name="T9" fmla="*/ 86 h 87"/>
                <a:gd name="T10" fmla="*/ 95 w 102"/>
                <a:gd name="T11" fmla="*/ 65 h 87"/>
                <a:gd name="T12" fmla="*/ 101 w 102"/>
                <a:gd name="T13" fmla="*/ 55 h 87"/>
                <a:gd name="T14" fmla="*/ 87 w 102"/>
                <a:gd name="T15" fmla="*/ 7 h 87"/>
                <a:gd name="T16" fmla="*/ 76 w 102"/>
                <a:gd name="T17" fmla="*/ 1 h 87"/>
                <a:gd name="T18" fmla="*/ 8 w 102"/>
                <a:gd name="T19" fmla="*/ 27 h 87"/>
                <a:gd name="T20" fmla="*/ 78 w 102"/>
                <a:gd name="T21" fmla="*/ 7 h 87"/>
                <a:gd name="T22" fmla="*/ 81 w 102"/>
                <a:gd name="T23" fmla="*/ 8 h 87"/>
                <a:gd name="T24" fmla="*/ 84 w 102"/>
                <a:gd name="T25" fmla="*/ 17 h 87"/>
                <a:gd name="T26" fmla="*/ 9 w 102"/>
                <a:gd name="T27" fmla="*/ 38 h 87"/>
                <a:gd name="T28" fmla="*/ 7 w 102"/>
                <a:gd name="T29" fmla="*/ 30 h 87"/>
                <a:gd name="T30" fmla="*/ 8 w 102"/>
                <a:gd name="T31" fmla="*/ 27 h 87"/>
                <a:gd name="T32" fmla="*/ 94 w 102"/>
                <a:gd name="T33" fmla="*/ 60 h 87"/>
                <a:gd name="T34" fmla="*/ 24 w 102"/>
                <a:gd name="T35" fmla="*/ 80 h 87"/>
                <a:gd name="T36" fmla="*/ 21 w 102"/>
                <a:gd name="T37" fmla="*/ 78 h 87"/>
                <a:gd name="T38" fmla="*/ 14 w 102"/>
                <a:gd name="T39" fmla="*/ 54 h 87"/>
                <a:gd name="T40" fmla="*/ 88 w 102"/>
                <a:gd name="T41" fmla="*/ 33 h 87"/>
                <a:gd name="T42" fmla="*/ 95 w 102"/>
                <a:gd name="T43" fmla="*/ 57 h 87"/>
                <a:gd name="T44" fmla="*/ 94 w 102"/>
                <a:gd name="T45" fmla="*/ 60 h 87"/>
                <a:gd name="T46" fmla="*/ 22 w 102"/>
                <a:gd name="T47" fmla="*/ 64 h 87"/>
                <a:gd name="T48" fmla="*/ 27 w 102"/>
                <a:gd name="T49" fmla="*/ 62 h 87"/>
                <a:gd name="T50" fmla="*/ 31 w 102"/>
                <a:gd name="T51" fmla="*/ 73 h 87"/>
                <a:gd name="T52" fmla="*/ 25 w 102"/>
                <a:gd name="T53" fmla="*/ 74 h 87"/>
                <a:gd name="T54" fmla="*/ 22 w 102"/>
                <a:gd name="T55" fmla="*/ 64 h 87"/>
                <a:gd name="T56" fmla="*/ 33 w 102"/>
                <a:gd name="T57" fmla="*/ 60 h 87"/>
                <a:gd name="T58" fmla="*/ 38 w 102"/>
                <a:gd name="T59" fmla="*/ 59 h 87"/>
                <a:gd name="T60" fmla="*/ 41 w 102"/>
                <a:gd name="T61" fmla="*/ 70 h 87"/>
                <a:gd name="T62" fmla="*/ 36 w 102"/>
                <a:gd name="T63" fmla="*/ 71 h 87"/>
                <a:gd name="T64" fmla="*/ 33 w 102"/>
                <a:gd name="T65" fmla="*/ 60 h 87"/>
                <a:gd name="T66" fmla="*/ 43 w 102"/>
                <a:gd name="T67" fmla="*/ 57 h 87"/>
                <a:gd name="T68" fmla="*/ 49 w 102"/>
                <a:gd name="T69" fmla="*/ 56 h 87"/>
                <a:gd name="T70" fmla="*/ 52 w 102"/>
                <a:gd name="T71" fmla="*/ 66 h 87"/>
                <a:gd name="T72" fmla="*/ 47 w 102"/>
                <a:gd name="T73" fmla="*/ 68 h 87"/>
                <a:gd name="T74" fmla="*/ 43 w 102"/>
                <a:gd name="T75" fmla="*/ 5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2" h="87">
                  <a:moveTo>
                    <a:pt x="76" y="1"/>
                  </a:moveTo>
                  <a:cubicBezTo>
                    <a:pt x="7" y="22"/>
                    <a:pt x="7" y="22"/>
                    <a:pt x="7" y="22"/>
                  </a:cubicBezTo>
                  <a:cubicBezTo>
                    <a:pt x="2" y="23"/>
                    <a:pt x="0" y="28"/>
                    <a:pt x="1" y="32"/>
                  </a:cubicBezTo>
                  <a:cubicBezTo>
                    <a:pt x="15" y="80"/>
                    <a:pt x="15" y="80"/>
                    <a:pt x="15" y="80"/>
                  </a:cubicBezTo>
                  <a:cubicBezTo>
                    <a:pt x="17" y="84"/>
                    <a:pt x="21" y="87"/>
                    <a:pt x="26" y="86"/>
                  </a:cubicBezTo>
                  <a:cubicBezTo>
                    <a:pt x="95" y="65"/>
                    <a:pt x="95" y="65"/>
                    <a:pt x="95" y="65"/>
                  </a:cubicBezTo>
                  <a:cubicBezTo>
                    <a:pt x="100" y="64"/>
                    <a:pt x="102" y="59"/>
                    <a:pt x="101" y="55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5" y="3"/>
                    <a:pt x="81" y="0"/>
                    <a:pt x="76" y="1"/>
                  </a:cubicBezTo>
                  <a:close/>
                  <a:moveTo>
                    <a:pt x="8" y="27"/>
                  </a:moveTo>
                  <a:cubicBezTo>
                    <a:pt x="78" y="7"/>
                    <a:pt x="78" y="7"/>
                    <a:pt x="78" y="7"/>
                  </a:cubicBezTo>
                  <a:cubicBezTo>
                    <a:pt x="79" y="6"/>
                    <a:pt x="81" y="7"/>
                    <a:pt x="81" y="8"/>
                  </a:cubicBezTo>
                  <a:cubicBezTo>
                    <a:pt x="84" y="17"/>
                    <a:pt x="84" y="17"/>
                    <a:pt x="84" y="17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6" y="29"/>
                    <a:pt x="7" y="27"/>
                    <a:pt x="8" y="27"/>
                  </a:cubicBezTo>
                  <a:close/>
                  <a:moveTo>
                    <a:pt x="94" y="60"/>
                  </a:moveTo>
                  <a:cubicBezTo>
                    <a:pt x="24" y="80"/>
                    <a:pt x="24" y="80"/>
                    <a:pt x="24" y="80"/>
                  </a:cubicBezTo>
                  <a:cubicBezTo>
                    <a:pt x="23" y="81"/>
                    <a:pt x="21" y="80"/>
                    <a:pt x="21" y="78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88" y="33"/>
                    <a:pt x="88" y="33"/>
                    <a:pt x="88" y="33"/>
                  </a:cubicBezTo>
                  <a:cubicBezTo>
                    <a:pt x="95" y="57"/>
                    <a:pt x="95" y="57"/>
                    <a:pt x="95" y="57"/>
                  </a:cubicBezTo>
                  <a:cubicBezTo>
                    <a:pt x="96" y="58"/>
                    <a:pt x="95" y="60"/>
                    <a:pt x="94" y="60"/>
                  </a:cubicBezTo>
                  <a:close/>
                  <a:moveTo>
                    <a:pt x="22" y="64"/>
                  </a:moveTo>
                  <a:cubicBezTo>
                    <a:pt x="27" y="62"/>
                    <a:pt x="27" y="62"/>
                    <a:pt x="27" y="62"/>
                  </a:cubicBezTo>
                  <a:cubicBezTo>
                    <a:pt x="31" y="73"/>
                    <a:pt x="31" y="73"/>
                    <a:pt x="31" y="73"/>
                  </a:cubicBezTo>
                  <a:cubicBezTo>
                    <a:pt x="25" y="74"/>
                    <a:pt x="25" y="74"/>
                    <a:pt x="25" y="74"/>
                  </a:cubicBezTo>
                  <a:lnTo>
                    <a:pt x="22" y="64"/>
                  </a:lnTo>
                  <a:close/>
                  <a:moveTo>
                    <a:pt x="33" y="60"/>
                  </a:moveTo>
                  <a:cubicBezTo>
                    <a:pt x="38" y="59"/>
                    <a:pt x="38" y="59"/>
                    <a:pt x="38" y="59"/>
                  </a:cubicBezTo>
                  <a:cubicBezTo>
                    <a:pt x="41" y="70"/>
                    <a:pt x="41" y="70"/>
                    <a:pt x="41" y="70"/>
                  </a:cubicBezTo>
                  <a:cubicBezTo>
                    <a:pt x="36" y="71"/>
                    <a:pt x="36" y="71"/>
                    <a:pt x="36" y="71"/>
                  </a:cubicBezTo>
                  <a:lnTo>
                    <a:pt x="33" y="60"/>
                  </a:lnTo>
                  <a:close/>
                  <a:moveTo>
                    <a:pt x="43" y="57"/>
                  </a:moveTo>
                  <a:cubicBezTo>
                    <a:pt x="49" y="56"/>
                    <a:pt x="49" y="56"/>
                    <a:pt x="49" y="56"/>
                  </a:cubicBezTo>
                  <a:cubicBezTo>
                    <a:pt x="52" y="66"/>
                    <a:pt x="52" y="66"/>
                    <a:pt x="52" y="66"/>
                  </a:cubicBezTo>
                  <a:cubicBezTo>
                    <a:pt x="47" y="68"/>
                    <a:pt x="47" y="68"/>
                    <a:pt x="47" y="68"/>
                  </a:cubicBezTo>
                  <a:lnTo>
                    <a:pt x="43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2" name="任意多边形 36">
              <a:extLst>
                <a:ext uri="{FF2B5EF4-FFF2-40B4-BE49-F238E27FC236}">
                  <a16:creationId xmlns:a16="http://schemas.microsoft.com/office/drawing/2014/main" id="{136103F8-D83E-409F-A8AD-8E00B1FA95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74562" y="2275999"/>
              <a:ext cx="295557" cy="305343"/>
            </a:xfrm>
            <a:custGeom>
              <a:avLst/>
              <a:gdLst>
                <a:gd name="T0" fmla="*/ 65 w 92"/>
                <a:gd name="T1" fmla="*/ 96 h 96"/>
                <a:gd name="T2" fmla="*/ 36 w 92"/>
                <a:gd name="T3" fmla="*/ 49 h 96"/>
                <a:gd name="T4" fmla="*/ 36 w 92"/>
                <a:gd name="T5" fmla="*/ 72 h 96"/>
                <a:gd name="T6" fmla="*/ 0 w 92"/>
                <a:gd name="T7" fmla="*/ 36 h 96"/>
                <a:gd name="T8" fmla="*/ 36 w 92"/>
                <a:gd name="T9" fmla="*/ 0 h 96"/>
                <a:gd name="T10" fmla="*/ 36 w 92"/>
                <a:gd name="T11" fmla="*/ 24 h 96"/>
                <a:gd name="T12" fmla="*/ 65 w 92"/>
                <a:gd name="T13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96">
                  <a:moveTo>
                    <a:pt x="65" y="96"/>
                  </a:moveTo>
                  <a:cubicBezTo>
                    <a:pt x="76" y="77"/>
                    <a:pt x="78" y="48"/>
                    <a:pt x="36" y="49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86" y="22"/>
                    <a:pt x="92" y="68"/>
                    <a:pt x="65" y="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3" name="任意多边形 37">
              <a:extLst>
                <a:ext uri="{FF2B5EF4-FFF2-40B4-BE49-F238E27FC236}">
                  <a16:creationId xmlns:a16="http://schemas.microsoft.com/office/drawing/2014/main" id="{2781C76F-38F6-46EE-B56F-C662BAF85C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88439" y="2508922"/>
              <a:ext cx="275984" cy="195733"/>
            </a:xfrm>
            <a:custGeom>
              <a:avLst/>
              <a:gdLst>
                <a:gd name="T0" fmla="*/ 70 w 86"/>
                <a:gd name="T1" fmla="*/ 58 h 61"/>
                <a:gd name="T2" fmla="*/ 75 w 86"/>
                <a:gd name="T3" fmla="*/ 49 h 61"/>
                <a:gd name="T4" fmla="*/ 80 w 86"/>
                <a:gd name="T5" fmla="*/ 41 h 61"/>
                <a:gd name="T6" fmla="*/ 85 w 86"/>
                <a:gd name="T7" fmla="*/ 32 h 61"/>
                <a:gd name="T8" fmla="*/ 83 w 86"/>
                <a:gd name="T9" fmla="*/ 25 h 61"/>
                <a:gd name="T10" fmla="*/ 65 w 86"/>
                <a:gd name="T11" fmla="*/ 9 h 61"/>
                <a:gd name="T12" fmla="*/ 58 w 86"/>
                <a:gd name="T13" fmla="*/ 9 h 61"/>
                <a:gd name="T14" fmla="*/ 50 w 86"/>
                <a:gd name="T15" fmla="*/ 17 h 61"/>
                <a:gd name="T16" fmla="*/ 49 w 86"/>
                <a:gd name="T17" fmla="*/ 18 h 61"/>
                <a:gd name="T18" fmla="*/ 17 w 86"/>
                <a:gd name="T19" fmla="*/ 0 h 61"/>
                <a:gd name="T20" fmla="*/ 0 w 86"/>
                <a:gd name="T21" fmla="*/ 3 h 61"/>
                <a:gd name="T22" fmla="*/ 4 w 86"/>
                <a:gd name="T23" fmla="*/ 16 h 61"/>
                <a:gd name="T24" fmla="*/ 9 w 86"/>
                <a:gd name="T25" fmla="*/ 15 h 61"/>
                <a:gd name="T26" fmla="*/ 11 w 86"/>
                <a:gd name="T27" fmla="*/ 24 h 61"/>
                <a:gd name="T28" fmla="*/ 20 w 86"/>
                <a:gd name="T29" fmla="*/ 21 h 61"/>
                <a:gd name="T30" fmla="*/ 23 w 86"/>
                <a:gd name="T31" fmla="*/ 30 h 61"/>
                <a:gd name="T32" fmla="*/ 32 w 86"/>
                <a:gd name="T33" fmla="*/ 27 h 61"/>
                <a:gd name="T34" fmla="*/ 35 w 86"/>
                <a:gd name="T35" fmla="*/ 36 h 61"/>
                <a:gd name="T36" fmla="*/ 39 w 86"/>
                <a:gd name="T37" fmla="*/ 35 h 61"/>
                <a:gd name="T38" fmla="*/ 39 w 86"/>
                <a:gd name="T39" fmla="*/ 36 h 61"/>
                <a:gd name="T40" fmla="*/ 37 w 86"/>
                <a:gd name="T41" fmla="*/ 47 h 61"/>
                <a:gd name="T42" fmla="*/ 41 w 86"/>
                <a:gd name="T43" fmla="*/ 53 h 61"/>
                <a:gd name="T44" fmla="*/ 64 w 86"/>
                <a:gd name="T45" fmla="*/ 61 h 61"/>
                <a:gd name="T46" fmla="*/ 70 w 86"/>
                <a:gd name="T47" fmla="*/ 58 h 61"/>
                <a:gd name="T48" fmla="*/ 15 w 86"/>
                <a:gd name="T49" fmla="*/ 10 h 61"/>
                <a:gd name="T50" fmla="*/ 18 w 86"/>
                <a:gd name="T51" fmla="*/ 6 h 61"/>
                <a:gd name="T52" fmla="*/ 46 w 86"/>
                <a:gd name="T53" fmla="*/ 21 h 61"/>
                <a:gd name="T54" fmla="*/ 43 w 86"/>
                <a:gd name="T55" fmla="*/ 25 h 61"/>
                <a:gd name="T56" fmla="*/ 15 w 86"/>
                <a:gd name="T57" fmla="*/ 10 h 61"/>
                <a:gd name="T58" fmla="*/ 61 w 86"/>
                <a:gd name="T59" fmla="*/ 54 h 61"/>
                <a:gd name="T60" fmla="*/ 57 w 86"/>
                <a:gd name="T61" fmla="*/ 52 h 61"/>
                <a:gd name="T62" fmla="*/ 56 w 86"/>
                <a:gd name="T63" fmla="*/ 49 h 61"/>
                <a:gd name="T64" fmla="*/ 69 w 86"/>
                <a:gd name="T65" fmla="*/ 24 h 61"/>
                <a:gd name="T66" fmla="*/ 72 w 86"/>
                <a:gd name="T67" fmla="*/ 23 h 61"/>
                <a:gd name="T68" fmla="*/ 77 w 86"/>
                <a:gd name="T69" fmla="*/ 26 h 61"/>
                <a:gd name="T70" fmla="*/ 77 w 86"/>
                <a:gd name="T71" fmla="*/ 29 h 61"/>
                <a:gd name="T72" fmla="*/ 64 w 86"/>
                <a:gd name="T73" fmla="*/ 53 h 61"/>
                <a:gd name="T74" fmla="*/ 61 w 86"/>
                <a:gd name="T75" fmla="*/ 5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6" h="61">
                  <a:moveTo>
                    <a:pt x="70" y="58"/>
                  </a:moveTo>
                  <a:cubicBezTo>
                    <a:pt x="75" y="49"/>
                    <a:pt x="75" y="49"/>
                    <a:pt x="75" y="49"/>
                  </a:cubicBezTo>
                  <a:cubicBezTo>
                    <a:pt x="77" y="47"/>
                    <a:pt x="79" y="43"/>
                    <a:pt x="80" y="41"/>
                  </a:cubicBezTo>
                  <a:cubicBezTo>
                    <a:pt x="85" y="32"/>
                    <a:pt x="85" y="32"/>
                    <a:pt x="85" y="32"/>
                  </a:cubicBezTo>
                  <a:cubicBezTo>
                    <a:pt x="86" y="29"/>
                    <a:pt x="85" y="26"/>
                    <a:pt x="83" y="25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3" y="7"/>
                    <a:pt x="60" y="8"/>
                    <a:pt x="58" y="9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7"/>
                    <a:pt x="49" y="18"/>
                    <a:pt x="49" y="18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32" y="27"/>
                    <a:pt x="32" y="27"/>
                    <a:pt x="32" y="27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39" y="35"/>
                    <a:pt x="39" y="36"/>
                    <a:pt x="39" y="36"/>
                  </a:cubicBezTo>
                  <a:cubicBezTo>
                    <a:pt x="37" y="47"/>
                    <a:pt x="37" y="47"/>
                    <a:pt x="37" y="47"/>
                  </a:cubicBezTo>
                  <a:cubicBezTo>
                    <a:pt x="37" y="50"/>
                    <a:pt x="38" y="53"/>
                    <a:pt x="41" y="53"/>
                  </a:cubicBezTo>
                  <a:cubicBezTo>
                    <a:pt x="64" y="61"/>
                    <a:pt x="64" y="61"/>
                    <a:pt x="64" y="61"/>
                  </a:cubicBezTo>
                  <a:cubicBezTo>
                    <a:pt x="66" y="61"/>
                    <a:pt x="69" y="60"/>
                    <a:pt x="70" y="58"/>
                  </a:cubicBezTo>
                  <a:close/>
                  <a:moveTo>
                    <a:pt x="15" y="10"/>
                  </a:moveTo>
                  <a:cubicBezTo>
                    <a:pt x="18" y="6"/>
                    <a:pt x="18" y="6"/>
                    <a:pt x="18" y="6"/>
                  </a:cubicBezTo>
                  <a:cubicBezTo>
                    <a:pt x="46" y="21"/>
                    <a:pt x="46" y="21"/>
                    <a:pt x="46" y="21"/>
                  </a:cubicBezTo>
                  <a:cubicBezTo>
                    <a:pt x="43" y="25"/>
                    <a:pt x="43" y="25"/>
                    <a:pt x="43" y="25"/>
                  </a:cubicBezTo>
                  <a:lnTo>
                    <a:pt x="15" y="10"/>
                  </a:lnTo>
                  <a:close/>
                  <a:moveTo>
                    <a:pt x="61" y="54"/>
                  </a:moveTo>
                  <a:cubicBezTo>
                    <a:pt x="57" y="52"/>
                    <a:pt x="57" y="52"/>
                    <a:pt x="57" y="52"/>
                  </a:cubicBezTo>
                  <a:cubicBezTo>
                    <a:pt x="56" y="51"/>
                    <a:pt x="55" y="50"/>
                    <a:pt x="56" y="49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70" y="23"/>
                    <a:pt x="71" y="23"/>
                    <a:pt x="72" y="23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8" y="26"/>
                    <a:pt x="78" y="28"/>
                    <a:pt x="77" y="29"/>
                  </a:cubicBezTo>
                  <a:cubicBezTo>
                    <a:pt x="64" y="53"/>
                    <a:pt x="64" y="53"/>
                    <a:pt x="64" y="53"/>
                  </a:cubicBezTo>
                  <a:cubicBezTo>
                    <a:pt x="64" y="54"/>
                    <a:pt x="62" y="55"/>
                    <a:pt x="61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4" name="任意多边形 38">
              <a:extLst>
                <a:ext uri="{FF2B5EF4-FFF2-40B4-BE49-F238E27FC236}">
                  <a16:creationId xmlns:a16="http://schemas.microsoft.com/office/drawing/2014/main" id="{C48DC05E-5E09-43B1-9BC6-55A860340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96621" y="4129590"/>
              <a:ext cx="221179" cy="191818"/>
            </a:xfrm>
            <a:custGeom>
              <a:avLst/>
              <a:gdLst>
                <a:gd name="T0" fmla="*/ 56 w 69"/>
                <a:gd name="T1" fmla="*/ 0 h 60"/>
                <a:gd name="T2" fmla="*/ 13 w 69"/>
                <a:gd name="T3" fmla="*/ 0 h 60"/>
                <a:gd name="T4" fmla="*/ 0 w 69"/>
                <a:gd name="T5" fmla="*/ 13 h 60"/>
                <a:gd name="T6" fmla="*/ 0 w 69"/>
                <a:gd name="T7" fmla="*/ 58 h 60"/>
                <a:gd name="T8" fmla="*/ 2 w 69"/>
                <a:gd name="T9" fmla="*/ 60 h 60"/>
                <a:gd name="T10" fmla="*/ 66 w 69"/>
                <a:gd name="T11" fmla="*/ 60 h 60"/>
                <a:gd name="T12" fmla="*/ 69 w 69"/>
                <a:gd name="T13" fmla="*/ 58 h 60"/>
                <a:gd name="T14" fmla="*/ 69 w 69"/>
                <a:gd name="T15" fmla="*/ 13 h 60"/>
                <a:gd name="T16" fmla="*/ 56 w 69"/>
                <a:gd name="T17" fmla="*/ 0 h 60"/>
                <a:gd name="T18" fmla="*/ 34 w 69"/>
                <a:gd name="T19" fmla="*/ 51 h 60"/>
                <a:gd name="T20" fmla="*/ 13 w 69"/>
                <a:gd name="T21" fmla="*/ 34 h 60"/>
                <a:gd name="T22" fmla="*/ 26 w 69"/>
                <a:gd name="T23" fmla="*/ 34 h 60"/>
                <a:gd name="T24" fmla="*/ 26 w 69"/>
                <a:gd name="T25" fmla="*/ 21 h 60"/>
                <a:gd name="T26" fmla="*/ 43 w 69"/>
                <a:gd name="T27" fmla="*/ 21 h 60"/>
                <a:gd name="T28" fmla="*/ 43 w 69"/>
                <a:gd name="T29" fmla="*/ 34 h 60"/>
                <a:gd name="T30" fmla="*/ 56 w 69"/>
                <a:gd name="T31" fmla="*/ 34 h 60"/>
                <a:gd name="T32" fmla="*/ 34 w 69"/>
                <a:gd name="T33" fmla="*/ 51 h 60"/>
                <a:gd name="T34" fmla="*/ 10 w 69"/>
                <a:gd name="T35" fmla="*/ 9 h 60"/>
                <a:gd name="T36" fmla="*/ 15 w 69"/>
                <a:gd name="T37" fmla="*/ 4 h 60"/>
                <a:gd name="T38" fmla="*/ 54 w 69"/>
                <a:gd name="T39" fmla="*/ 4 h 60"/>
                <a:gd name="T40" fmla="*/ 58 w 69"/>
                <a:gd name="T41" fmla="*/ 9 h 60"/>
                <a:gd name="T42" fmla="*/ 10 w 69"/>
                <a:gd name="T43" fmla="*/ 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9" h="60">
                  <a:moveTo>
                    <a:pt x="56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59"/>
                    <a:pt x="1" y="60"/>
                    <a:pt x="2" y="60"/>
                  </a:cubicBezTo>
                  <a:cubicBezTo>
                    <a:pt x="66" y="60"/>
                    <a:pt x="66" y="60"/>
                    <a:pt x="66" y="60"/>
                  </a:cubicBezTo>
                  <a:cubicBezTo>
                    <a:pt x="68" y="60"/>
                    <a:pt x="69" y="59"/>
                    <a:pt x="69" y="58"/>
                  </a:cubicBezTo>
                  <a:cubicBezTo>
                    <a:pt x="69" y="13"/>
                    <a:pt x="69" y="13"/>
                    <a:pt x="69" y="13"/>
                  </a:cubicBezTo>
                  <a:lnTo>
                    <a:pt x="56" y="0"/>
                  </a:lnTo>
                  <a:close/>
                  <a:moveTo>
                    <a:pt x="34" y="51"/>
                  </a:moveTo>
                  <a:cubicBezTo>
                    <a:pt x="13" y="34"/>
                    <a:pt x="13" y="34"/>
                    <a:pt x="13" y="34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43" y="21"/>
                    <a:pt x="43" y="21"/>
                    <a:pt x="43" y="21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56" y="34"/>
                    <a:pt x="56" y="34"/>
                    <a:pt x="56" y="34"/>
                  </a:cubicBezTo>
                  <a:lnTo>
                    <a:pt x="34" y="51"/>
                  </a:lnTo>
                  <a:close/>
                  <a:moveTo>
                    <a:pt x="10" y="9"/>
                  </a:moveTo>
                  <a:cubicBezTo>
                    <a:pt x="15" y="4"/>
                    <a:pt x="15" y="4"/>
                    <a:pt x="15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8" y="9"/>
                    <a:pt x="58" y="9"/>
                    <a:pt x="58" y="9"/>
                  </a:cubicBezTo>
                  <a:lnTo>
                    <a:pt x="1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5" name="任意多边形 39">
              <a:extLst>
                <a:ext uri="{FF2B5EF4-FFF2-40B4-BE49-F238E27FC236}">
                  <a16:creationId xmlns:a16="http://schemas.microsoft.com/office/drawing/2014/main" id="{F796B9CD-F4BF-492C-A19C-49E0B1DBCF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3921" y="2003931"/>
              <a:ext cx="182032" cy="248580"/>
            </a:xfrm>
            <a:custGeom>
              <a:avLst/>
              <a:gdLst>
                <a:gd name="T0" fmla="*/ 57 w 57"/>
                <a:gd name="T1" fmla="*/ 48 h 78"/>
                <a:gd name="T2" fmla="*/ 57 w 57"/>
                <a:gd name="T3" fmla="*/ 48 h 78"/>
                <a:gd name="T4" fmla="*/ 57 w 57"/>
                <a:gd name="T5" fmla="*/ 48 h 78"/>
                <a:gd name="T6" fmla="*/ 28 w 57"/>
                <a:gd name="T7" fmla="*/ 0 h 78"/>
                <a:gd name="T8" fmla="*/ 0 w 57"/>
                <a:gd name="T9" fmla="*/ 48 h 78"/>
                <a:gd name="T10" fmla="*/ 0 w 57"/>
                <a:gd name="T11" fmla="*/ 48 h 78"/>
                <a:gd name="T12" fmla="*/ 0 w 57"/>
                <a:gd name="T13" fmla="*/ 48 h 78"/>
                <a:gd name="T14" fmla="*/ 0 w 57"/>
                <a:gd name="T15" fmla="*/ 49 h 78"/>
                <a:gd name="T16" fmla="*/ 0 w 57"/>
                <a:gd name="T17" fmla="*/ 49 h 78"/>
                <a:gd name="T18" fmla="*/ 0 w 57"/>
                <a:gd name="T19" fmla="*/ 49 h 78"/>
                <a:gd name="T20" fmla="*/ 28 w 57"/>
                <a:gd name="T21" fmla="*/ 78 h 78"/>
                <a:gd name="T22" fmla="*/ 57 w 57"/>
                <a:gd name="T23" fmla="*/ 49 h 78"/>
                <a:gd name="T24" fmla="*/ 57 w 57"/>
                <a:gd name="T25" fmla="*/ 49 h 78"/>
                <a:gd name="T26" fmla="*/ 57 w 57"/>
                <a:gd name="T27" fmla="*/ 49 h 78"/>
                <a:gd name="T28" fmla="*/ 57 w 57"/>
                <a:gd name="T29" fmla="*/ 48 h 78"/>
                <a:gd name="T30" fmla="*/ 48 w 57"/>
                <a:gd name="T31" fmla="*/ 49 h 78"/>
                <a:gd name="T32" fmla="*/ 48 w 57"/>
                <a:gd name="T33" fmla="*/ 49 h 78"/>
                <a:gd name="T34" fmla="*/ 42 w 57"/>
                <a:gd name="T35" fmla="*/ 62 h 78"/>
                <a:gd name="T36" fmla="*/ 28 w 57"/>
                <a:gd name="T37" fmla="*/ 68 h 78"/>
                <a:gd name="T38" fmla="*/ 26 w 57"/>
                <a:gd name="T39" fmla="*/ 68 h 78"/>
                <a:gd name="T40" fmla="*/ 43 w 57"/>
                <a:gd name="T41" fmla="*/ 37 h 78"/>
                <a:gd name="T42" fmla="*/ 43 w 57"/>
                <a:gd name="T43" fmla="*/ 33 h 78"/>
                <a:gd name="T44" fmla="*/ 48 w 57"/>
                <a:gd name="T45" fmla="*/ 48 h 78"/>
                <a:gd name="T46" fmla="*/ 48 w 57"/>
                <a:gd name="T47" fmla="*/ 48 h 78"/>
                <a:gd name="T48" fmla="*/ 48 w 57"/>
                <a:gd name="T49" fmla="*/ 48 h 78"/>
                <a:gd name="T50" fmla="*/ 48 w 57"/>
                <a:gd name="T51" fmla="*/ 48 h 78"/>
                <a:gd name="T52" fmla="*/ 48 w 57"/>
                <a:gd name="T53" fmla="*/ 49 h 78"/>
                <a:gd name="T54" fmla="*/ 48 w 57"/>
                <a:gd name="T55" fmla="*/ 49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7" h="78">
                  <a:moveTo>
                    <a:pt x="57" y="48"/>
                  </a:moveTo>
                  <a:cubicBezTo>
                    <a:pt x="57" y="48"/>
                    <a:pt x="57" y="48"/>
                    <a:pt x="57" y="48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57" y="24"/>
                    <a:pt x="28" y="0"/>
                    <a:pt x="28" y="0"/>
                  </a:cubicBezTo>
                  <a:cubicBezTo>
                    <a:pt x="28" y="0"/>
                    <a:pt x="0" y="24"/>
                    <a:pt x="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8"/>
                    <a:pt x="0" y="48"/>
                    <a:pt x="0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5"/>
                    <a:pt x="13" y="78"/>
                    <a:pt x="28" y="78"/>
                  </a:cubicBezTo>
                  <a:cubicBezTo>
                    <a:pt x="44" y="78"/>
                    <a:pt x="57" y="65"/>
                    <a:pt x="57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7" y="48"/>
                    <a:pt x="57" y="48"/>
                    <a:pt x="57" y="48"/>
                  </a:cubicBezTo>
                  <a:close/>
                  <a:moveTo>
                    <a:pt x="48" y="49"/>
                  </a:moveTo>
                  <a:cubicBezTo>
                    <a:pt x="48" y="49"/>
                    <a:pt x="48" y="49"/>
                    <a:pt x="48" y="49"/>
                  </a:cubicBezTo>
                  <a:cubicBezTo>
                    <a:pt x="48" y="54"/>
                    <a:pt x="46" y="59"/>
                    <a:pt x="42" y="62"/>
                  </a:cubicBezTo>
                  <a:cubicBezTo>
                    <a:pt x="38" y="66"/>
                    <a:pt x="34" y="68"/>
                    <a:pt x="28" y="68"/>
                  </a:cubicBezTo>
                  <a:cubicBezTo>
                    <a:pt x="28" y="68"/>
                    <a:pt x="27" y="68"/>
                    <a:pt x="26" y="68"/>
                  </a:cubicBezTo>
                  <a:cubicBezTo>
                    <a:pt x="36" y="61"/>
                    <a:pt x="43" y="50"/>
                    <a:pt x="43" y="37"/>
                  </a:cubicBezTo>
                  <a:cubicBezTo>
                    <a:pt x="43" y="35"/>
                    <a:pt x="43" y="34"/>
                    <a:pt x="43" y="33"/>
                  </a:cubicBezTo>
                  <a:cubicBezTo>
                    <a:pt x="46" y="38"/>
                    <a:pt x="48" y="43"/>
                    <a:pt x="48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8"/>
                    <a:pt x="48" y="48"/>
                    <a:pt x="48" y="49"/>
                  </a:cubicBezTo>
                  <a:cubicBezTo>
                    <a:pt x="48" y="49"/>
                    <a:pt x="48" y="49"/>
                    <a:pt x="48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6" name="任意多边形 40">
              <a:extLst>
                <a:ext uri="{FF2B5EF4-FFF2-40B4-BE49-F238E27FC236}">
                  <a16:creationId xmlns:a16="http://schemas.microsoft.com/office/drawing/2014/main" id="{BE463CF0-84AC-446E-A0B1-CAF59FF5F2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8188" y="1823857"/>
              <a:ext cx="285770" cy="272068"/>
            </a:xfrm>
            <a:custGeom>
              <a:avLst/>
              <a:gdLst>
                <a:gd name="T0" fmla="*/ 52 w 89"/>
                <a:gd name="T1" fmla="*/ 3 h 85"/>
                <a:gd name="T2" fmla="*/ 4 w 89"/>
                <a:gd name="T3" fmla="*/ 36 h 85"/>
                <a:gd name="T4" fmla="*/ 3 w 89"/>
                <a:gd name="T5" fmla="*/ 45 h 85"/>
                <a:gd name="T6" fmla="*/ 28 w 89"/>
                <a:gd name="T7" fmla="*/ 82 h 85"/>
                <a:gd name="T8" fmla="*/ 37 w 89"/>
                <a:gd name="T9" fmla="*/ 83 h 85"/>
                <a:gd name="T10" fmla="*/ 85 w 89"/>
                <a:gd name="T11" fmla="*/ 50 h 85"/>
                <a:gd name="T12" fmla="*/ 87 w 89"/>
                <a:gd name="T13" fmla="*/ 41 h 85"/>
                <a:gd name="T14" fmla="*/ 61 w 89"/>
                <a:gd name="T15" fmla="*/ 4 h 85"/>
                <a:gd name="T16" fmla="*/ 52 w 89"/>
                <a:gd name="T17" fmla="*/ 3 h 85"/>
                <a:gd name="T18" fmla="*/ 38 w 89"/>
                <a:gd name="T19" fmla="*/ 48 h 85"/>
                <a:gd name="T20" fmla="*/ 31 w 89"/>
                <a:gd name="T21" fmla="*/ 71 h 85"/>
                <a:gd name="T22" fmla="*/ 11 w 89"/>
                <a:gd name="T23" fmla="*/ 42 h 85"/>
                <a:gd name="T24" fmla="*/ 38 w 89"/>
                <a:gd name="T25" fmla="*/ 48 h 85"/>
                <a:gd name="T26" fmla="*/ 14 w 89"/>
                <a:gd name="T27" fmla="*/ 40 h 85"/>
                <a:gd name="T28" fmla="*/ 52 w 89"/>
                <a:gd name="T29" fmla="*/ 13 h 85"/>
                <a:gd name="T30" fmla="*/ 43 w 89"/>
                <a:gd name="T31" fmla="*/ 41 h 85"/>
                <a:gd name="T32" fmla="*/ 14 w 89"/>
                <a:gd name="T33" fmla="*/ 40 h 85"/>
                <a:gd name="T34" fmla="*/ 39 w 89"/>
                <a:gd name="T35" fmla="*/ 48 h 85"/>
                <a:gd name="T36" fmla="*/ 50 w 89"/>
                <a:gd name="T37" fmla="*/ 50 h 85"/>
                <a:gd name="T38" fmla="*/ 51 w 89"/>
                <a:gd name="T39" fmla="*/ 40 h 85"/>
                <a:gd name="T40" fmla="*/ 74 w 89"/>
                <a:gd name="T41" fmla="*/ 47 h 85"/>
                <a:gd name="T42" fmla="*/ 38 w 89"/>
                <a:gd name="T43" fmla="*/ 72 h 85"/>
                <a:gd name="T44" fmla="*/ 39 w 89"/>
                <a:gd name="T45" fmla="*/ 48 h 85"/>
                <a:gd name="T46" fmla="*/ 51 w 89"/>
                <a:gd name="T47" fmla="*/ 39 h 85"/>
                <a:gd name="T48" fmla="*/ 55 w 89"/>
                <a:gd name="T49" fmla="*/ 11 h 85"/>
                <a:gd name="T50" fmla="*/ 75 w 89"/>
                <a:gd name="T51" fmla="*/ 40 h 85"/>
                <a:gd name="T52" fmla="*/ 51 w 89"/>
                <a:gd name="T53" fmla="*/ 3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9" h="85">
                  <a:moveTo>
                    <a:pt x="52" y="3"/>
                  </a:moveTo>
                  <a:cubicBezTo>
                    <a:pt x="4" y="36"/>
                    <a:pt x="4" y="36"/>
                    <a:pt x="4" y="36"/>
                  </a:cubicBezTo>
                  <a:cubicBezTo>
                    <a:pt x="1" y="38"/>
                    <a:pt x="0" y="42"/>
                    <a:pt x="3" y="45"/>
                  </a:cubicBezTo>
                  <a:cubicBezTo>
                    <a:pt x="28" y="82"/>
                    <a:pt x="28" y="82"/>
                    <a:pt x="28" y="82"/>
                  </a:cubicBezTo>
                  <a:cubicBezTo>
                    <a:pt x="30" y="85"/>
                    <a:pt x="34" y="85"/>
                    <a:pt x="37" y="83"/>
                  </a:cubicBezTo>
                  <a:cubicBezTo>
                    <a:pt x="85" y="50"/>
                    <a:pt x="85" y="50"/>
                    <a:pt x="85" y="50"/>
                  </a:cubicBezTo>
                  <a:cubicBezTo>
                    <a:pt x="88" y="48"/>
                    <a:pt x="89" y="44"/>
                    <a:pt x="87" y="41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59" y="1"/>
                    <a:pt x="55" y="0"/>
                    <a:pt x="52" y="3"/>
                  </a:cubicBezTo>
                  <a:close/>
                  <a:moveTo>
                    <a:pt x="38" y="48"/>
                  </a:moveTo>
                  <a:cubicBezTo>
                    <a:pt x="31" y="71"/>
                    <a:pt x="31" y="71"/>
                    <a:pt x="31" y="71"/>
                  </a:cubicBezTo>
                  <a:cubicBezTo>
                    <a:pt x="11" y="42"/>
                    <a:pt x="11" y="42"/>
                    <a:pt x="11" y="42"/>
                  </a:cubicBezTo>
                  <a:lnTo>
                    <a:pt x="38" y="48"/>
                  </a:lnTo>
                  <a:close/>
                  <a:moveTo>
                    <a:pt x="14" y="40"/>
                  </a:moveTo>
                  <a:cubicBezTo>
                    <a:pt x="52" y="13"/>
                    <a:pt x="52" y="13"/>
                    <a:pt x="52" y="13"/>
                  </a:cubicBezTo>
                  <a:cubicBezTo>
                    <a:pt x="43" y="41"/>
                    <a:pt x="43" y="41"/>
                    <a:pt x="43" y="41"/>
                  </a:cubicBezTo>
                  <a:lnTo>
                    <a:pt x="14" y="40"/>
                  </a:lnTo>
                  <a:close/>
                  <a:moveTo>
                    <a:pt x="39" y="48"/>
                  </a:moveTo>
                  <a:cubicBezTo>
                    <a:pt x="50" y="50"/>
                    <a:pt x="50" y="50"/>
                    <a:pt x="50" y="50"/>
                  </a:cubicBezTo>
                  <a:cubicBezTo>
                    <a:pt x="51" y="40"/>
                    <a:pt x="51" y="40"/>
                    <a:pt x="51" y="40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38" y="72"/>
                    <a:pt x="38" y="72"/>
                    <a:pt x="38" y="72"/>
                  </a:cubicBezTo>
                  <a:lnTo>
                    <a:pt x="39" y="48"/>
                  </a:lnTo>
                  <a:close/>
                  <a:moveTo>
                    <a:pt x="51" y="39"/>
                  </a:moveTo>
                  <a:cubicBezTo>
                    <a:pt x="55" y="11"/>
                    <a:pt x="55" y="11"/>
                    <a:pt x="55" y="11"/>
                  </a:cubicBezTo>
                  <a:cubicBezTo>
                    <a:pt x="75" y="40"/>
                    <a:pt x="75" y="40"/>
                    <a:pt x="75" y="40"/>
                  </a:cubicBezTo>
                  <a:lnTo>
                    <a:pt x="51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7" name="任意多边形 41">
              <a:extLst>
                <a:ext uri="{FF2B5EF4-FFF2-40B4-BE49-F238E27FC236}">
                  <a16:creationId xmlns:a16="http://schemas.microsoft.com/office/drawing/2014/main" id="{ACDE2196-3D72-457E-86F1-56A20E2233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96621" y="1667271"/>
              <a:ext cx="217264" cy="221178"/>
            </a:xfrm>
            <a:custGeom>
              <a:avLst/>
              <a:gdLst>
                <a:gd name="T0" fmla="*/ 34 w 68"/>
                <a:gd name="T1" fmla="*/ 0 h 69"/>
                <a:gd name="T2" fmla="*/ 0 w 68"/>
                <a:gd name="T3" fmla="*/ 35 h 69"/>
                <a:gd name="T4" fmla="*/ 34 w 68"/>
                <a:gd name="T5" fmla="*/ 69 h 69"/>
                <a:gd name="T6" fmla="*/ 68 w 68"/>
                <a:gd name="T7" fmla="*/ 35 h 69"/>
                <a:gd name="T8" fmla="*/ 34 w 68"/>
                <a:gd name="T9" fmla="*/ 0 h 69"/>
                <a:gd name="T10" fmla="*/ 34 w 68"/>
                <a:gd name="T11" fmla="*/ 62 h 69"/>
                <a:gd name="T12" fmla="*/ 7 w 68"/>
                <a:gd name="T13" fmla="*/ 35 h 69"/>
                <a:gd name="T14" fmla="*/ 34 w 68"/>
                <a:gd name="T15" fmla="*/ 7 h 69"/>
                <a:gd name="T16" fmla="*/ 62 w 68"/>
                <a:gd name="T17" fmla="*/ 35 h 69"/>
                <a:gd name="T18" fmla="*/ 34 w 68"/>
                <a:gd name="T19" fmla="*/ 62 h 69"/>
                <a:gd name="T20" fmla="*/ 22 w 68"/>
                <a:gd name="T21" fmla="*/ 24 h 69"/>
                <a:gd name="T22" fmla="*/ 36 w 68"/>
                <a:gd name="T23" fmla="*/ 35 h 69"/>
                <a:gd name="T24" fmla="*/ 22 w 68"/>
                <a:gd name="T25" fmla="*/ 45 h 69"/>
                <a:gd name="T26" fmla="*/ 22 w 68"/>
                <a:gd name="T27" fmla="*/ 24 h 69"/>
                <a:gd name="T28" fmla="*/ 39 w 68"/>
                <a:gd name="T29" fmla="*/ 24 h 69"/>
                <a:gd name="T30" fmla="*/ 54 w 68"/>
                <a:gd name="T31" fmla="*/ 35 h 69"/>
                <a:gd name="T32" fmla="*/ 39 w 68"/>
                <a:gd name="T33" fmla="*/ 45 h 69"/>
                <a:gd name="T34" fmla="*/ 39 w 68"/>
                <a:gd name="T35" fmla="*/ 2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8" h="69">
                  <a:moveTo>
                    <a:pt x="34" y="0"/>
                  </a:moveTo>
                  <a:cubicBezTo>
                    <a:pt x="15" y="0"/>
                    <a:pt x="0" y="16"/>
                    <a:pt x="0" y="35"/>
                  </a:cubicBezTo>
                  <a:cubicBezTo>
                    <a:pt x="0" y="53"/>
                    <a:pt x="15" y="69"/>
                    <a:pt x="34" y="69"/>
                  </a:cubicBezTo>
                  <a:cubicBezTo>
                    <a:pt x="53" y="69"/>
                    <a:pt x="68" y="53"/>
                    <a:pt x="68" y="35"/>
                  </a:cubicBezTo>
                  <a:cubicBezTo>
                    <a:pt x="68" y="16"/>
                    <a:pt x="53" y="0"/>
                    <a:pt x="34" y="0"/>
                  </a:cubicBezTo>
                  <a:close/>
                  <a:moveTo>
                    <a:pt x="34" y="62"/>
                  </a:moveTo>
                  <a:cubicBezTo>
                    <a:pt x="19" y="62"/>
                    <a:pt x="7" y="50"/>
                    <a:pt x="7" y="35"/>
                  </a:cubicBezTo>
                  <a:cubicBezTo>
                    <a:pt x="7" y="19"/>
                    <a:pt x="19" y="7"/>
                    <a:pt x="34" y="7"/>
                  </a:cubicBezTo>
                  <a:cubicBezTo>
                    <a:pt x="50" y="7"/>
                    <a:pt x="62" y="19"/>
                    <a:pt x="62" y="35"/>
                  </a:cubicBezTo>
                  <a:cubicBezTo>
                    <a:pt x="62" y="50"/>
                    <a:pt x="50" y="62"/>
                    <a:pt x="34" y="62"/>
                  </a:cubicBezTo>
                  <a:close/>
                  <a:moveTo>
                    <a:pt x="22" y="24"/>
                  </a:moveTo>
                  <a:cubicBezTo>
                    <a:pt x="36" y="35"/>
                    <a:pt x="36" y="35"/>
                    <a:pt x="36" y="35"/>
                  </a:cubicBezTo>
                  <a:cubicBezTo>
                    <a:pt x="22" y="45"/>
                    <a:pt x="22" y="45"/>
                    <a:pt x="22" y="45"/>
                  </a:cubicBezTo>
                  <a:lnTo>
                    <a:pt x="22" y="24"/>
                  </a:lnTo>
                  <a:close/>
                  <a:moveTo>
                    <a:pt x="39" y="24"/>
                  </a:moveTo>
                  <a:cubicBezTo>
                    <a:pt x="54" y="35"/>
                    <a:pt x="54" y="35"/>
                    <a:pt x="54" y="35"/>
                  </a:cubicBezTo>
                  <a:cubicBezTo>
                    <a:pt x="39" y="45"/>
                    <a:pt x="39" y="45"/>
                    <a:pt x="39" y="45"/>
                  </a:cubicBezTo>
                  <a:lnTo>
                    <a:pt x="39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8" name="任意多边形 42">
              <a:extLst>
                <a:ext uri="{FF2B5EF4-FFF2-40B4-BE49-F238E27FC236}">
                  <a16:creationId xmlns:a16="http://schemas.microsoft.com/office/drawing/2014/main" id="{E8B842E0-6643-4A02-8591-3774B52044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96444" y="2135072"/>
              <a:ext cx="172245" cy="197690"/>
            </a:xfrm>
            <a:custGeom>
              <a:avLst/>
              <a:gdLst>
                <a:gd name="T0" fmla="*/ 50 w 54"/>
                <a:gd name="T1" fmla="*/ 12 h 62"/>
                <a:gd name="T2" fmla="*/ 42 w 54"/>
                <a:gd name="T3" fmla="*/ 5 h 62"/>
                <a:gd name="T4" fmla="*/ 33 w 54"/>
                <a:gd name="T5" fmla="*/ 0 h 62"/>
                <a:gd name="T6" fmla="*/ 6 w 54"/>
                <a:gd name="T7" fmla="*/ 0 h 62"/>
                <a:gd name="T8" fmla="*/ 0 w 54"/>
                <a:gd name="T9" fmla="*/ 6 h 62"/>
                <a:gd name="T10" fmla="*/ 0 w 54"/>
                <a:gd name="T11" fmla="*/ 56 h 62"/>
                <a:gd name="T12" fmla="*/ 6 w 54"/>
                <a:gd name="T13" fmla="*/ 62 h 62"/>
                <a:gd name="T14" fmla="*/ 48 w 54"/>
                <a:gd name="T15" fmla="*/ 62 h 62"/>
                <a:gd name="T16" fmla="*/ 54 w 54"/>
                <a:gd name="T17" fmla="*/ 56 h 62"/>
                <a:gd name="T18" fmla="*/ 54 w 54"/>
                <a:gd name="T19" fmla="*/ 21 h 62"/>
                <a:gd name="T20" fmla="*/ 50 w 54"/>
                <a:gd name="T21" fmla="*/ 12 h 62"/>
                <a:gd name="T22" fmla="*/ 35 w 54"/>
                <a:gd name="T23" fmla="*/ 9 h 62"/>
                <a:gd name="T24" fmla="*/ 35 w 54"/>
                <a:gd name="T25" fmla="*/ 9 h 62"/>
                <a:gd name="T26" fmla="*/ 37 w 54"/>
                <a:gd name="T27" fmla="*/ 10 h 62"/>
                <a:gd name="T28" fmla="*/ 44 w 54"/>
                <a:gd name="T29" fmla="*/ 17 h 62"/>
                <a:gd name="T30" fmla="*/ 45 w 54"/>
                <a:gd name="T31" fmla="*/ 19 h 62"/>
                <a:gd name="T32" fmla="*/ 46 w 54"/>
                <a:gd name="T33" fmla="*/ 20 h 62"/>
                <a:gd name="T34" fmla="*/ 35 w 54"/>
                <a:gd name="T35" fmla="*/ 20 h 62"/>
                <a:gd name="T36" fmla="*/ 35 w 54"/>
                <a:gd name="T37" fmla="*/ 9 h 62"/>
                <a:gd name="T38" fmla="*/ 46 w 54"/>
                <a:gd name="T39" fmla="*/ 54 h 62"/>
                <a:gd name="T40" fmla="*/ 8 w 54"/>
                <a:gd name="T41" fmla="*/ 54 h 62"/>
                <a:gd name="T42" fmla="*/ 8 w 54"/>
                <a:gd name="T43" fmla="*/ 8 h 62"/>
                <a:gd name="T44" fmla="*/ 31 w 54"/>
                <a:gd name="T45" fmla="*/ 8 h 62"/>
                <a:gd name="T46" fmla="*/ 31 w 54"/>
                <a:gd name="T47" fmla="*/ 23 h 62"/>
                <a:gd name="T48" fmla="*/ 46 w 54"/>
                <a:gd name="T49" fmla="*/ 23 h 62"/>
                <a:gd name="T50" fmla="*/ 46 w 54"/>
                <a:gd name="T51" fmla="*/ 5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4" h="62">
                  <a:moveTo>
                    <a:pt x="50" y="12"/>
                  </a:moveTo>
                  <a:cubicBezTo>
                    <a:pt x="42" y="5"/>
                    <a:pt x="42" y="5"/>
                    <a:pt x="42" y="5"/>
                  </a:cubicBezTo>
                  <a:cubicBezTo>
                    <a:pt x="40" y="2"/>
                    <a:pt x="36" y="0"/>
                    <a:pt x="33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9"/>
                    <a:pt x="3" y="62"/>
                    <a:pt x="6" y="62"/>
                  </a:cubicBezTo>
                  <a:cubicBezTo>
                    <a:pt x="48" y="62"/>
                    <a:pt x="48" y="62"/>
                    <a:pt x="48" y="62"/>
                  </a:cubicBezTo>
                  <a:cubicBezTo>
                    <a:pt x="51" y="62"/>
                    <a:pt x="54" y="59"/>
                    <a:pt x="54" y="56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4" y="18"/>
                    <a:pt x="52" y="14"/>
                    <a:pt x="50" y="12"/>
                  </a:cubicBezTo>
                  <a:close/>
                  <a:moveTo>
                    <a:pt x="35" y="9"/>
                  </a:moveTo>
                  <a:cubicBezTo>
                    <a:pt x="35" y="9"/>
                    <a:pt x="35" y="9"/>
                    <a:pt x="35" y="9"/>
                  </a:cubicBezTo>
                  <a:cubicBezTo>
                    <a:pt x="36" y="9"/>
                    <a:pt x="37" y="10"/>
                    <a:pt x="37" y="10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5" y="17"/>
                    <a:pt x="45" y="18"/>
                    <a:pt x="45" y="19"/>
                  </a:cubicBezTo>
                  <a:cubicBezTo>
                    <a:pt x="46" y="19"/>
                    <a:pt x="46" y="19"/>
                    <a:pt x="46" y="20"/>
                  </a:cubicBezTo>
                  <a:cubicBezTo>
                    <a:pt x="35" y="20"/>
                    <a:pt x="35" y="20"/>
                    <a:pt x="35" y="20"/>
                  </a:cubicBezTo>
                  <a:lnTo>
                    <a:pt x="35" y="9"/>
                  </a:lnTo>
                  <a:close/>
                  <a:moveTo>
                    <a:pt x="46" y="54"/>
                  </a:moveTo>
                  <a:cubicBezTo>
                    <a:pt x="8" y="54"/>
                    <a:pt x="8" y="54"/>
                    <a:pt x="8" y="54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46" y="23"/>
                    <a:pt x="46" y="23"/>
                    <a:pt x="46" y="23"/>
                  </a:cubicBezTo>
                  <a:lnTo>
                    <a:pt x="46" y="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9" name="任意多边形 43">
              <a:extLst>
                <a:ext uri="{FF2B5EF4-FFF2-40B4-BE49-F238E27FC236}">
                  <a16:creationId xmlns:a16="http://schemas.microsoft.com/office/drawing/2014/main" id="{17E3668D-83FA-40D8-834E-306A69113F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82743" y="2730100"/>
              <a:ext cx="279899" cy="297514"/>
            </a:xfrm>
            <a:custGeom>
              <a:avLst/>
              <a:gdLst>
                <a:gd name="T0" fmla="*/ 78 w 87"/>
                <a:gd name="T1" fmla="*/ 0 h 93"/>
                <a:gd name="T2" fmla="*/ 9 w 87"/>
                <a:gd name="T3" fmla="*/ 0 h 93"/>
                <a:gd name="T4" fmla="*/ 0 w 87"/>
                <a:gd name="T5" fmla="*/ 9 h 93"/>
                <a:gd name="T6" fmla="*/ 0 w 87"/>
                <a:gd name="T7" fmla="*/ 84 h 93"/>
                <a:gd name="T8" fmla="*/ 9 w 87"/>
                <a:gd name="T9" fmla="*/ 93 h 93"/>
                <a:gd name="T10" fmla="*/ 78 w 87"/>
                <a:gd name="T11" fmla="*/ 93 h 93"/>
                <a:gd name="T12" fmla="*/ 87 w 87"/>
                <a:gd name="T13" fmla="*/ 84 h 93"/>
                <a:gd name="T14" fmla="*/ 87 w 87"/>
                <a:gd name="T15" fmla="*/ 9 h 93"/>
                <a:gd name="T16" fmla="*/ 78 w 87"/>
                <a:gd name="T17" fmla="*/ 0 h 93"/>
                <a:gd name="T18" fmla="*/ 75 w 87"/>
                <a:gd name="T19" fmla="*/ 81 h 93"/>
                <a:gd name="T20" fmla="*/ 12 w 87"/>
                <a:gd name="T21" fmla="*/ 81 h 93"/>
                <a:gd name="T22" fmla="*/ 12 w 87"/>
                <a:gd name="T23" fmla="*/ 12 h 93"/>
                <a:gd name="T24" fmla="*/ 75 w 87"/>
                <a:gd name="T25" fmla="*/ 12 h 93"/>
                <a:gd name="T26" fmla="*/ 75 w 87"/>
                <a:gd name="T27" fmla="*/ 81 h 93"/>
                <a:gd name="T28" fmla="*/ 23 w 87"/>
                <a:gd name="T29" fmla="*/ 41 h 93"/>
                <a:gd name="T30" fmla="*/ 64 w 87"/>
                <a:gd name="T31" fmla="*/ 41 h 93"/>
                <a:gd name="T32" fmla="*/ 64 w 87"/>
                <a:gd name="T33" fmla="*/ 46 h 93"/>
                <a:gd name="T34" fmla="*/ 23 w 87"/>
                <a:gd name="T35" fmla="*/ 46 h 93"/>
                <a:gd name="T36" fmla="*/ 23 w 87"/>
                <a:gd name="T37" fmla="*/ 41 h 93"/>
                <a:gd name="T38" fmla="*/ 23 w 87"/>
                <a:gd name="T39" fmla="*/ 52 h 93"/>
                <a:gd name="T40" fmla="*/ 64 w 87"/>
                <a:gd name="T41" fmla="*/ 52 h 93"/>
                <a:gd name="T42" fmla="*/ 64 w 87"/>
                <a:gd name="T43" fmla="*/ 58 h 93"/>
                <a:gd name="T44" fmla="*/ 23 w 87"/>
                <a:gd name="T45" fmla="*/ 58 h 93"/>
                <a:gd name="T46" fmla="*/ 23 w 87"/>
                <a:gd name="T47" fmla="*/ 52 h 93"/>
                <a:gd name="T48" fmla="*/ 23 w 87"/>
                <a:gd name="T49" fmla="*/ 64 h 93"/>
                <a:gd name="T50" fmla="*/ 64 w 87"/>
                <a:gd name="T51" fmla="*/ 64 h 93"/>
                <a:gd name="T52" fmla="*/ 64 w 87"/>
                <a:gd name="T53" fmla="*/ 69 h 93"/>
                <a:gd name="T54" fmla="*/ 23 w 87"/>
                <a:gd name="T55" fmla="*/ 69 h 93"/>
                <a:gd name="T56" fmla="*/ 23 w 87"/>
                <a:gd name="T57" fmla="*/ 64 h 93"/>
                <a:gd name="T58" fmla="*/ 23 w 87"/>
                <a:gd name="T59" fmla="*/ 29 h 93"/>
                <a:gd name="T60" fmla="*/ 64 w 87"/>
                <a:gd name="T61" fmla="*/ 29 h 93"/>
                <a:gd name="T62" fmla="*/ 64 w 87"/>
                <a:gd name="T63" fmla="*/ 35 h 93"/>
                <a:gd name="T64" fmla="*/ 23 w 87"/>
                <a:gd name="T65" fmla="*/ 35 h 93"/>
                <a:gd name="T66" fmla="*/ 23 w 87"/>
                <a:gd name="T67" fmla="*/ 29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7" h="93">
                  <a:moveTo>
                    <a:pt x="78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9"/>
                    <a:pt x="4" y="93"/>
                    <a:pt x="9" y="93"/>
                  </a:cubicBezTo>
                  <a:cubicBezTo>
                    <a:pt x="78" y="93"/>
                    <a:pt x="78" y="93"/>
                    <a:pt x="78" y="93"/>
                  </a:cubicBezTo>
                  <a:cubicBezTo>
                    <a:pt x="83" y="93"/>
                    <a:pt x="87" y="89"/>
                    <a:pt x="87" y="84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7" y="4"/>
                    <a:pt x="83" y="0"/>
                    <a:pt x="78" y="0"/>
                  </a:cubicBezTo>
                  <a:close/>
                  <a:moveTo>
                    <a:pt x="75" y="81"/>
                  </a:moveTo>
                  <a:cubicBezTo>
                    <a:pt x="12" y="81"/>
                    <a:pt x="12" y="81"/>
                    <a:pt x="12" y="81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75" y="12"/>
                    <a:pt x="75" y="12"/>
                    <a:pt x="75" y="12"/>
                  </a:cubicBezTo>
                  <a:lnTo>
                    <a:pt x="75" y="81"/>
                  </a:lnTo>
                  <a:close/>
                  <a:moveTo>
                    <a:pt x="23" y="41"/>
                  </a:moveTo>
                  <a:cubicBezTo>
                    <a:pt x="64" y="41"/>
                    <a:pt x="64" y="41"/>
                    <a:pt x="64" y="41"/>
                  </a:cubicBezTo>
                  <a:cubicBezTo>
                    <a:pt x="64" y="46"/>
                    <a:pt x="64" y="46"/>
                    <a:pt x="64" y="46"/>
                  </a:cubicBezTo>
                  <a:cubicBezTo>
                    <a:pt x="23" y="46"/>
                    <a:pt x="23" y="46"/>
                    <a:pt x="23" y="46"/>
                  </a:cubicBezTo>
                  <a:lnTo>
                    <a:pt x="23" y="41"/>
                  </a:lnTo>
                  <a:close/>
                  <a:moveTo>
                    <a:pt x="23" y="52"/>
                  </a:moveTo>
                  <a:cubicBezTo>
                    <a:pt x="64" y="52"/>
                    <a:pt x="64" y="52"/>
                    <a:pt x="64" y="52"/>
                  </a:cubicBezTo>
                  <a:cubicBezTo>
                    <a:pt x="64" y="58"/>
                    <a:pt x="64" y="58"/>
                    <a:pt x="64" y="58"/>
                  </a:cubicBezTo>
                  <a:cubicBezTo>
                    <a:pt x="23" y="58"/>
                    <a:pt x="23" y="58"/>
                    <a:pt x="23" y="58"/>
                  </a:cubicBezTo>
                  <a:lnTo>
                    <a:pt x="23" y="52"/>
                  </a:lnTo>
                  <a:close/>
                  <a:moveTo>
                    <a:pt x="23" y="64"/>
                  </a:moveTo>
                  <a:cubicBezTo>
                    <a:pt x="64" y="64"/>
                    <a:pt x="64" y="64"/>
                    <a:pt x="64" y="64"/>
                  </a:cubicBezTo>
                  <a:cubicBezTo>
                    <a:pt x="64" y="69"/>
                    <a:pt x="64" y="69"/>
                    <a:pt x="64" y="69"/>
                  </a:cubicBezTo>
                  <a:cubicBezTo>
                    <a:pt x="23" y="69"/>
                    <a:pt x="23" y="69"/>
                    <a:pt x="23" y="69"/>
                  </a:cubicBezTo>
                  <a:lnTo>
                    <a:pt x="23" y="64"/>
                  </a:lnTo>
                  <a:close/>
                  <a:moveTo>
                    <a:pt x="23" y="29"/>
                  </a:moveTo>
                  <a:cubicBezTo>
                    <a:pt x="64" y="29"/>
                    <a:pt x="64" y="29"/>
                    <a:pt x="64" y="29"/>
                  </a:cubicBezTo>
                  <a:cubicBezTo>
                    <a:pt x="64" y="35"/>
                    <a:pt x="64" y="35"/>
                    <a:pt x="64" y="35"/>
                  </a:cubicBezTo>
                  <a:cubicBezTo>
                    <a:pt x="23" y="35"/>
                    <a:pt x="23" y="35"/>
                    <a:pt x="23" y="35"/>
                  </a:cubicBezTo>
                  <a:lnTo>
                    <a:pt x="23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0" name="任意多边形 44">
              <a:extLst>
                <a:ext uri="{FF2B5EF4-FFF2-40B4-BE49-F238E27FC236}">
                  <a16:creationId xmlns:a16="http://schemas.microsoft.com/office/drawing/2014/main" id="{11AC827A-9D80-4839-9C66-D86E14AC19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31853" y="3084377"/>
              <a:ext cx="262282" cy="197690"/>
            </a:xfrm>
            <a:custGeom>
              <a:avLst/>
              <a:gdLst>
                <a:gd name="T0" fmla="*/ 0 w 134"/>
                <a:gd name="T1" fmla="*/ 0 h 101"/>
                <a:gd name="T2" fmla="*/ 0 w 134"/>
                <a:gd name="T3" fmla="*/ 101 h 101"/>
                <a:gd name="T4" fmla="*/ 134 w 134"/>
                <a:gd name="T5" fmla="*/ 101 h 101"/>
                <a:gd name="T6" fmla="*/ 134 w 134"/>
                <a:gd name="T7" fmla="*/ 0 h 101"/>
                <a:gd name="T8" fmla="*/ 0 w 134"/>
                <a:gd name="T9" fmla="*/ 0 h 101"/>
                <a:gd name="T10" fmla="*/ 25 w 134"/>
                <a:gd name="T11" fmla="*/ 93 h 101"/>
                <a:gd name="T12" fmla="*/ 8 w 134"/>
                <a:gd name="T13" fmla="*/ 93 h 101"/>
                <a:gd name="T14" fmla="*/ 8 w 134"/>
                <a:gd name="T15" fmla="*/ 77 h 101"/>
                <a:gd name="T16" fmla="*/ 25 w 134"/>
                <a:gd name="T17" fmla="*/ 77 h 101"/>
                <a:gd name="T18" fmla="*/ 25 w 134"/>
                <a:gd name="T19" fmla="*/ 93 h 101"/>
                <a:gd name="T20" fmla="*/ 25 w 134"/>
                <a:gd name="T21" fmla="*/ 59 h 101"/>
                <a:gd name="T22" fmla="*/ 8 w 134"/>
                <a:gd name="T23" fmla="*/ 59 h 101"/>
                <a:gd name="T24" fmla="*/ 8 w 134"/>
                <a:gd name="T25" fmla="*/ 43 h 101"/>
                <a:gd name="T26" fmla="*/ 25 w 134"/>
                <a:gd name="T27" fmla="*/ 43 h 101"/>
                <a:gd name="T28" fmla="*/ 25 w 134"/>
                <a:gd name="T29" fmla="*/ 59 h 101"/>
                <a:gd name="T30" fmla="*/ 25 w 134"/>
                <a:gd name="T31" fmla="*/ 26 h 101"/>
                <a:gd name="T32" fmla="*/ 8 w 134"/>
                <a:gd name="T33" fmla="*/ 26 h 101"/>
                <a:gd name="T34" fmla="*/ 8 w 134"/>
                <a:gd name="T35" fmla="*/ 8 h 101"/>
                <a:gd name="T36" fmla="*/ 25 w 134"/>
                <a:gd name="T37" fmla="*/ 8 h 101"/>
                <a:gd name="T38" fmla="*/ 25 w 134"/>
                <a:gd name="T39" fmla="*/ 26 h 101"/>
                <a:gd name="T40" fmla="*/ 102 w 134"/>
                <a:gd name="T41" fmla="*/ 93 h 101"/>
                <a:gd name="T42" fmla="*/ 35 w 134"/>
                <a:gd name="T43" fmla="*/ 93 h 101"/>
                <a:gd name="T44" fmla="*/ 35 w 134"/>
                <a:gd name="T45" fmla="*/ 8 h 101"/>
                <a:gd name="T46" fmla="*/ 102 w 134"/>
                <a:gd name="T47" fmla="*/ 8 h 101"/>
                <a:gd name="T48" fmla="*/ 102 w 134"/>
                <a:gd name="T49" fmla="*/ 93 h 101"/>
                <a:gd name="T50" fmla="*/ 126 w 134"/>
                <a:gd name="T51" fmla="*/ 93 h 101"/>
                <a:gd name="T52" fmla="*/ 110 w 134"/>
                <a:gd name="T53" fmla="*/ 93 h 101"/>
                <a:gd name="T54" fmla="*/ 110 w 134"/>
                <a:gd name="T55" fmla="*/ 77 h 101"/>
                <a:gd name="T56" fmla="*/ 126 w 134"/>
                <a:gd name="T57" fmla="*/ 77 h 101"/>
                <a:gd name="T58" fmla="*/ 126 w 134"/>
                <a:gd name="T59" fmla="*/ 93 h 101"/>
                <a:gd name="T60" fmla="*/ 126 w 134"/>
                <a:gd name="T61" fmla="*/ 59 h 101"/>
                <a:gd name="T62" fmla="*/ 110 w 134"/>
                <a:gd name="T63" fmla="*/ 59 h 101"/>
                <a:gd name="T64" fmla="*/ 110 w 134"/>
                <a:gd name="T65" fmla="*/ 43 h 101"/>
                <a:gd name="T66" fmla="*/ 126 w 134"/>
                <a:gd name="T67" fmla="*/ 43 h 101"/>
                <a:gd name="T68" fmla="*/ 126 w 134"/>
                <a:gd name="T69" fmla="*/ 59 h 101"/>
                <a:gd name="T70" fmla="*/ 126 w 134"/>
                <a:gd name="T71" fmla="*/ 26 h 101"/>
                <a:gd name="T72" fmla="*/ 110 w 134"/>
                <a:gd name="T73" fmla="*/ 26 h 101"/>
                <a:gd name="T74" fmla="*/ 110 w 134"/>
                <a:gd name="T75" fmla="*/ 8 h 101"/>
                <a:gd name="T76" fmla="*/ 126 w 134"/>
                <a:gd name="T77" fmla="*/ 8 h 101"/>
                <a:gd name="T78" fmla="*/ 126 w 134"/>
                <a:gd name="T79" fmla="*/ 26 h 101"/>
                <a:gd name="T80" fmla="*/ 51 w 134"/>
                <a:gd name="T81" fmla="*/ 26 h 101"/>
                <a:gd name="T82" fmla="*/ 51 w 134"/>
                <a:gd name="T83" fmla="*/ 77 h 101"/>
                <a:gd name="T84" fmla="*/ 84 w 134"/>
                <a:gd name="T85" fmla="*/ 51 h 101"/>
                <a:gd name="T86" fmla="*/ 51 w 134"/>
                <a:gd name="T87" fmla="*/ 2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4" h="101">
                  <a:moveTo>
                    <a:pt x="0" y="0"/>
                  </a:moveTo>
                  <a:lnTo>
                    <a:pt x="0" y="101"/>
                  </a:lnTo>
                  <a:lnTo>
                    <a:pt x="134" y="101"/>
                  </a:lnTo>
                  <a:lnTo>
                    <a:pt x="134" y="0"/>
                  </a:lnTo>
                  <a:lnTo>
                    <a:pt x="0" y="0"/>
                  </a:lnTo>
                  <a:close/>
                  <a:moveTo>
                    <a:pt x="25" y="93"/>
                  </a:moveTo>
                  <a:lnTo>
                    <a:pt x="8" y="93"/>
                  </a:lnTo>
                  <a:lnTo>
                    <a:pt x="8" y="77"/>
                  </a:lnTo>
                  <a:lnTo>
                    <a:pt x="25" y="77"/>
                  </a:lnTo>
                  <a:lnTo>
                    <a:pt x="25" y="93"/>
                  </a:lnTo>
                  <a:close/>
                  <a:moveTo>
                    <a:pt x="25" y="59"/>
                  </a:moveTo>
                  <a:lnTo>
                    <a:pt x="8" y="59"/>
                  </a:lnTo>
                  <a:lnTo>
                    <a:pt x="8" y="43"/>
                  </a:lnTo>
                  <a:lnTo>
                    <a:pt x="25" y="43"/>
                  </a:lnTo>
                  <a:lnTo>
                    <a:pt x="25" y="59"/>
                  </a:lnTo>
                  <a:close/>
                  <a:moveTo>
                    <a:pt x="25" y="26"/>
                  </a:moveTo>
                  <a:lnTo>
                    <a:pt x="8" y="26"/>
                  </a:lnTo>
                  <a:lnTo>
                    <a:pt x="8" y="8"/>
                  </a:lnTo>
                  <a:lnTo>
                    <a:pt x="25" y="8"/>
                  </a:lnTo>
                  <a:lnTo>
                    <a:pt x="25" y="26"/>
                  </a:lnTo>
                  <a:close/>
                  <a:moveTo>
                    <a:pt x="102" y="93"/>
                  </a:moveTo>
                  <a:lnTo>
                    <a:pt x="35" y="93"/>
                  </a:lnTo>
                  <a:lnTo>
                    <a:pt x="35" y="8"/>
                  </a:lnTo>
                  <a:lnTo>
                    <a:pt x="102" y="8"/>
                  </a:lnTo>
                  <a:lnTo>
                    <a:pt x="102" y="93"/>
                  </a:lnTo>
                  <a:close/>
                  <a:moveTo>
                    <a:pt x="126" y="93"/>
                  </a:moveTo>
                  <a:lnTo>
                    <a:pt x="110" y="93"/>
                  </a:lnTo>
                  <a:lnTo>
                    <a:pt x="110" y="77"/>
                  </a:lnTo>
                  <a:lnTo>
                    <a:pt x="126" y="77"/>
                  </a:lnTo>
                  <a:lnTo>
                    <a:pt x="126" y="93"/>
                  </a:lnTo>
                  <a:close/>
                  <a:moveTo>
                    <a:pt x="126" y="59"/>
                  </a:moveTo>
                  <a:lnTo>
                    <a:pt x="110" y="59"/>
                  </a:lnTo>
                  <a:lnTo>
                    <a:pt x="110" y="43"/>
                  </a:lnTo>
                  <a:lnTo>
                    <a:pt x="126" y="43"/>
                  </a:lnTo>
                  <a:lnTo>
                    <a:pt x="126" y="59"/>
                  </a:lnTo>
                  <a:close/>
                  <a:moveTo>
                    <a:pt x="126" y="26"/>
                  </a:moveTo>
                  <a:lnTo>
                    <a:pt x="110" y="26"/>
                  </a:lnTo>
                  <a:lnTo>
                    <a:pt x="110" y="8"/>
                  </a:lnTo>
                  <a:lnTo>
                    <a:pt x="126" y="8"/>
                  </a:lnTo>
                  <a:lnTo>
                    <a:pt x="126" y="26"/>
                  </a:lnTo>
                  <a:close/>
                  <a:moveTo>
                    <a:pt x="51" y="26"/>
                  </a:moveTo>
                  <a:lnTo>
                    <a:pt x="51" y="77"/>
                  </a:lnTo>
                  <a:lnTo>
                    <a:pt x="84" y="51"/>
                  </a:lnTo>
                  <a:lnTo>
                    <a:pt x="51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1" name="任意多边形 45">
              <a:extLst>
                <a:ext uri="{FF2B5EF4-FFF2-40B4-BE49-F238E27FC236}">
                  <a16:creationId xmlns:a16="http://schemas.microsoft.com/office/drawing/2014/main" id="{622CD314-FE56-4ACB-BDA5-BD382280B8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33281" y="3027613"/>
              <a:ext cx="156586" cy="146799"/>
            </a:xfrm>
            <a:custGeom>
              <a:avLst/>
              <a:gdLst>
                <a:gd name="T0" fmla="*/ 80 w 80"/>
                <a:gd name="T1" fmla="*/ 29 h 75"/>
                <a:gd name="T2" fmla="*/ 52 w 80"/>
                <a:gd name="T3" fmla="*/ 24 h 75"/>
                <a:gd name="T4" fmla="*/ 41 w 80"/>
                <a:gd name="T5" fmla="*/ 0 h 75"/>
                <a:gd name="T6" fmla="*/ 28 w 80"/>
                <a:gd name="T7" fmla="*/ 24 h 75"/>
                <a:gd name="T8" fmla="*/ 0 w 80"/>
                <a:gd name="T9" fmla="*/ 29 h 75"/>
                <a:gd name="T10" fmla="*/ 19 w 80"/>
                <a:gd name="T11" fmla="*/ 49 h 75"/>
                <a:gd name="T12" fmla="*/ 15 w 80"/>
                <a:gd name="T13" fmla="*/ 75 h 75"/>
                <a:gd name="T14" fmla="*/ 41 w 80"/>
                <a:gd name="T15" fmla="*/ 62 h 75"/>
                <a:gd name="T16" fmla="*/ 65 w 80"/>
                <a:gd name="T17" fmla="*/ 75 h 75"/>
                <a:gd name="T18" fmla="*/ 60 w 80"/>
                <a:gd name="T19" fmla="*/ 49 h 75"/>
                <a:gd name="T20" fmla="*/ 80 w 80"/>
                <a:gd name="T21" fmla="*/ 29 h 75"/>
                <a:gd name="T22" fmla="*/ 41 w 80"/>
                <a:gd name="T23" fmla="*/ 57 h 75"/>
                <a:gd name="T24" fmla="*/ 23 w 80"/>
                <a:gd name="T25" fmla="*/ 65 h 75"/>
                <a:gd name="T26" fmla="*/ 26 w 80"/>
                <a:gd name="T27" fmla="*/ 45 h 75"/>
                <a:gd name="T28" fmla="*/ 11 w 80"/>
                <a:gd name="T29" fmla="*/ 32 h 75"/>
                <a:gd name="T30" fmla="*/ 31 w 80"/>
                <a:gd name="T31" fmla="*/ 29 h 75"/>
                <a:gd name="T32" fmla="*/ 41 w 80"/>
                <a:gd name="T33" fmla="*/ 11 h 75"/>
                <a:gd name="T34" fmla="*/ 49 w 80"/>
                <a:gd name="T35" fmla="*/ 29 h 75"/>
                <a:gd name="T36" fmla="*/ 68 w 80"/>
                <a:gd name="T37" fmla="*/ 32 h 75"/>
                <a:gd name="T38" fmla="*/ 54 w 80"/>
                <a:gd name="T39" fmla="*/ 45 h 75"/>
                <a:gd name="T40" fmla="*/ 57 w 80"/>
                <a:gd name="T41" fmla="*/ 65 h 75"/>
                <a:gd name="T42" fmla="*/ 41 w 80"/>
                <a:gd name="T43" fmla="*/ 5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0" h="75">
                  <a:moveTo>
                    <a:pt x="80" y="29"/>
                  </a:moveTo>
                  <a:lnTo>
                    <a:pt x="52" y="24"/>
                  </a:lnTo>
                  <a:lnTo>
                    <a:pt x="41" y="0"/>
                  </a:lnTo>
                  <a:lnTo>
                    <a:pt x="28" y="24"/>
                  </a:lnTo>
                  <a:lnTo>
                    <a:pt x="0" y="29"/>
                  </a:lnTo>
                  <a:lnTo>
                    <a:pt x="19" y="49"/>
                  </a:lnTo>
                  <a:lnTo>
                    <a:pt x="15" y="75"/>
                  </a:lnTo>
                  <a:lnTo>
                    <a:pt x="41" y="62"/>
                  </a:lnTo>
                  <a:lnTo>
                    <a:pt x="65" y="75"/>
                  </a:lnTo>
                  <a:lnTo>
                    <a:pt x="60" y="49"/>
                  </a:lnTo>
                  <a:lnTo>
                    <a:pt x="80" y="29"/>
                  </a:lnTo>
                  <a:close/>
                  <a:moveTo>
                    <a:pt x="41" y="57"/>
                  </a:moveTo>
                  <a:lnTo>
                    <a:pt x="23" y="65"/>
                  </a:lnTo>
                  <a:lnTo>
                    <a:pt x="26" y="45"/>
                  </a:lnTo>
                  <a:lnTo>
                    <a:pt x="11" y="32"/>
                  </a:lnTo>
                  <a:lnTo>
                    <a:pt x="31" y="29"/>
                  </a:lnTo>
                  <a:lnTo>
                    <a:pt x="41" y="11"/>
                  </a:lnTo>
                  <a:lnTo>
                    <a:pt x="49" y="29"/>
                  </a:lnTo>
                  <a:lnTo>
                    <a:pt x="68" y="32"/>
                  </a:lnTo>
                  <a:lnTo>
                    <a:pt x="54" y="45"/>
                  </a:lnTo>
                  <a:lnTo>
                    <a:pt x="57" y="65"/>
                  </a:lnTo>
                  <a:lnTo>
                    <a:pt x="41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2" name="任意多边形 46">
              <a:extLst>
                <a:ext uri="{FF2B5EF4-FFF2-40B4-BE49-F238E27FC236}">
                  <a16:creationId xmlns:a16="http://schemas.microsoft.com/office/drawing/2014/main" id="{DF025F4C-36A3-4896-9C5E-2A3FA959C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18503" y="1526343"/>
              <a:ext cx="191818" cy="207477"/>
            </a:xfrm>
            <a:custGeom>
              <a:avLst/>
              <a:gdLst>
                <a:gd name="T0" fmla="*/ 48 w 60"/>
                <a:gd name="T1" fmla="*/ 11 h 65"/>
                <a:gd name="T2" fmla="*/ 60 w 60"/>
                <a:gd name="T3" fmla="*/ 6 h 65"/>
                <a:gd name="T4" fmla="*/ 60 w 60"/>
                <a:gd name="T5" fmla="*/ 44 h 65"/>
                <a:gd name="T6" fmla="*/ 48 w 60"/>
                <a:gd name="T7" fmla="*/ 48 h 65"/>
                <a:gd name="T8" fmla="*/ 36 w 60"/>
                <a:gd name="T9" fmla="*/ 45 h 65"/>
                <a:gd name="T10" fmla="*/ 24 w 60"/>
                <a:gd name="T11" fmla="*/ 41 h 65"/>
                <a:gd name="T12" fmla="*/ 12 w 60"/>
                <a:gd name="T13" fmla="*/ 46 h 65"/>
                <a:gd name="T14" fmla="*/ 12 w 60"/>
                <a:gd name="T15" fmla="*/ 8 h 65"/>
                <a:gd name="T16" fmla="*/ 24 w 60"/>
                <a:gd name="T17" fmla="*/ 4 h 65"/>
                <a:gd name="T18" fmla="*/ 36 w 60"/>
                <a:gd name="T19" fmla="*/ 7 h 65"/>
                <a:gd name="T20" fmla="*/ 48 w 60"/>
                <a:gd name="T21" fmla="*/ 11 h 65"/>
                <a:gd name="T22" fmla="*/ 4 w 60"/>
                <a:gd name="T23" fmla="*/ 0 h 65"/>
                <a:gd name="T24" fmla="*/ 8 w 60"/>
                <a:gd name="T25" fmla="*/ 4 h 65"/>
                <a:gd name="T26" fmla="*/ 8 w 60"/>
                <a:gd name="T27" fmla="*/ 65 h 65"/>
                <a:gd name="T28" fmla="*/ 0 w 60"/>
                <a:gd name="T29" fmla="*/ 65 h 65"/>
                <a:gd name="T30" fmla="*/ 0 w 60"/>
                <a:gd name="T31" fmla="*/ 4 h 65"/>
                <a:gd name="T32" fmla="*/ 4 w 60"/>
                <a:gd name="T33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" h="65">
                  <a:moveTo>
                    <a:pt x="48" y="11"/>
                  </a:moveTo>
                  <a:cubicBezTo>
                    <a:pt x="53" y="11"/>
                    <a:pt x="58" y="8"/>
                    <a:pt x="60" y="6"/>
                  </a:cubicBezTo>
                  <a:cubicBezTo>
                    <a:pt x="60" y="44"/>
                    <a:pt x="60" y="44"/>
                    <a:pt x="60" y="44"/>
                  </a:cubicBezTo>
                  <a:cubicBezTo>
                    <a:pt x="58" y="46"/>
                    <a:pt x="53" y="48"/>
                    <a:pt x="48" y="48"/>
                  </a:cubicBezTo>
                  <a:cubicBezTo>
                    <a:pt x="43" y="48"/>
                    <a:pt x="39" y="47"/>
                    <a:pt x="36" y="45"/>
                  </a:cubicBezTo>
                  <a:cubicBezTo>
                    <a:pt x="33" y="43"/>
                    <a:pt x="29" y="41"/>
                    <a:pt x="24" y="41"/>
                  </a:cubicBezTo>
                  <a:cubicBezTo>
                    <a:pt x="19" y="41"/>
                    <a:pt x="15" y="44"/>
                    <a:pt x="12" y="46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5" y="6"/>
                    <a:pt x="19" y="4"/>
                    <a:pt x="24" y="4"/>
                  </a:cubicBezTo>
                  <a:cubicBezTo>
                    <a:pt x="29" y="4"/>
                    <a:pt x="33" y="5"/>
                    <a:pt x="36" y="7"/>
                  </a:cubicBezTo>
                  <a:cubicBezTo>
                    <a:pt x="39" y="9"/>
                    <a:pt x="43" y="11"/>
                    <a:pt x="48" y="11"/>
                  </a:cubicBezTo>
                  <a:close/>
                  <a:moveTo>
                    <a:pt x="4" y="0"/>
                  </a:moveTo>
                  <a:cubicBezTo>
                    <a:pt x="6" y="0"/>
                    <a:pt x="8" y="1"/>
                    <a:pt x="8" y="4"/>
                  </a:cubicBezTo>
                  <a:cubicBezTo>
                    <a:pt x="8" y="65"/>
                    <a:pt x="8" y="65"/>
                    <a:pt x="8" y="65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1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3" name="任意多边形 47">
              <a:extLst>
                <a:ext uri="{FF2B5EF4-FFF2-40B4-BE49-F238E27FC236}">
                  <a16:creationId xmlns:a16="http://schemas.microsoft.com/office/drawing/2014/main" id="{A14433C2-8153-423F-A13C-03117DB76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75795" y="1424562"/>
              <a:ext cx="203562" cy="207477"/>
            </a:xfrm>
            <a:custGeom>
              <a:avLst/>
              <a:gdLst>
                <a:gd name="T0" fmla="*/ 54 w 64"/>
                <a:gd name="T1" fmla="*/ 0 h 65"/>
                <a:gd name="T2" fmla="*/ 44 w 64"/>
                <a:gd name="T3" fmla="*/ 11 h 65"/>
                <a:gd name="T4" fmla="*/ 44 w 64"/>
                <a:gd name="T5" fmla="*/ 41 h 65"/>
                <a:gd name="T6" fmla="*/ 52 w 64"/>
                <a:gd name="T7" fmla="*/ 41 h 65"/>
                <a:gd name="T8" fmla="*/ 52 w 64"/>
                <a:gd name="T9" fmla="*/ 65 h 65"/>
                <a:gd name="T10" fmla="*/ 64 w 64"/>
                <a:gd name="T11" fmla="*/ 65 h 65"/>
                <a:gd name="T12" fmla="*/ 64 w 64"/>
                <a:gd name="T13" fmla="*/ 11 h 65"/>
                <a:gd name="T14" fmla="*/ 54 w 64"/>
                <a:gd name="T15" fmla="*/ 0 h 65"/>
                <a:gd name="T16" fmla="*/ 26 w 64"/>
                <a:gd name="T17" fmla="*/ 0 h 65"/>
                <a:gd name="T18" fmla="*/ 24 w 64"/>
                <a:gd name="T19" fmla="*/ 2 h 65"/>
                <a:gd name="T20" fmla="*/ 24 w 64"/>
                <a:gd name="T21" fmla="*/ 17 h 65"/>
                <a:gd name="T22" fmla="*/ 22 w 64"/>
                <a:gd name="T23" fmla="*/ 18 h 65"/>
                <a:gd name="T24" fmla="*/ 20 w 64"/>
                <a:gd name="T25" fmla="*/ 17 h 65"/>
                <a:gd name="T26" fmla="*/ 20 w 64"/>
                <a:gd name="T27" fmla="*/ 2 h 65"/>
                <a:gd name="T28" fmla="*/ 18 w 64"/>
                <a:gd name="T29" fmla="*/ 0 h 65"/>
                <a:gd name="T30" fmla="*/ 16 w 64"/>
                <a:gd name="T31" fmla="*/ 2 h 65"/>
                <a:gd name="T32" fmla="*/ 16 w 64"/>
                <a:gd name="T33" fmla="*/ 17 h 65"/>
                <a:gd name="T34" fmla="*/ 14 w 64"/>
                <a:gd name="T35" fmla="*/ 18 h 65"/>
                <a:gd name="T36" fmla="*/ 12 w 64"/>
                <a:gd name="T37" fmla="*/ 17 h 65"/>
                <a:gd name="T38" fmla="*/ 12 w 64"/>
                <a:gd name="T39" fmla="*/ 2 h 65"/>
                <a:gd name="T40" fmla="*/ 10 w 64"/>
                <a:gd name="T41" fmla="*/ 0 h 65"/>
                <a:gd name="T42" fmla="*/ 8 w 64"/>
                <a:gd name="T43" fmla="*/ 2 h 65"/>
                <a:gd name="T44" fmla="*/ 8 w 64"/>
                <a:gd name="T45" fmla="*/ 17 h 65"/>
                <a:gd name="T46" fmla="*/ 6 w 64"/>
                <a:gd name="T47" fmla="*/ 18 h 65"/>
                <a:gd name="T48" fmla="*/ 4 w 64"/>
                <a:gd name="T49" fmla="*/ 17 h 65"/>
                <a:gd name="T50" fmla="*/ 4 w 64"/>
                <a:gd name="T51" fmla="*/ 2 h 65"/>
                <a:gd name="T52" fmla="*/ 2 w 64"/>
                <a:gd name="T53" fmla="*/ 0 h 65"/>
                <a:gd name="T54" fmla="*/ 0 w 64"/>
                <a:gd name="T55" fmla="*/ 2 h 65"/>
                <a:gd name="T56" fmla="*/ 0 w 64"/>
                <a:gd name="T57" fmla="*/ 17 h 65"/>
                <a:gd name="T58" fmla="*/ 0 w 64"/>
                <a:gd name="T59" fmla="*/ 21 h 65"/>
                <a:gd name="T60" fmla="*/ 3 w 64"/>
                <a:gd name="T61" fmla="*/ 25 h 65"/>
                <a:gd name="T62" fmla="*/ 8 w 64"/>
                <a:gd name="T63" fmla="*/ 33 h 65"/>
                <a:gd name="T64" fmla="*/ 8 w 64"/>
                <a:gd name="T65" fmla="*/ 65 h 65"/>
                <a:gd name="T66" fmla="*/ 20 w 64"/>
                <a:gd name="T67" fmla="*/ 65 h 65"/>
                <a:gd name="T68" fmla="*/ 20 w 64"/>
                <a:gd name="T69" fmla="*/ 33 h 65"/>
                <a:gd name="T70" fmla="*/ 25 w 64"/>
                <a:gd name="T71" fmla="*/ 25 h 65"/>
                <a:gd name="T72" fmla="*/ 28 w 64"/>
                <a:gd name="T73" fmla="*/ 21 h 65"/>
                <a:gd name="T74" fmla="*/ 28 w 64"/>
                <a:gd name="T75" fmla="*/ 17 h 65"/>
                <a:gd name="T76" fmla="*/ 28 w 64"/>
                <a:gd name="T77" fmla="*/ 2 h 65"/>
                <a:gd name="T78" fmla="*/ 26 w 64"/>
                <a:gd name="T7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4" h="65">
                  <a:moveTo>
                    <a:pt x="54" y="0"/>
                  </a:moveTo>
                  <a:cubicBezTo>
                    <a:pt x="49" y="0"/>
                    <a:pt x="44" y="5"/>
                    <a:pt x="44" y="11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2" y="65"/>
                    <a:pt x="52" y="65"/>
                    <a:pt x="52" y="65"/>
                  </a:cubicBezTo>
                  <a:cubicBezTo>
                    <a:pt x="64" y="65"/>
                    <a:pt x="64" y="65"/>
                    <a:pt x="64" y="65"/>
                  </a:cubicBezTo>
                  <a:cubicBezTo>
                    <a:pt x="64" y="11"/>
                    <a:pt x="64" y="11"/>
                    <a:pt x="64" y="11"/>
                  </a:cubicBezTo>
                  <a:cubicBezTo>
                    <a:pt x="64" y="5"/>
                    <a:pt x="60" y="0"/>
                    <a:pt x="54" y="0"/>
                  </a:cubicBezTo>
                  <a:close/>
                  <a:moveTo>
                    <a:pt x="26" y="0"/>
                  </a:moveTo>
                  <a:cubicBezTo>
                    <a:pt x="25" y="0"/>
                    <a:pt x="24" y="1"/>
                    <a:pt x="24" y="2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3" y="18"/>
                    <a:pt x="22" y="18"/>
                  </a:cubicBezTo>
                  <a:cubicBezTo>
                    <a:pt x="21" y="18"/>
                    <a:pt x="20" y="17"/>
                    <a:pt x="20" y="17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19" y="0"/>
                    <a:pt x="18" y="0"/>
                  </a:cubicBezTo>
                  <a:cubicBezTo>
                    <a:pt x="17" y="0"/>
                    <a:pt x="16" y="1"/>
                    <a:pt x="16" y="2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5" y="18"/>
                    <a:pt x="14" y="18"/>
                  </a:cubicBezTo>
                  <a:cubicBezTo>
                    <a:pt x="13" y="18"/>
                    <a:pt x="12" y="17"/>
                    <a:pt x="12" y="17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1"/>
                    <a:pt x="11" y="0"/>
                    <a:pt x="10" y="0"/>
                  </a:cubicBezTo>
                  <a:cubicBezTo>
                    <a:pt x="9" y="0"/>
                    <a:pt x="8" y="1"/>
                    <a:pt x="8" y="2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7" y="18"/>
                    <a:pt x="6" y="18"/>
                  </a:cubicBezTo>
                  <a:cubicBezTo>
                    <a:pt x="5" y="18"/>
                    <a:pt x="4" y="17"/>
                    <a:pt x="4" y="17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1" y="23"/>
                    <a:pt x="3" y="25"/>
                  </a:cubicBezTo>
                  <a:cubicBezTo>
                    <a:pt x="5" y="26"/>
                    <a:pt x="8" y="28"/>
                    <a:pt x="8" y="33"/>
                  </a:cubicBezTo>
                  <a:cubicBezTo>
                    <a:pt x="8" y="65"/>
                    <a:pt x="8" y="65"/>
                    <a:pt x="8" y="65"/>
                  </a:cubicBezTo>
                  <a:cubicBezTo>
                    <a:pt x="20" y="65"/>
                    <a:pt x="20" y="65"/>
                    <a:pt x="20" y="65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28"/>
                    <a:pt x="22" y="26"/>
                    <a:pt x="25" y="25"/>
                  </a:cubicBezTo>
                  <a:cubicBezTo>
                    <a:pt x="26" y="23"/>
                    <a:pt x="28" y="22"/>
                    <a:pt x="28" y="21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8" y="1"/>
                    <a:pt x="27" y="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4" name="任意多边形 48">
              <a:extLst>
                <a:ext uri="{FF2B5EF4-FFF2-40B4-BE49-F238E27FC236}">
                  <a16:creationId xmlns:a16="http://schemas.microsoft.com/office/drawing/2014/main" id="{64CD9FAC-29E6-47AC-9130-BB1E3A6831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77048" y="3327085"/>
              <a:ext cx="236837" cy="266197"/>
            </a:xfrm>
            <a:custGeom>
              <a:avLst/>
              <a:gdLst>
                <a:gd name="T0" fmla="*/ 58 w 74"/>
                <a:gd name="T1" fmla="*/ 25 h 83"/>
                <a:gd name="T2" fmla="*/ 63 w 74"/>
                <a:gd name="T3" fmla="*/ 22 h 83"/>
                <a:gd name="T4" fmla="*/ 68 w 74"/>
                <a:gd name="T5" fmla="*/ 12 h 83"/>
                <a:gd name="T6" fmla="*/ 65 w 74"/>
                <a:gd name="T7" fmla="*/ 3 h 83"/>
                <a:gd name="T8" fmla="*/ 58 w 74"/>
                <a:gd name="T9" fmla="*/ 0 h 83"/>
                <a:gd name="T10" fmla="*/ 46 w 74"/>
                <a:gd name="T11" fmla="*/ 6 h 83"/>
                <a:gd name="T12" fmla="*/ 36 w 74"/>
                <a:gd name="T13" fmla="*/ 24 h 83"/>
                <a:gd name="T14" fmla="*/ 27 w 74"/>
                <a:gd name="T15" fmla="*/ 6 h 83"/>
                <a:gd name="T16" fmla="*/ 18 w 74"/>
                <a:gd name="T17" fmla="*/ 2 h 83"/>
                <a:gd name="T18" fmla="*/ 11 w 74"/>
                <a:gd name="T19" fmla="*/ 5 h 83"/>
                <a:gd name="T20" fmla="*/ 12 w 74"/>
                <a:gd name="T21" fmla="*/ 21 h 83"/>
                <a:gd name="T22" fmla="*/ 18 w 74"/>
                <a:gd name="T23" fmla="*/ 25 h 83"/>
                <a:gd name="T24" fmla="*/ 0 w 74"/>
                <a:gd name="T25" fmla="*/ 25 h 83"/>
                <a:gd name="T26" fmla="*/ 0 w 74"/>
                <a:gd name="T27" fmla="*/ 47 h 83"/>
                <a:gd name="T28" fmla="*/ 6 w 74"/>
                <a:gd name="T29" fmla="*/ 47 h 83"/>
                <a:gd name="T30" fmla="*/ 6 w 74"/>
                <a:gd name="T31" fmla="*/ 83 h 83"/>
                <a:gd name="T32" fmla="*/ 69 w 74"/>
                <a:gd name="T33" fmla="*/ 83 h 83"/>
                <a:gd name="T34" fmla="*/ 69 w 74"/>
                <a:gd name="T35" fmla="*/ 47 h 83"/>
                <a:gd name="T36" fmla="*/ 74 w 74"/>
                <a:gd name="T37" fmla="*/ 47 h 83"/>
                <a:gd name="T38" fmla="*/ 74 w 74"/>
                <a:gd name="T39" fmla="*/ 25 h 83"/>
                <a:gd name="T40" fmla="*/ 58 w 74"/>
                <a:gd name="T41" fmla="*/ 25 h 83"/>
                <a:gd name="T42" fmla="*/ 50 w 74"/>
                <a:gd name="T43" fmla="*/ 10 h 83"/>
                <a:gd name="T44" fmla="*/ 58 w 74"/>
                <a:gd name="T45" fmla="*/ 6 h 83"/>
                <a:gd name="T46" fmla="*/ 61 w 74"/>
                <a:gd name="T47" fmla="*/ 7 h 83"/>
                <a:gd name="T48" fmla="*/ 59 w 74"/>
                <a:gd name="T49" fmla="*/ 18 h 83"/>
                <a:gd name="T50" fmla="*/ 46 w 74"/>
                <a:gd name="T51" fmla="*/ 25 h 83"/>
                <a:gd name="T52" fmla="*/ 42 w 74"/>
                <a:gd name="T53" fmla="*/ 25 h 83"/>
                <a:gd name="T54" fmla="*/ 50 w 74"/>
                <a:gd name="T55" fmla="*/ 10 h 83"/>
                <a:gd name="T56" fmla="*/ 14 w 74"/>
                <a:gd name="T57" fmla="*/ 12 h 83"/>
                <a:gd name="T58" fmla="*/ 15 w 74"/>
                <a:gd name="T59" fmla="*/ 9 h 83"/>
                <a:gd name="T60" fmla="*/ 18 w 74"/>
                <a:gd name="T61" fmla="*/ 8 h 83"/>
                <a:gd name="T62" fmla="*/ 18 w 74"/>
                <a:gd name="T63" fmla="*/ 8 h 83"/>
                <a:gd name="T64" fmla="*/ 23 w 74"/>
                <a:gd name="T65" fmla="*/ 10 h 83"/>
                <a:gd name="T66" fmla="*/ 30 w 74"/>
                <a:gd name="T67" fmla="*/ 23 h 83"/>
                <a:gd name="T68" fmla="*/ 30 w 74"/>
                <a:gd name="T69" fmla="*/ 24 h 83"/>
                <a:gd name="T70" fmla="*/ 29 w 74"/>
                <a:gd name="T71" fmla="*/ 24 h 83"/>
                <a:gd name="T72" fmla="*/ 17 w 74"/>
                <a:gd name="T73" fmla="*/ 17 h 83"/>
                <a:gd name="T74" fmla="*/ 14 w 74"/>
                <a:gd name="T75" fmla="*/ 12 h 83"/>
                <a:gd name="T76" fmla="*/ 32 w 74"/>
                <a:gd name="T77" fmla="*/ 78 h 83"/>
                <a:gd name="T78" fmla="*/ 11 w 74"/>
                <a:gd name="T79" fmla="*/ 78 h 83"/>
                <a:gd name="T80" fmla="*/ 11 w 74"/>
                <a:gd name="T81" fmla="*/ 44 h 83"/>
                <a:gd name="T82" fmla="*/ 32 w 74"/>
                <a:gd name="T83" fmla="*/ 44 h 83"/>
                <a:gd name="T84" fmla="*/ 32 w 74"/>
                <a:gd name="T85" fmla="*/ 78 h 83"/>
                <a:gd name="T86" fmla="*/ 32 w 74"/>
                <a:gd name="T87" fmla="*/ 41 h 83"/>
                <a:gd name="T88" fmla="*/ 6 w 74"/>
                <a:gd name="T89" fmla="*/ 41 h 83"/>
                <a:gd name="T90" fmla="*/ 6 w 74"/>
                <a:gd name="T91" fmla="*/ 31 h 83"/>
                <a:gd name="T92" fmla="*/ 32 w 74"/>
                <a:gd name="T93" fmla="*/ 31 h 83"/>
                <a:gd name="T94" fmla="*/ 32 w 74"/>
                <a:gd name="T95" fmla="*/ 41 h 83"/>
                <a:gd name="T96" fmla="*/ 63 w 74"/>
                <a:gd name="T97" fmla="*/ 78 h 83"/>
                <a:gd name="T98" fmla="*/ 42 w 74"/>
                <a:gd name="T99" fmla="*/ 78 h 83"/>
                <a:gd name="T100" fmla="*/ 42 w 74"/>
                <a:gd name="T101" fmla="*/ 44 h 83"/>
                <a:gd name="T102" fmla="*/ 63 w 74"/>
                <a:gd name="T103" fmla="*/ 44 h 83"/>
                <a:gd name="T104" fmla="*/ 63 w 74"/>
                <a:gd name="T105" fmla="*/ 78 h 83"/>
                <a:gd name="T106" fmla="*/ 69 w 74"/>
                <a:gd name="T107" fmla="*/ 41 h 83"/>
                <a:gd name="T108" fmla="*/ 42 w 74"/>
                <a:gd name="T109" fmla="*/ 41 h 83"/>
                <a:gd name="T110" fmla="*/ 42 w 74"/>
                <a:gd name="T111" fmla="*/ 31 h 83"/>
                <a:gd name="T112" fmla="*/ 69 w 74"/>
                <a:gd name="T113" fmla="*/ 31 h 83"/>
                <a:gd name="T114" fmla="*/ 69 w 74"/>
                <a:gd name="T115" fmla="*/ 4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4" h="83">
                  <a:moveTo>
                    <a:pt x="58" y="25"/>
                  </a:moveTo>
                  <a:cubicBezTo>
                    <a:pt x="60" y="24"/>
                    <a:pt x="61" y="23"/>
                    <a:pt x="63" y="22"/>
                  </a:cubicBezTo>
                  <a:cubicBezTo>
                    <a:pt x="65" y="19"/>
                    <a:pt x="67" y="16"/>
                    <a:pt x="68" y="12"/>
                  </a:cubicBezTo>
                  <a:cubicBezTo>
                    <a:pt x="69" y="9"/>
                    <a:pt x="68" y="5"/>
                    <a:pt x="65" y="3"/>
                  </a:cubicBezTo>
                  <a:cubicBezTo>
                    <a:pt x="63" y="1"/>
                    <a:pt x="61" y="0"/>
                    <a:pt x="58" y="0"/>
                  </a:cubicBezTo>
                  <a:cubicBezTo>
                    <a:pt x="54" y="0"/>
                    <a:pt x="50" y="2"/>
                    <a:pt x="46" y="6"/>
                  </a:cubicBezTo>
                  <a:cubicBezTo>
                    <a:pt x="41" y="11"/>
                    <a:pt x="38" y="19"/>
                    <a:pt x="36" y="24"/>
                  </a:cubicBezTo>
                  <a:cubicBezTo>
                    <a:pt x="35" y="19"/>
                    <a:pt x="32" y="11"/>
                    <a:pt x="27" y="6"/>
                  </a:cubicBezTo>
                  <a:cubicBezTo>
                    <a:pt x="25" y="4"/>
                    <a:pt x="21" y="2"/>
                    <a:pt x="18" y="2"/>
                  </a:cubicBezTo>
                  <a:cubicBezTo>
                    <a:pt x="15" y="2"/>
                    <a:pt x="13" y="3"/>
                    <a:pt x="11" y="5"/>
                  </a:cubicBezTo>
                  <a:cubicBezTo>
                    <a:pt x="7" y="9"/>
                    <a:pt x="8" y="16"/>
                    <a:pt x="12" y="21"/>
                  </a:cubicBezTo>
                  <a:cubicBezTo>
                    <a:pt x="14" y="23"/>
                    <a:pt x="16" y="24"/>
                    <a:pt x="18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6" y="47"/>
                    <a:pt x="6" y="47"/>
                    <a:pt x="6" y="47"/>
                  </a:cubicBezTo>
                  <a:cubicBezTo>
                    <a:pt x="6" y="83"/>
                    <a:pt x="6" y="83"/>
                    <a:pt x="6" y="83"/>
                  </a:cubicBezTo>
                  <a:cubicBezTo>
                    <a:pt x="69" y="83"/>
                    <a:pt x="69" y="83"/>
                    <a:pt x="69" y="83"/>
                  </a:cubicBezTo>
                  <a:cubicBezTo>
                    <a:pt x="69" y="47"/>
                    <a:pt x="69" y="47"/>
                    <a:pt x="69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25"/>
                    <a:pt x="74" y="25"/>
                    <a:pt x="74" y="25"/>
                  </a:cubicBezTo>
                  <a:lnTo>
                    <a:pt x="58" y="25"/>
                  </a:lnTo>
                  <a:close/>
                  <a:moveTo>
                    <a:pt x="50" y="10"/>
                  </a:moveTo>
                  <a:cubicBezTo>
                    <a:pt x="53" y="7"/>
                    <a:pt x="56" y="6"/>
                    <a:pt x="58" y="6"/>
                  </a:cubicBezTo>
                  <a:cubicBezTo>
                    <a:pt x="59" y="6"/>
                    <a:pt x="60" y="6"/>
                    <a:pt x="61" y="7"/>
                  </a:cubicBezTo>
                  <a:cubicBezTo>
                    <a:pt x="63" y="9"/>
                    <a:pt x="62" y="14"/>
                    <a:pt x="59" y="18"/>
                  </a:cubicBezTo>
                  <a:cubicBezTo>
                    <a:pt x="55" y="21"/>
                    <a:pt x="50" y="24"/>
                    <a:pt x="46" y="25"/>
                  </a:cubicBezTo>
                  <a:cubicBezTo>
                    <a:pt x="42" y="25"/>
                    <a:pt x="42" y="25"/>
                    <a:pt x="42" y="25"/>
                  </a:cubicBezTo>
                  <a:cubicBezTo>
                    <a:pt x="43" y="21"/>
                    <a:pt x="46" y="14"/>
                    <a:pt x="50" y="10"/>
                  </a:cubicBezTo>
                  <a:close/>
                  <a:moveTo>
                    <a:pt x="14" y="12"/>
                  </a:moveTo>
                  <a:cubicBezTo>
                    <a:pt x="14" y="12"/>
                    <a:pt x="14" y="10"/>
                    <a:pt x="15" y="9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20" y="8"/>
                    <a:pt x="22" y="9"/>
                    <a:pt x="23" y="10"/>
                  </a:cubicBezTo>
                  <a:cubicBezTo>
                    <a:pt x="26" y="13"/>
                    <a:pt x="28" y="18"/>
                    <a:pt x="30" y="23"/>
                  </a:cubicBezTo>
                  <a:cubicBezTo>
                    <a:pt x="30" y="23"/>
                    <a:pt x="30" y="24"/>
                    <a:pt x="30" y="24"/>
                  </a:cubicBezTo>
                  <a:cubicBezTo>
                    <a:pt x="30" y="24"/>
                    <a:pt x="29" y="24"/>
                    <a:pt x="29" y="24"/>
                  </a:cubicBezTo>
                  <a:cubicBezTo>
                    <a:pt x="24" y="22"/>
                    <a:pt x="19" y="20"/>
                    <a:pt x="17" y="17"/>
                  </a:cubicBezTo>
                  <a:cubicBezTo>
                    <a:pt x="15" y="16"/>
                    <a:pt x="14" y="14"/>
                    <a:pt x="14" y="12"/>
                  </a:cubicBezTo>
                  <a:close/>
                  <a:moveTo>
                    <a:pt x="32" y="78"/>
                  </a:moveTo>
                  <a:cubicBezTo>
                    <a:pt x="11" y="78"/>
                    <a:pt x="11" y="78"/>
                    <a:pt x="11" y="78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32" y="44"/>
                    <a:pt x="32" y="44"/>
                    <a:pt x="32" y="44"/>
                  </a:cubicBezTo>
                  <a:lnTo>
                    <a:pt x="32" y="78"/>
                  </a:lnTo>
                  <a:close/>
                  <a:moveTo>
                    <a:pt x="32" y="41"/>
                  </a:moveTo>
                  <a:cubicBezTo>
                    <a:pt x="6" y="41"/>
                    <a:pt x="6" y="41"/>
                    <a:pt x="6" y="4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32" y="31"/>
                    <a:pt x="32" y="31"/>
                    <a:pt x="32" y="31"/>
                  </a:cubicBezTo>
                  <a:lnTo>
                    <a:pt x="32" y="41"/>
                  </a:lnTo>
                  <a:close/>
                  <a:moveTo>
                    <a:pt x="63" y="78"/>
                  </a:moveTo>
                  <a:cubicBezTo>
                    <a:pt x="42" y="78"/>
                    <a:pt x="42" y="78"/>
                    <a:pt x="42" y="78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63" y="44"/>
                    <a:pt x="63" y="44"/>
                    <a:pt x="63" y="44"/>
                  </a:cubicBezTo>
                  <a:lnTo>
                    <a:pt x="63" y="78"/>
                  </a:lnTo>
                  <a:close/>
                  <a:moveTo>
                    <a:pt x="69" y="41"/>
                  </a:moveTo>
                  <a:cubicBezTo>
                    <a:pt x="42" y="41"/>
                    <a:pt x="42" y="41"/>
                    <a:pt x="42" y="41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69" y="31"/>
                    <a:pt x="69" y="31"/>
                    <a:pt x="69" y="31"/>
                  </a:cubicBezTo>
                  <a:lnTo>
                    <a:pt x="69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5" name="任意多边形 49">
              <a:extLst>
                <a:ext uri="{FF2B5EF4-FFF2-40B4-BE49-F238E27FC236}">
                  <a16:creationId xmlns:a16="http://schemas.microsoft.com/office/drawing/2014/main" id="{D4CA13F2-FA13-4073-9FA0-EC12EFA6A6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06584" y="4526927"/>
              <a:ext cx="246623" cy="201604"/>
            </a:xfrm>
            <a:custGeom>
              <a:avLst/>
              <a:gdLst>
                <a:gd name="T0" fmla="*/ 1 w 77"/>
                <a:gd name="T1" fmla="*/ 42 h 63"/>
                <a:gd name="T2" fmla="*/ 8 w 77"/>
                <a:gd name="T3" fmla="*/ 55 h 63"/>
                <a:gd name="T4" fmla="*/ 21 w 77"/>
                <a:gd name="T5" fmla="*/ 61 h 63"/>
                <a:gd name="T6" fmla="*/ 38 w 77"/>
                <a:gd name="T7" fmla="*/ 63 h 63"/>
                <a:gd name="T8" fmla="*/ 56 w 77"/>
                <a:gd name="T9" fmla="*/ 61 h 63"/>
                <a:gd name="T10" fmla="*/ 69 w 77"/>
                <a:gd name="T11" fmla="*/ 55 h 63"/>
                <a:gd name="T12" fmla="*/ 76 w 77"/>
                <a:gd name="T13" fmla="*/ 42 h 63"/>
                <a:gd name="T14" fmla="*/ 71 w 77"/>
                <a:gd name="T15" fmla="*/ 16 h 63"/>
                <a:gd name="T16" fmla="*/ 72 w 77"/>
                <a:gd name="T17" fmla="*/ 11 h 63"/>
                <a:gd name="T18" fmla="*/ 70 w 77"/>
                <a:gd name="T19" fmla="*/ 0 h 63"/>
                <a:gd name="T20" fmla="*/ 67 w 77"/>
                <a:gd name="T21" fmla="*/ 0 h 63"/>
                <a:gd name="T22" fmla="*/ 60 w 77"/>
                <a:gd name="T23" fmla="*/ 3 h 63"/>
                <a:gd name="T24" fmla="*/ 38 w 77"/>
                <a:gd name="T25" fmla="*/ 5 h 63"/>
                <a:gd name="T26" fmla="*/ 17 w 77"/>
                <a:gd name="T27" fmla="*/ 3 h 63"/>
                <a:gd name="T28" fmla="*/ 9 w 77"/>
                <a:gd name="T29" fmla="*/ 0 h 63"/>
                <a:gd name="T30" fmla="*/ 7 w 77"/>
                <a:gd name="T31" fmla="*/ 0 h 63"/>
                <a:gd name="T32" fmla="*/ 5 w 77"/>
                <a:gd name="T33" fmla="*/ 11 h 63"/>
                <a:gd name="T34" fmla="*/ 6 w 77"/>
                <a:gd name="T35" fmla="*/ 16 h 63"/>
                <a:gd name="T36" fmla="*/ 9 w 77"/>
                <a:gd name="T37" fmla="*/ 42 h 63"/>
                <a:gd name="T38" fmla="*/ 18 w 77"/>
                <a:gd name="T39" fmla="*/ 30 h 63"/>
                <a:gd name="T40" fmla="*/ 27 w 77"/>
                <a:gd name="T41" fmla="*/ 29 h 63"/>
                <a:gd name="T42" fmla="*/ 38 w 77"/>
                <a:gd name="T43" fmla="*/ 30 h 63"/>
                <a:gd name="T44" fmla="*/ 49 w 77"/>
                <a:gd name="T45" fmla="*/ 29 h 63"/>
                <a:gd name="T46" fmla="*/ 59 w 77"/>
                <a:gd name="T47" fmla="*/ 30 h 63"/>
                <a:gd name="T48" fmla="*/ 67 w 77"/>
                <a:gd name="T49" fmla="*/ 42 h 63"/>
                <a:gd name="T50" fmla="*/ 64 w 77"/>
                <a:gd name="T51" fmla="*/ 52 h 63"/>
                <a:gd name="T52" fmla="*/ 56 w 77"/>
                <a:gd name="T53" fmla="*/ 57 h 63"/>
                <a:gd name="T54" fmla="*/ 45 w 77"/>
                <a:gd name="T55" fmla="*/ 58 h 63"/>
                <a:gd name="T56" fmla="*/ 31 w 77"/>
                <a:gd name="T57" fmla="*/ 58 h 63"/>
                <a:gd name="T58" fmla="*/ 20 w 77"/>
                <a:gd name="T59" fmla="*/ 57 h 63"/>
                <a:gd name="T60" fmla="*/ 12 w 77"/>
                <a:gd name="T61" fmla="*/ 52 h 63"/>
                <a:gd name="T62" fmla="*/ 9 w 77"/>
                <a:gd name="T63" fmla="*/ 42 h 63"/>
                <a:gd name="T64" fmla="*/ 53 w 77"/>
                <a:gd name="T65" fmla="*/ 48 h 63"/>
                <a:gd name="T66" fmla="*/ 53 w 77"/>
                <a:gd name="T67" fmla="*/ 34 h 63"/>
                <a:gd name="T68" fmla="*/ 19 w 77"/>
                <a:gd name="T69" fmla="*/ 41 h 63"/>
                <a:gd name="T70" fmla="*/ 29 w 77"/>
                <a:gd name="T71" fmla="*/ 41 h 63"/>
                <a:gd name="T72" fmla="*/ 19 w 77"/>
                <a:gd name="T73" fmla="*/ 4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7" h="63">
                  <a:moveTo>
                    <a:pt x="0" y="33"/>
                  </a:moveTo>
                  <a:cubicBezTo>
                    <a:pt x="0" y="36"/>
                    <a:pt x="0" y="39"/>
                    <a:pt x="1" y="42"/>
                  </a:cubicBezTo>
                  <a:cubicBezTo>
                    <a:pt x="1" y="45"/>
                    <a:pt x="2" y="47"/>
                    <a:pt x="3" y="49"/>
                  </a:cubicBezTo>
                  <a:cubicBezTo>
                    <a:pt x="5" y="51"/>
                    <a:pt x="6" y="53"/>
                    <a:pt x="8" y="55"/>
                  </a:cubicBezTo>
                  <a:cubicBezTo>
                    <a:pt x="10" y="56"/>
                    <a:pt x="12" y="58"/>
                    <a:pt x="14" y="59"/>
                  </a:cubicBezTo>
                  <a:cubicBezTo>
                    <a:pt x="16" y="60"/>
                    <a:pt x="18" y="61"/>
                    <a:pt x="21" y="61"/>
                  </a:cubicBezTo>
                  <a:cubicBezTo>
                    <a:pt x="23" y="62"/>
                    <a:pt x="26" y="62"/>
                    <a:pt x="29" y="63"/>
                  </a:cubicBezTo>
                  <a:cubicBezTo>
                    <a:pt x="32" y="63"/>
                    <a:pt x="35" y="63"/>
                    <a:pt x="38" y="63"/>
                  </a:cubicBezTo>
                  <a:cubicBezTo>
                    <a:pt x="42" y="63"/>
                    <a:pt x="45" y="63"/>
                    <a:pt x="47" y="63"/>
                  </a:cubicBezTo>
                  <a:cubicBezTo>
                    <a:pt x="50" y="62"/>
                    <a:pt x="53" y="62"/>
                    <a:pt x="56" y="61"/>
                  </a:cubicBezTo>
                  <a:cubicBezTo>
                    <a:pt x="58" y="61"/>
                    <a:pt x="61" y="60"/>
                    <a:pt x="63" y="59"/>
                  </a:cubicBezTo>
                  <a:cubicBezTo>
                    <a:pt x="65" y="58"/>
                    <a:pt x="67" y="56"/>
                    <a:pt x="69" y="55"/>
                  </a:cubicBezTo>
                  <a:cubicBezTo>
                    <a:pt x="71" y="53"/>
                    <a:pt x="72" y="51"/>
                    <a:pt x="73" y="49"/>
                  </a:cubicBezTo>
                  <a:cubicBezTo>
                    <a:pt x="74" y="47"/>
                    <a:pt x="75" y="45"/>
                    <a:pt x="76" y="42"/>
                  </a:cubicBezTo>
                  <a:cubicBezTo>
                    <a:pt x="77" y="39"/>
                    <a:pt x="77" y="36"/>
                    <a:pt x="77" y="33"/>
                  </a:cubicBezTo>
                  <a:cubicBezTo>
                    <a:pt x="77" y="26"/>
                    <a:pt x="75" y="21"/>
                    <a:pt x="71" y="16"/>
                  </a:cubicBezTo>
                  <a:cubicBezTo>
                    <a:pt x="71" y="16"/>
                    <a:pt x="71" y="15"/>
                    <a:pt x="71" y="14"/>
                  </a:cubicBezTo>
                  <a:cubicBezTo>
                    <a:pt x="71" y="13"/>
                    <a:pt x="72" y="12"/>
                    <a:pt x="72" y="11"/>
                  </a:cubicBezTo>
                  <a:cubicBezTo>
                    <a:pt x="72" y="10"/>
                    <a:pt x="72" y="8"/>
                    <a:pt x="72" y="6"/>
                  </a:cubicBezTo>
                  <a:cubicBezTo>
                    <a:pt x="71" y="4"/>
                    <a:pt x="71" y="2"/>
                    <a:pt x="70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9" y="0"/>
                    <a:pt x="68" y="0"/>
                    <a:pt x="67" y="0"/>
                  </a:cubicBezTo>
                  <a:cubicBezTo>
                    <a:pt x="67" y="0"/>
                    <a:pt x="65" y="1"/>
                    <a:pt x="64" y="1"/>
                  </a:cubicBezTo>
                  <a:cubicBezTo>
                    <a:pt x="63" y="1"/>
                    <a:pt x="61" y="2"/>
                    <a:pt x="60" y="3"/>
                  </a:cubicBezTo>
                  <a:cubicBezTo>
                    <a:pt x="58" y="4"/>
                    <a:pt x="56" y="5"/>
                    <a:pt x="53" y="7"/>
                  </a:cubicBezTo>
                  <a:cubicBezTo>
                    <a:pt x="50" y="6"/>
                    <a:pt x="45" y="5"/>
                    <a:pt x="38" y="5"/>
                  </a:cubicBezTo>
                  <a:cubicBezTo>
                    <a:pt x="32" y="5"/>
                    <a:pt x="27" y="6"/>
                    <a:pt x="23" y="7"/>
                  </a:cubicBezTo>
                  <a:cubicBezTo>
                    <a:pt x="21" y="5"/>
                    <a:pt x="19" y="4"/>
                    <a:pt x="17" y="3"/>
                  </a:cubicBezTo>
                  <a:cubicBezTo>
                    <a:pt x="15" y="2"/>
                    <a:pt x="14" y="1"/>
                    <a:pt x="12" y="1"/>
                  </a:cubicBezTo>
                  <a:cubicBezTo>
                    <a:pt x="11" y="1"/>
                    <a:pt x="10" y="0"/>
                    <a:pt x="9" y="0"/>
                  </a:cubicBezTo>
                  <a:cubicBezTo>
                    <a:pt x="8" y="0"/>
                    <a:pt x="8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2"/>
                    <a:pt x="5" y="4"/>
                    <a:pt x="5" y="6"/>
                  </a:cubicBezTo>
                  <a:cubicBezTo>
                    <a:pt x="5" y="8"/>
                    <a:pt x="5" y="10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6" y="15"/>
                    <a:pt x="6" y="16"/>
                    <a:pt x="6" y="16"/>
                  </a:cubicBezTo>
                  <a:cubicBezTo>
                    <a:pt x="2" y="21"/>
                    <a:pt x="0" y="26"/>
                    <a:pt x="0" y="33"/>
                  </a:cubicBezTo>
                  <a:close/>
                  <a:moveTo>
                    <a:pt x="9" y="42"/>
                  </a:moveTo>
                  <a:cubicBezTo>
                    <a:pt x="9" y="38"/>
                    <a:pt x="11" y="35"/>
                    <a:pt x="14" y="32"/>
                  </a:cubicBezTo>
                  <a:cubicBezTo>
                    <a:pt x="15" y="31"/>
                    <a:pt x="16" y="30"/>
                    <a:pt x="18" y="30"/>
                  </a:cubicBezTo>
                  <a:cubicBezTo>
                    <a:pt x="19" y="30"/>
                    <a:pt x="20" y="29"/>
                    <a:pt x="22" y="29"/>
                  </a:cubicBezTo>
                  <a:cubicBezTo>
                    <a:pt x="24" y="29"/>
                    <a:pt x="25" y="29"/>
                    <a:pt x="27" y="29"/>
                  </a:cubicBezTo>
                  <a:cubicBezTo>
                    <a:pt x="28" y="29"/>
                    <a:pt x="30" y="29"/>
                    <a:pt x="32" y="30"/>
                  </a:cubicBezTo>
                  <a:cubicBezTo>
                    <a:pt x="35" y="30"/>
                    <a:pt x="36" y="30"/>
                    <a:pt x="38" y="30"/>
                  </a:cubicBezTo>
                  <a:cubicBezTo>
                    <a:pt x="40" y="30"/>
                    <a:pt x="42" y="30"/>
                    <a:pt x="44" y="30"/>
                  </a:cubicBezTo>
                  <a:cubicBezTo>
                    <a:pt x="46" y="29"/>
                    <a:pt x="48" y="29"/>
                    <a:pt x="49" y="29"/>
                  </a:cubicBezTo>
                  <a:cubicBezTo>
                    <a:pt x="51" y="29"/>
                    <a:pt x="52" y="29"/>
                    <a:pt x="54" y="29"/>
                  </a:cubicBezTo>
                  <a:cubicBezTo>
                    <a:pt x="56" y="29"/>
                    <a:pt x="57" y="30"/>
                    <a:pt x="59" y="30"/>
                  </a:cubicBezTo>
                  <a:cubicBezTo>
                    <a:pt x="60" y="30"/>
                    <a:pt x="61" y="31"/>
                    <a:pt x="62" y="32"/>
                  </a:cubicBezTo>
                  <a:cubicBezTo>
                    <a:pt x="65" y="35"/>
                    <a:pt x="67" y="38"/>
                    <a:pt x="67" y="42"/>
                  </a:cubicBezTo>
                  <a:cubicBezTo>
                    <a:pt x="67" y="44"/>
                    <a:pt x="67" y="46"/>
                    <a:pt x="66" y="48"/>
                  </a:cubicBezTo>
                  <a:cubicBezTo>
                    <a:pt x="66" y="49"/>
                    <a:pt x="65" y="51"/>
                    <a:pt x="64" y="52"/>
                  </a:cubicBezTo>
                  <a:cubicBezTo>
                    <a:pt x="63" y="53"/>
                    <a:pt x="62" y="54"/>
                    <a:pt x="61" y="55"/>
                  </a:cubicBezTo>
                  <a:cubicBezTo>
                    <a:pt x="59" y="56"/>
                    <a:pt x="58" y="56"/>
                    <a:pt x="56" y="57"/>
                  </a:cubicBezTo>
                  <a:cubicBezTo>
                    <a:pt x="55" y="57"/>
                    <a:pt x="53" y="57"/>
                    <a:pt x="51" y="58"/>
                  </a:cubicBezTo>
                  <a:cubicBezTo>
                    <a:pt x="48" y="58"/>
                    <a:pt x="46" y="58"/>
                    <a:pt x="45" y="58"/>
                  </a:cubicBezTo>
                  <a:cubicBezTo>
                    <a:pt x="43" y="58"/>
                    <a:pt x="41" y="58"/>
                    <a:pt x="38" y="58"/>
                  </a:cubicBezTo>
                  <a:cubicBezTo>
                    <a:pt x="35" y="58"/>
                    <a:pt x="33" y="58"/>
                    <a:pt x="31" y="58"/>
                  </a:cubicBezTo>
                  <a:cubicBezTo>
                    <a:pt x="30" y="58"/>
                    <a:pt x="28" y="58"/>
                    <a:pt x="25" y="58"/>
                  </a:cubicBezTo>
                  <a:cubicBezTo>
                    <a:pt x="23" y="57"/>
                    <a:pt x="21" y="57"/>
                    <a:pt x="20" y="57"/>
                  </a:cubicBezTo>
                  <a:cubicBezTo>
                    <a:pt x="19" y="56"/>
                    <a:pt x="17" y="56"/>
                    <a:pt x="16" y="55"/>
                  </a:cubicBezTo>
                  <a:cubicBezTo>
                    <a:pt x="14" y="54"/>
                    <a:pt x="13" y="53"/>
                    <a:pt x="12" y="52"/>
                  </a:cubicBezTo>
                  <a:cubicBezTo>
                    <a:pt x="11" y="51"/>
                    <a:pt x="11" y="49"/>
                    <a:pt x="10" y="48"/>
                  </a:cubicBezTo>
                  <a:cubicBezTo>
                    <a:pt x="9" y="46"/>
                    <a:pt x="9" y="44"/>
                    <a:pt x="9" y="42"/>
                  </a:cubicBezTo>
                  <a:close/>
                  <a:moveTo>
                    <a:pt x="48" y="41"/>
                  </a:moveTo>
                  <a:cubicBezTo>
                    <a:pt x="48" y="45"/>
                    <a:pt x="50" y="48"/>
                    <a:pt x="53" y="48"/>
                  </a:cubicBezTo>
                  <a:cubicBezTo>
                    <a:pt x="55" y="48"/>
                    <a:pt x="58" y="45"/>
                    <a:pt x="58" y="41"/>
                  </a:cubicBezTo>
                  <a:cubicBezTo>
                    <a:pt x="58" y="37"/>
                    <a:pt x="55" y="34"/>
                    <a:pt x="53" y="34"/>
                  </a:cubicBezTo>
                  <a:cubicBezTo>
                    <a:pt x="50" y="34"/>
                    <a:pt x="48" y="37"/>
                    <a:pt x="48" y="41"/>
                  </a:cubicBezTo>
                  <a:close/>
                  <a:moveTo>
                    <a:pt x="19" y="41"/>
                  </a:moveTo>
                  <a:cubicBezTo>
                    <a:pt x="19" y="45"/>
                    <a:pt x="21" y="48"/>
                    <a:pt x="24" y="48"/>
                  </a:cubicBezTo>
                  <a:cubicBezTo>
                    <a:pt x="27" y="48"/>
                    <a:pt x="29" y="45"/>
                    <a:pt x="29" y="41"/>
                  </a:cubicBezTo>
                  <a:cubicBezTo>
                    <a:pt x="29" y="37"/>
                    <a:pt x="27" y="34"/>
                    <a:pt x="24" y="34"/>
                  </a:cubicBezTo>
                  <a:cubicBezTo>
                    <a:pt x="21" y="34"/>
                    <a:pt x="19" y="37"/>
                    <a:pt x="19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6" name="任意多边形 50">
              <a:extLst>
                <a:ext uri="{FF2B5EF4-FFF2-40B4-BE49-F238E27FC236}">
                  <a16:creationId xmlns:a16="http://schemas.microsoft.com/office/drawing/2014/main" id="{F871A52C-39FD-4DA7-B17D-C34C0CF4AA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54088" y="1900192"/>
              <a:ext cx="401253" cy="401252"/>
            </a:xfrm>
            <a:custGeom>
              <a:avLst/>
              <a:gdLst>
                <a:gd name="T0" fmla="*/ 0 w 125"/>
                <a:gd name="T1" fmla="*/ 63 h 125"/>
                <a:gd name="T2" fmla="*/ 125 w 125"/>
                <a:gd name="T3" fmla="*/ 63 h 125"/>
                <a:gd name="T4" fmla="*/ 98 w 125"/>
                <a:gd name="T5" fmla="*/ 83 h 125"/>
                <a:gd name="T6" fmla="*/ 117 w 125"/>
                <a:gd name="T7" fmla="*/ 67 h 125"/>
                <a:gd name="T8" fmla="*/ 98 w 125"/>
                <a:gd name="T9" fmla="*/ 83 h 125"/>
                <a:gd name="T10" fmla="*/ 25 w 125"/>
                <a:gd name="T11" fmla="*/ 59 h 125"/>
                <a:gd name="T12" fmla="*/ 13 w 125"/>
                <a:gd name="T13" fmla="*/ 42 h 125"/>
                <a:gd name="T14" fmla="*/ 90 w 125"/>
                <a:gd name="T15" fmla="*/ 42 h 125"/>
                <a:gd name="T16" fmla="*/ 67 w 125"/>
                <a:gd name="T17" fmla="*/ 59 h 125"/>
                <a:gd name="T18" fmla="*/ 90 w 125"/>
                <a:gd name="T19" fmla="*/ 42 h 125"/>
                <a:gd name="T20" fmla="*/ 67 w 125"/>
                <a:gd name="T21" fmla="*/ 9 h 125"/>
                <a:gd name="T22" fmla="*/ 82 w 125"/>
                <a:gd name="T23" fmla="*/ 23 h 125"/>
                <a:gd name="T24" fmla="*/ 67 w 125"/>
                <a:gd name="T25" fmla="*/ 34 h 125"/>
                <a:gd name="T26" fmla="*/ 53 w 125"/>
                <a:gd name="T27" fmla="*/ 12 h 125"/>
                <a:gd name="T28" fmla="*/ 59 w 125"/>
                <a:gd name="T29" fmla="*/ 34 h 125"/>
                <a:gd name="T30" fmla="*/ 43 w 125"/>
                <a:gd name="T31" fmla="*/ 23 h 125"/>
                <a:gd name="T32" fmla="*/ 59 w 125"/>
                <a:gd name="T33" fmla="*/ 59 h 125"/>
                <a:gd name="T34" fmla="*/ 36 w 125"/>
                <a:gd name="T35" fmla="*/ 42 h 125"/>
                <a:gd name="T36" fmla="*/ 13 w 125"/>
                <a:gd name="T37" fmla="*/ 83 h 125"/>
                <a:gd name="T38" fmla="*/ 25 w 125"/>
                <a:gd name="T39" fmla="*/ 67 h 125"/>
                <a:gd name="T40" fmla="*/ 13 w 125"/>
                <a:gd name="T41" fmla="*/ 83 h 125"/>
                <a:gd name="T42" fmla="*/ 59 w 125"/>
                <a:gd name="T43" fmla="*/ 67 h 125"/>
                <a:gd name="T44" fmla="*/ 36 w 125"/>
                <a:gd name="T45" fmla="*/ 83 h 125"/>
                <a:gd name="T46" fmla="*/ 59 w 125"/>
                <a:gd name="T47" fmla="*/ 92 h 125"/>
                <a:gd name="T48" fmla="*/ 53 w 125"/>
                <a:gd name="T49" fmla="*/ 113 h 125"/>
                <a:gd name="T50" fmla="*/ 38 w 125"/>
                <a:gd name="T51" fmla="*/ 92 h 125"/>
                <a:gd name="T52" fmla="*/ 82 w 125"/>
                <a:gd name="T53" fmla="*/ 102 h 125"/>
                <a:gd name="T54" fmla="*/ 67 w 125"/>
                <a:gd name="T55" fmla="*/ 116 h 125"/>
                <a:gd name="T56" fmla="*/ 87 w 125"/>
                <a:gd name="T57" fmla="*/ 92 h 125"/>
                <a:gd name="T58" fmla="*/ 67 w 125"/>
                <a:gd name="T59" fmla="*/ 83 h 125"/>
                <a:gd name="T60" fmla="*/ 92 w 125"/>
                <a:gd name="T61" fmla="*/ 67 h 125"/>
                <a:gd name="T62" fmla="*/ 67 w 125"/>
                <a:gd name="T63" fmla="*/ 83 h 125"/>
                <a:gd name="T64" fmla="*/ 98 w 125"/>
                <a:gd name="T65" fmla="*/ 42 h 125"/>
                <a:gd name="T66" fmla="*/ 117 w 125"/>
                <a:gd name="T67" fmla="*/ 59 h 125"/>
                <a:gd name="T68" fmla="*/ 108 w 125"/>
                <a:gd name="T69" fmla="*/ 34 h 125"/>
                <a:gd name="T70" fmla="*/ 86 w 125"/>
                <a:gd name="T71" fmla="*/ 14 h 125"/>
                <a:gd name="T72" fmla="*/ 108 w 125"/>
                <a:gd name="T73" fmla="*/ 34 h 125"/>
                <a:gd name="T74" fmla="*/ 39 w 125"/>
                <a:gd name="T75" fmla="*/ 14 h 125"/>
                <a:gd name="T76" fmla="*/ 17 w 125"/>
                <a:gd name="T77" fmla="*/ 34 h 125"/>
                <a:gd name="T78" fmla="*/ 17 w 125"/>
                <a:gd name="T79" fmla="*/ 92 h 125"/>
                <a:gd name="T80" fmla="*/ 39 w 125"/>
                <a:gd name="T81" fmla="*/ 111 h 125"/>
                <a:gd name="T82" fmla="*/ 17 w 125"/>
                <a:gd name="T83" fmla="*/ 92 h 125"/>
                <a:gd name="T84" fmla="*/ 86 w 125"/>
                <a:gd name="T85" fmla="*/ 111 h 125"/>
                <a:gd name="T86" fmla="*/ 108 w 125"/>
                <a:gd name="T87" fmla="*/ 92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5" h="125">
                  <a:moveTo>
                    <a:pt x="63" y="0"/>
                  </a:moveTo>
                  <a:cubicBezTo>
                    <a:pt x="28" y="0"/>
                    <a:pt x="0" y="28"/>
                    <a:pt x="0" y="63"/>
                  </a:cubicBezTo>
                  <a:cubicBezTo>
                    <a:pt x="0" y="97"/>
                    <a:pt x="28" y="125"/>
                    <a:pt x="63" y="125"/>
                  </a:cubicBezTo>
                  <a:cubicBezTo>
                    <a:pt x="97" y="125"/>
                    <a:pt x="125" y="97"/>
                    <a:pt x="125" y="63"/>
                  </a:cubicBezTo>
                  <a:cubicBezTo>
                    <a:pt x="125" y="28"/>
                    <a:pt x="97" y="0"/>
                    <a:pt x="63" y="0"/>
                  </a:cubicBezTo>
                  <a:close/>
                  <a:moveTo>
                    <a:pt x="98" y="83"/>
                  </a:moveTo>
                  <a:cubicBezTo>
                    <a:pt x="99" y="78"/>
                    <a:pt x="100" y="73"/>
                    <a:pt x="100" y="67"/>
                  </a:cubicBezTo>
                  <a:cubicBezTo>
                    <a:pt x="117" y="67"/>
                    <a:pt x="117" y="67"/>
                    <a:pt x="117" y="67"/>
                  </a:cubicBezTo>
                  <a:cubicBezTo>
                    <a:pt x="116" y="73"/>
                    <a:pt x="115" y="78"/>
                    <a:pt x="113" y="83"/>
                  </a:cubicBezTo>
                  <a:lnTo>
                    <a:pt x="98" y="83"/>
                  </a:lnTo>
                  <a:close/>
                  <a:moveTo>
                    <a:pt x="27" y="42"/>
                  </a:moveTo>
                  <a:cubicBezTo>
                    <a:pt x="26" y="47"/>
                    <a:pt x="26" y="53"/>
                    <a:pt x="25" y="59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53"/>
                    <a:pt x="11" y="47"/>
                    <a:pt x="13" y="42"/>
                  </a:cubicBezTo>
                  <a:lnTo>
                    <a:pt x="27" y="42"/>
                  </a:lnTo>
                  <a:close/>
                  <a:moveTo>
                    <a:pt x="90" y="42"/>
                  </a:moveTo>
                  <a:cubicBezTo>
                    <a:pt x="91" y="47"/>
                    <a:pt x="92" y="53"/>
                    <a:pt x="92" y="59"/>
                  </a:cubicBezTo>
                  <a:cubicBezTo>
                    <a:pt x="67" y="59"/>
                    <a:pt x="67" y="59"/>
                    <a:pt x="67" y="59"/>
                  </a:cubicBezTo>
                  <a:cubicBezTo>
                    <a:pt x="67" y="42"/>
                    <a:pt x="67" y="42"/>
                    <a:pt x="67" y="42"/>
                  </a:cubicBezTo>
                  <a:lnTo>
                    <a:pt x="90" y="42"/>
                  </a:lnTo>
                  <a:close/>
                  <a:moveTo>
                    <a:pt x="67" y="34"/>
                  </a:moveTo>
                  <a:cubicBezTo>
                    <a:pt x="67" y="9"/>
                    <a:pt x="67" y="9"/>
                    <a:pt x="67" y="9"/>
                  </a:cubicBezTo>
                  <a:cubicBezTo>
                    <a:pt x="69" y="10"/>
                    <a:pt x="71" y="11"/>
                    <a:pt x="73" y="12"/>
                  </a:cubicBezTo>
                  <a:cubicBezTo>
                    <a:pt x="76" y="14"/>
                    <a:pt x="79" y="18"/>
                    <a:pt x="82" y="23"/>
                  </a:cubicBezTo>
                  <a:cubicBezTo>
                    <a:pt x="84" y="26"/>
                    <a:pt x="86" y="30"/>
                    <a:pt x="87" y="34"/>
                  </a:cubicBezTo>
                  <a:cubicBezTo>
                    <a:pt x="67" y="34"/>
                    <a:pt x="67" y="34"/>
                    <a:pt x="67" y="34"/>
                  </a:cubicBezTo>
                  <a:close/>
                  <a:moveTo>
                    <a:pt x="43" y="23"/>
                  </a:moveTo>
                  <a:cubicBezTo>
                    <a:pt x="46" y="18"/>
                    <a:pt x="50" y="14"/>
                    <a:pt x="53" y="12"/>
                  </a:cubicBezTo>
                  <a:cubicBezTo>
                    <a:pt x="55" y="11"/>
                    <a:pt x="57" y="10"/>
                    <a:pt x="59" y="9"/>
                  </a:cubicBezTo>
                  <a:cubicBezTo>
                    <a:pt x="59" y="34"/>
                    <a:pt x="59" y="34"/>
                    <a:pt x="59" y="34"/>
                  </a:cubicBezTo>
                  <a:cubicBezTo>
                    <a:pt x="38" y="34"/>
                    <a:pt x="38" y="34"/>
                    <a:pt x="38" y="34"/>
                  </a:cubicBezTo>
                  <a:cubicBezTo>
                    <a:pt x="40" y="30"/>
                    <a:pt x="41" y="26"/>
                    <a:pt x="43" y="23"/>
                  </a:cubicBezTo>
                  <a:close/>
                  <a:moveTo>
                    <a:pt x="59" y="42"/>
                  </a:moveTo>
                  <a:cubicBezTo>
                    <a:pt x="59" y="59"/>
                    <a:pt x="59" y="59"/>
                    <a:pt x="59" y="59"/>
                  </a:cubicBezTo>
                  <a:cubicBezTo>
                    <a:pt x="34" y="59"/>
                    <a:pt x="34" y="59"/>
                    <a:pt x="34" y="59"/>
                  </a:cubicBezTo>
                  <a:cubicBezTo>
                    <a:pt x="34" y="53"/>
                    <a:pt x="35" y="47"/>
                    <a:pt x="36" y="42"/>
                  </a:cubicBezTo>
                  <a:lnTo>
                    <a:pt x="59" y="42"/>
                  </a:lnTo>
                  <a:close/>
                  <a:moveTo>
                    <a:pt x="13" y="83"/>
                  </a:moveTo>
                  <a:cubicBezTo>
                    <a:pt x="11" y="78"/>
                    <a:pt x="9" y="73"/>
                    <a:pt x="9" y="67"/>
                  </a:cubicBezTo>
                  <a:cubicBezTo>
                    <a:pt x="25" y="67"/>
                    <a:pt x="25" y="67"/>
                    <a:pt x="25" y="67"/>
                  </a:cubicBezTo>
                  <a:cubicBezTo>
                    <a:pt x="26" y="73"/>
                    <a:pt x="26" y="78"/>
                    <a:pt x="27" y="83"/>
                  </a:cubicBezTo>
                  <a:lnTo>
                    <a:pt x="13" y="83"/>
                  </a:lnTo>
                  <a:close/>
                  <a:moveTo>
                    <a:pt x="34" y="67"/>
                  </a:moveTo>
                  <a:cubicBezTo>
                    <a:pt x="59" y="67"/>
                    <a:pt x="59" y="67"/>
                    <a:pt x="59" y="67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36" y="83"/>
                    <a:pt x="36" y="83"/>
                    <a:pt x="36" y="83"/>
                  </a:cubicBezTo>
                  <a:cubicBezTo>
                    <a:pt x="35" y="78"/>
                    <a:pt x="34" y="73"/>
                    <a:pt x="34" y="67"/>
                  </a:cubicBezTo>
                  <a:close/>
                  <a:moveTo>
                    <a:pt x="59" y="92"/>
                  </a:moveTo>
                  <a:cubicBezTo>
                    <a:pt x="59" y="116"/>
                    <a:pt x="59" y="116"/>
                    <a:pt x="59" y="116"/>
                  </a:cubicBezTo>
                  <a:cubicBezTo>
                    <a:pt x="57" y="116"/>
                    <a:pt x="55" y="115"/>
                    <a:pt x="53" y="113"/>
                  </a:cubicBezTo>
                  <a:cubicBezTo>
                    <a:pt x="50" y="111"/>
                    <a:pt x="46" y="107"/>
                    <a:pt x="43" y="102"/>
                  </a:cubicBezTo>
                  <a:cubicBezTo>
                    <a:pt x="41" y="99"/>
                    <a:pt x="40" y="96"/>
                    <a:pt x="38" y="92"/>
                  </a:cubicBezTo>
                  <a:cubicBezTo>
                    <a:pt x="59" y="92"/>
                    <a:pt x="59" y="92"/>
                    <a:pt x="59" y="92"/>
                  </a:cubicBezTo>
                  <a:close/>
                  <a:moveTo>
                    <a:pt x="82" y="102"/>
                  </a:moveTo>
                  <a:cubicBezTo>
                    <a:pt x="79" y="107"/>
                    <a:pt x="76" y="111"/>
                    <a:pt x="73" y="113"/>
                  </a:cubicBezTo>
                  <a:cubicBezTo>
                    <a:pt x="71" y="115"/>
                    <a:pt x="69" y="116"/>
                    <a:pt x="67" y="116"/>
                  </a:cubicBezTo>
                  <a:cubicBezTo>
                    <a:pt x="67" y="92"/>
                    <a:pt x="67" y="92"/>
                    <a:pt x="67" y="92"/>
                  </a:cubicBezTo>
                  <a:cubicBezTo>
                    <a:pt x="87" y="92"/>
                    <a:pt x="87" y="92"/>
                    <a:pt x="87" y="92"/>
                  </a:cubicBezTo>
                  <a:cubicBezTo>
                    <a:pt x="86" y="96"/>
                    <a:pt x="84" y="99"/>
                    <a:pt x="82" y="102"/>
                  </a:cubicBezTo>
                  <a:close/>
                  <a:moveTo>
                    <a:pt x="67" y="83"/>
                  </a:moveTo>
                  <a:cubicBezTo>
                    <a:pt x="67" y="67"/>
                    <a:pt x="67" y="67"/>
                    <a:pt x="67" y="67"/>
                  </a:cubicBezTo>
                  <a:cubicBezTo>
                    <a:pt x="92" y="67"/>
                    <a:pt x="92" y="67"/>
                    <a:pt x="92" y="67"/>
                  </a:cubicBezTo>
                  <a:cubicBezTo>
                    <a:pt x="92" y="73"/>
                    <a:pt x="91" y="78"/>
                    <a:pt x="90" y="83"/>
                  </a:cubicBezTo>
                  <a:lnTo>
                    <a:pt x="67" y="83"/>
                  </a:lnTo>
                  <a:close/>
                  <a:moveTo>
                    <a:pt x="100" y="59"/>
                  </a:moveTo>
                  <a:cubicBezTo>
                    <a:pt x="100" y="53"/>
                    <a:pt x="99" y="47"/>
                    <a:pt x="98" y="42"/>
                  </a:cubicBezTo>
                  <a:cubicBezTo>
                    <a:pt x="113" y="42"/>
                    <a:pt x="113" y="42"/>
                    <a:pt x="113" y="42"/>
                  </a:cubicBezTo>
                  <a:cubicBezTo>
                    <a:pt x="115" y="47"/>
                    <a:pt x="116" y="53"/>
                    <a:pt x="117" y="59"/>
                  </a:cubicBezTo>
                  <a:lnTo>
                    <a:pt x="100" y="59"/>
                  </a:lnTo>
                  <a:close/>
                  <a:moveTo>
                    <a:pt x="108" y="34"/>
                  </a:moveTo>
                  <a:cubicBezTo>
                    <a:pt x="96" y="34"/>
                    <a:pt x="96" y="34"/>
                    <a:pt x="96" y="34"/>
                  </a:cubicBezTo>
                  <a:cubicBezTo>
                    <a:pt x="93" y="26"/>
                    <a:pt x="90" y="19"/>
                    <a:pt x="86" y="14"/>
                  </a:cubicBezTo>
                  <a:cubicBezTo>
                    <a:pt x="92" y="17"/>
                    <a:pt x="97" y="20"/>
                    <a:pt x="101" y="24"/>
                  </a:cubicBezTo>
                  <a:cubicBezTo>
                    <a:pt x="104" y="27"/>
                    <a:pt x="106" y="30"/>
                    <a:pt x="108" y="34"/>
                  </a:cubicBezTo>
                  <a:close/>
                  <a:moveTo>
                    <a:pt x="25" y="24"/>
                  </a:moveTo>
                  <a:cubicBezTo>
                    <a:pt x="29" y="20"/>
                    <a:pt x="34" y="17"/>
                    <a:pt x="39" y="14"/>
                  </a:cubicBezTo>
                  <a:cubicBezTo>
                    <a:pt x="35" y="19"/>
                    <a:pt x="32" y="26"/>
                    <a:pt x="30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0"/>
                    <a:pt x="22" y="27"/>
                    <a:pt x="25" y="24"/>
                  </a:cubicBezTo>
                  <a:close/>
                  <a:moveTo>
                    <a:pt x="17" y="92"/>
                  </a:moveTo>
                  <a:cubicBezTo>
                    <a:pt x="30" y="92"/>
                    <a:pt x="30" y="92"/>
                    <a:pt x="30" y="92"/>
                  </a:cubicBezTo>
                  <a:cubicBezTo>
                    <a:pt x="32" y="99"/>
                    <a:pt x="35" y="106"/>
                    <a:pt x="39" y="111"/>
                  </a:cubicBezTo>
                  <a:cubicBezTo>
                    <a:pt x="34" y="109"/>
                    <a:pt x="29" y="105"/>
                    <a:pt x="25" y="101"/>
                  </a:cubicBezTo>
                  <a:cubicBezTo>
                    <a:pt x="22" y="98"/>
                    <a:pt x="19" y="95"/>
                    <a:pt x="17" y="92"/>
                  </a:cubicBezTo>
                  <a:close/>
                  <a:moveTo>
                    <a:pt x="101" y="101"/>
                  </a:moveTo>
                  <a:cubicBezTo>
                    <a:pt x="97" y="105"/>
                    <a:pt x="92" y="109"/>
                    <a:pt x="86" y="111"/>
                  </a:cubicBezTo>
                  <a:cubicBezTo>
                    <a:pt x="90" y="106"/>
                    <a:pt x="93" y="99"/>
                    <a:pt x="96" y="92"/>
                  </a:cubicBezTo>
                  <a:cubicBezTo>
                    <a:pt x="108" y="92"/>
                    <a:pt x="108" y="92"/>
                    <a:pt x="108" y="92"/>
                  </a:cubicBezTo>
                  <a:cubicBezTo>
                    <a:pt x="106" y="95"/>
                    <a:pt x="104" y="98"/>
                    <a:pt x="101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7" name="任意多边形 51">
              <a:extLst>
                <a:ext uri="{FF2B5EF4-FFF2-40B4-BE49-F238E27FC236}">
                  <a16:creationId xmlns:a16="http://schemas.microsoft.com/office/drawing/2014/main" id="{942DF17C-1A74-4098-B750-CC24D1AD85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77753" y="1690759"/>
              <a:ext cx="189861" cy="187904"/>
            </a:xfrm>
            <a:custGeom>
              <a:avLst/>
              <a:gdLst>
                <a:gd name="T0" fmla="*/ 49 w 59"/>
                <a:gd name="T1" fmla="*/ 0 h 59"/>
                <a:gd name="T2" fmla="*/ 9 w 59"/>
                <a:gd name="T3" fmla="*/ 0 h 59"/>
                <a:gd name="T4" fmla="*/ 0 w 59"/>
                <a:gd name="T5" fmla="*/ 10 h 59"/>
                <a:gd name="T6" fmla="*/ 0 w 59"/>
                <a:gd name="T7" fmla="*/ 49 h 59"/>
                <a:gd name="T8" fmla="*/ 9 w 59"/>
                <a:gd name="T9" fmla="*/ 59 h 59"/>
                <a:gd name="T10" fmla="*/ 49 w 59"/>
                <a:gd name="T11" fmla="*/ 59 h 59"/>
                <a:gd name="T12" fmla="*/ 59 w 59"/>
                <a:gd name="T13" fmla="*/ 49 h 59"/>
                <a:gd name="T14" fmla="*/ 59 w 59"/>
                <a:gd name="T15" fmla="*/ 10 h 59"/>
                <a:gd name="T16" fmla="*/ 49 w 59"/>
                <a:gd name="T17" fmla="*/ 0 h 59"/>
                <a:gd name="T18" fmla="*/ 40 w 59"/>
                <a:gd name="T19" fmla="*/ 2 h 59"/>
                <a:gd name="T20" fmla="*/ 40 w 59"/>
                <a:gd name="T21" fmla="*/ 11 h 59"/>
                <a:gd name="T22" fmla="*/ 31 w 59"/>
                <a:gd name="T23" fmla="*/ 11 h 59"/>
                <a:gd name="T24" fmla="*/ 31 w 59"/>
                <a:gd name="T25" fmla="*/ 2 h 59"/>
                <a:gd name="T26" fmla="*/ 40 w 59"/>
                <a:gd name="T27" fmla="*/ 2 h 59"/>
                <a:gd name="T28" fmla="*/ 27 w 59"/>
                <a:gd name="T29" fmla="*/ 2 h 59"/>
                <a:gd name="T30" fmla="*/ 27 w 59"/>
                <a:gd name="T31" fmla="*/ 11 h 59"/>
                <a:gd name="T32" fmla="*/ 18 w 59"/>
                <a:gd name="T33" fmla="*/ 11 h 59"/>
                <a:gd name="T34" fmla="*/ 18 w 59"/>
                <a:gd name="T35" fmla="*/ 2 h 59"/>
                <a:gd name="T36" fmla="*/ 27 w 59"/>
                <a:gd name="T37" fmla="*/ 2 h 59"/>
                <a:gd name="T38" fmla="*/ 1 w 59"/>
                <a:gd name="T39" fmla="*/ 11 h 59"/>
                <a:gd name="T40" fmla="*/ 1 w 59"/>
                <a:gd name="T41" fmla="*/ 10 h 59"/>
                <a:gd name="T42" fmla="*/ 9 w 59"/>
                <a:gd name="T43" fmla="*/ 2 h 59"/>
                <a:gd name="T44" fmla="*/ 14 w 59"/>
                <a:gd name="T45" fmla="*/ 2 h 59"/>
                <a:gd name="T46" fmla="*/ 14 w 59"/>
                <a:gd name="T47" fmla="*/ 11 h 59"/>
                <a:gd name="T48" fmla="*/ 1 w 59"/>
                <a:gd name="T49" fmla="*/ 11 h 59"/>
                <a:gd name="T50" fmla="*/ 44 w 59"/>
                <a:gd name="T51" fmla="*/ 37 h 59"/>
                <a:gd name="T52" fmla="*/ 33 w 59"/>
                <a:gd name="T53" fmla="*/ 37 h 59"/>
                <a:gd name="T54" fmla="*/ 33 w 59"/>
                <a:gd name="T55" fmla="*/ 48 h 59"/>
                <a:gd name="T56" fmla="*/ 25 w 59"/>
                <a:gd name="T57" fmla="*/ 48 h 59"/>
                <a:gd name="T58" fmla="*/ 25 w 59"/>
                <a:gd name="T59" fmla="*/ 37 h 59"/>
                <a:gd name="T60" fmla="*/ 14 w 59"/>
                <a:gd name="T61" fmla="*/ 37 h 59"/>
                <a:gd name="T62" fmla="*/ 14 w 59"/>
                <a:gd name="T63" fmla="*/ 30 h 59"/>
                <a:gd name="T64" fmla="*/ 25 w 59"/>
                <a:gd name="T65" fmla="*/ 30 h 59"/>
                <a:gd name="T66" fmla="*/ 25 w 59"/>
                <a:gd name="T67" fmla="*/ 18 h 59"/>
                <a:gd name="T68" fmla="*/ 33 w 59"/>
                <a:gd name="T69" fmla="*/ 18 h 59"/>
                <a:gd name="T70" fmla="*/ 33 w 59"/>
                <a:gd name="T71" fmla="*/ 30 h 59"/>
                <a:gd name="T72" fmla="*/ 44 w 59"/>
                <a:gd name="T73" fmla="*/ 30 h 59"/>
                <a:gd name="T74" fmla="*/ 44 w 59"/>
                <a:gd name="T75" fmla="*/ 37 h 59"/>
                <a:gd name="T76" fmla="*/ 57 w 59"/>
                <a:gd name="T77" fmla="*/ 11 h 59"/>
                <a:gd name="T78" fmla="*/ 44 w 59"/>
                <a:gd name="T79" fmla="*/ 11 h 59"/>
                <a:gd name="T80" fmla="*/ 44 w 59"/>
                <a:gd name="T81" fmla="*/ 2 h 59"/>
                <a:gd name="T82" fmla="*/ 49 w 59"/>
                <a:gd name="T83" fmla="*/ 2 h 59"/>
                <a:gd name="T84" fmla="*/ 57 w 59"/>
                <a:gd name="T85" fmla="*/ 10 h 59"/>
                <a:gd name="T86" fmla="*/ 57 w 59"/>
                <a:gd name="T87" fmla="*/ 1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9" h="59">
                  <a:moveTo>
                    <a:pt x="4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5"/>
                    <a:pt x="4" y="59"/>
                    <a:pt x="9" y="59"/>
                  </a:cubicBezTo>
                  <a:cubicBezTo>
                    <a:pt x="49" y="59"/>
                    <a:pt x="49" y="59"/>
                    <a:pt x="49" y="59"/>
                  </a:cubicBezTo>
                  <a:cubicBezTo>
                    <a:pt x="54" y="59"/>
                    <a:pt x="59" y="55"/>
                    <a:pt x="59" y="49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4"/>
                    <a:pt x="54" y="0"/>
                    <a:pt x="49" y="0"/>
                  </a:cubicBezTo>
                  <a:close/>
                  <a:moveTo>
                    <a:pt x="40" y="2"/>
                  </a:moveTo>
                  <a:cubicBezTo>
                    <a:pt x="40" y="11"/>
                    <a:pt x="40" y="11"/>
                    <a:pt x="40" y="11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31" y="2"/>
                    <a:pt x="31" y="2"/>
                    <a:pt x="31" y="2"/>
                  </a:cubicBezTo>
                  <a:lnTo>
                    <a:pt x="40" y="2"/>
                  </a:lnTo>
                  <a:close/>
                  <a:moveTo>
                    <a:pt x="27" y="2"/>
                  </a:moveTo>
                  <a:cubicBezTo>
                    <a:pt x="27" y="11"/>
                    <a:pt x="27" y="11"/>
                    <a:pt x="27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2"/>
                    <a:pt x="18" y="2"/>
                    <a:pt x="18" y="2"/>
                  </a:cubicBezTo>
                  <a:lnTo>
                    <a:pt x="27" y="2"/>
                  </a:lnTo>
                  <a:close/>
                  <a:moveTo>
                    <a:pt x="1" y="11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5"/>
                    <a:pt x="5" y="2"/>
                    <a:pt x="9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1"/>
                    <a:pt x="14" y="11"/>
                    <a:pt x="14" y="11"/>
                  </a:cubicBezTo>
                  <a:lnTo>
                    <a:pt x="1" y="11"/>
                  </a:lnTo>
                  <a:close/>
                  <a:moveTo>
                    <a:pt x="44" y="37"/>
                  </a:moveTo>
                  <a:cubicBezTo>
                    <a:pt x="33" y="37"/>
                    <a:pt x="33" y="37"/>
                    <a:pt x="33" y="37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44" y="30"/>
                    <a:pt x="44" y="30"/>
                    <a:pt x="44" y="30"/>
                  </a:cubicBezTo>
                  <a:lnTo>
                    <a:pt x="44" y="37"/>
                  </a:lnTo>
                  <a:close/>
                  <a:moveTo>
                    <a:pt x="57" y="11"/>
                  </a:moveTo>
                  <a:cubicBezTo>
                    <a:pt x="44" y="11"/>
                    <a:pt x="44" y="11"/>
                    <a:pt x="44" y="11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53" y="2"/>
                    <a:pt x="57" y="5"/>
                    <a:pt x="57" y="10"/>
                  </a:cubicBezTo>
                  <a:lnTo>
                    <a:pt x="57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8" name="任意多边形 52">
              <a:extLst>
                <a:ext uri="{FF2B5EF4-FFF2-40B4-BE49-F238E27FC236}">
                  <a16:creationId xmlns:a16="http://schemas.microsoft.com/office/drawing/2014/main" id="{CAF05411-ED4E-4D1B-AE9D-CF1E8B767A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93059" y="1731862"/>
              <a:ext cx="176160" cy="137013"/>
            </a:xfrm>
            <a:custGeom>
              <a:avLst/>
              <a:gdLst>
                <a:gd name="T0" fmla="*/ 34 w 90"/>
                <a:gd name="T1" fmla="*/ 70 h 70"/>
                <a:gd name="T2" fmla="*/ 0 w 90"/>
                <a:gd name="T3" fmla="*/ 36 h 70"/>
                <a:gd name="T4" fmla="*/ 18 w 90"/>
                <a:gd name="T5" fmla="*/ 19 h 70"/>
                <a:gd name="T6" fmla="*/ 34 w 90"/>
                <a:gd name="T7" fmla="*/ 36 h 70"/>
                <a:gd name="T8" fmla="*/ 72 w 90"/>
                <a:gd name="T9" fmla="*/ 0 h 70"/>
                <a:gd name="T10" fmla="*/ 90 w 90"/>
                <a:gd name="T11" fmla="*/ 16 h 70"/>
                <a:gd name="T12" fmla="*/ 34 w 90"/>
                <a:gd name="T13" fmla="*/ 70 h 70"/>
                <a:gd name="T14" fmla="*/ 9 w 90"/>
                <a:gd name="T15" fmla="*/ 36 h 70"/>
                <a:gd name="T16" fmla="*/ 34 w 90"/>
                <a:gd name="T17" fmla="*/ 60 h 70"/>
                <a:gd name="T18" fmla="*/ 80 w 90"/>
                <a:gd name="T19" fmla="*/ 16 h 70"/>
                <a:gd name="T20" fmla="*/ 72 w 90"/>
                <a:gd name="T21" fmla="*/ 8 h 70"/>
                <a:gd name="T22" fmla="*/ 34 w 90"/>
                <a:gd name="T23" fmla="*/ 46 h 70"/>
                <a:gd name="T24" fmla="*/ 18 w 90"/>
                <a:gd name="T25" fmla="*/ 28 h 70"/>
                <a:gd name="T26" fmla="*/ 9 w 90"/>
                <a:gd name="T27" fmla="*/ 3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70">
                  <a:moveTo>
                    <a:pt x="34" y="70"/>
                  </a:moveTo>
                  <a:lnTo>
                    <a:pt x="0" y="36"/>
                  </a:lnTo>
                  <a:lnTo>
                    <a:pt x="18" y="19"/>
                  </a:lnTo>
                  <a:lnTo>
                    <a:pt x="34" y="36"/>
                  </a:lnTo>
                  <a:lnTo>
                    <a:pt x="72" y="0"/>
                  </a:lnTo>
                  <a:lnTo>
                    <a:pt x="90" y="16"/>
                  </a:lnTo>
                  <a:lnTo>
                    <a:pt x="34" y="70"/>
                  </a:lnTo>
                  <a:close/>
                  <a:moveTo>
                    <a:pt x="9" y="36"/>
                  </a:moveTo>
                  <a:lnTo>
                    <a:pt x="34" y="60"/>
                  </a:lnTo>
                  <a:lnTo>
                    <a:pt x="80" y="16"/>
                  </a:lnTo>
                  <a:lnTo>
                    <a:pt x="72" y="8"/>
                  </a:lnTo>
                  <a:lnTo>
                    <a:pt x="34" y="46"/>
                  </a:lnTo>
                  <a:lnTo>
                    <a:pt x="18" y="28"/>
                  </a:lnTo>
                  <a:lnTo>
                    <a:pt x="9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9" name="任意多边形 53">
              <a:extLst>
                <a:ext uri="{FF2B5EF4-FFF2-40B4-BE49-F238E27FC236}">
                  <a16:creationId xmlns:a16="http://schemas.microsoft.com/office/drawing/2014/main" id="{F44B1A23-46C7-4F58-AD49-A64858432C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9144" y="4738319"/>
              <a:ext cx="252496" cy="258367"/>
            </a:xfrm>
            <a:custGeom>
              <a:avLst/>
              <a:gdLst>
                <a:gd name="T0" fmla="*/ 69 w 79"/>
                <a:gd name="T1" fmla="*/ 22 h 81"/>
                <a:gd name="T2" fmla="*/ 22 w 79"/>
                <a:gd name="T3" fmla="*/ 14 h 81"/>
                <a:gd name="T4" fmla="*/ 19 w 79"/>
                <a:gd name="T5" fmla="*/ 3 h 81"/>
                <a:gd name="T6" fmla="*/ 0 w 79"/>
                <a:gd name="T7" fmla="*/ 5 h 81"/>
                <a:gd name="T8" fmla="*/ 12 w 79"/>
                <a:gd name="T9" fmla="*/ 12 h 81"/>
                <a:gd name="T10" fmla="*/ 14 w 79"/>
                <a:gd name="T11" fmla="*/ 54 h 81"/>
                <a:gd name="T12" fmla="*/ 61 w 79"/>
                <a:gd name="T13" fmla="*/ 59 h 81"/>
                <a:gd name="T14" fmla="*/ 76 w 79"/>
                <a:gd name="T15" fmla="*/ 20 h 81"/>
                <a:gd name="T16" fmla="*/ 36 w 79"/>
                <a:gd name="T17" fmla="*/ 32 h 81"/>
                <a:gd name="T18" fmla="*/ 45 w 79"/>
                <a:gd name="T19" fmla="*/ 39 h 81"/>
                <a:gd name="T20" fmla="*/ 44 w 79"/>
                <a:gd name="T21" fmla="*/ 44 h 81"/>
                <a:gd name="T22" fmla="*/ 33 w 79"/>
                <a:gd name="T23" fmla="*/ 47 h 81"/>
                <a:gd name="T24" fmla="*/ 44 w 79"/>
                <a:gd name="T25" fmla="*/ 44 h 81"/>
                <a:gd name="T26" fmla="*/ 38 w 79"/>
                <a:gd name="T27" fmla="*/ 23 h 81"/>
                <a:gd name="T28" fmla="*/ 47 w 79"/>
                <a:gd name="T29" fmla="*/ 29 h 81"/>
                <a:gd name="T30" fmla="*/ 22 w 79"/>
                <a:gd name="T31" fmla="*/ 19 h 81"/>
                <a:gd name="T32" fmla="*/ 32 w 79"/>
                <a:gd name="T33" fmla="*/ 27 h 81"/>
                <a:gd name="T34" fmla="*/ 22 w 79"/>
                <a:gd name="T35" fmla="*/ 19 h 81"/>
                <a:gd name="T36" fmla="*/ 31 w 79"/>
                <a:gd name="T37" fmla="*/ 32 h 81"/>
                <a:gd name="T38" fmla="*/ 21 w 79"/>
                <a:gd name="T39" fmla="*/ 35 h 81"/>
                <a:gd name="T40" fmla="*/ 20 w 79"/>
                <a:gd name="T41" fmla="*/ 40 h 81"/>
                <a:gd name="T42" fmla="*/ 28 w 79"/>
                <a:gd name="T43" fmla="*/ 46 h 81"/>
                <a:gd name="T44" fmla="*/ 20 w 79"/>
                <a:gd name="T45" fmla="*/ 40 h 81"/>
                <a:gd name="T46" fmla="*/ 48 w 79"/>
                <a:gd name="T47" fmla="*/ 50 h 81"/>
                <a:gd name="T48" fmla="*/ 57 w 79"/>
                <a:gd name="T49" fmla="*/ 47 h 81"/>
                <a:gd name="T50" fmla="*/ 59 w 79"/>
                <a:gd name="T51" fmla="*/ 42 h 81"/>
                <a:gd name="T52" fmla="*/ 51 w 79"/>
                <a:gd name="T53" fmla="*/ 35 h 81"/>
                <a:gd name="T54" fmla="*/ 59 w 79"/>
                <a:gd name="T55" fmla="*/ 42 h 81"/>
                <a:gd name="T56" fmla="*/ 52 w 79"/>
                <a:gd name="T57" fmla="*/ 30 h 81"/>
                <a:gd name="T58" fmla="*/ 66 w 79"/>
                <a:gd name="T59" fmla="*/ 28 h 81"/>
                <a:gd name="T60" fmla="*/ 9 w 79"/>
                <a:gd name="T61" fmla="*/ 66 h 81"/>
                <a:gd name="T62" fmla="*/ 24 w 79"/>
                <a:gd name="T63" fmla="*/ 69 h 81"/>
                <a:gd name="T64" fmla="*/ 18 w 79"/>
                <a:gd name="T65" fmla="*/ 60 h 81"/>
                <a:gd name="T66" fmla="*/ 39 w 79"/>
                <a:gd name="T67" fmla="*/ 72 h 81"/>
                <a:gd name="T68" fmla="*/ 54 w 79"/>
                <a:gd name="T69" fmla="*/ 75 h 81"/>
                <a:gd name="T70" fmla="*/ 48 w 79"/>
                <a:gd name="T71" fmla="*/ 66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9" h="81">
                  <a:moveTo>
                    <a:pt x="76" y="20"/>
                  </a:moveTo>
                  <a:cubicBezTo>
                    <a:pt x="73" y="19"/>
                    <a:pt x="70" y="20"/>
                    <a:pt x="69" y="22"/>
                  </a:cubicBezTo>
                  <a:cubicBezTo>
                    <a:pt x="68" y="23"/>
                    <a:pt x="68" y="23"/>
                    <a:pt x="68" y="23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3" y="6"/>
                    <a:pt x="21" y="4"/>
                    <a:pt x="19" y="3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3" y="0"/>
                    <a:pt x="1" y="2"/>
                    <a:pt x="0" y="5"/>
                  </a:cubicBezTo>
                  <a:cubicBezTo>
                    <a:pt x="0" y="8"/>
                    <a:pt x="1" y="10"/>
                    <a:pt x="4" y="11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10" y="51"/>
                    <a:pt x="11" y="53"/>
                    <a:pt x="14" y="54"/>
                  </a:cubicBezTo>
                  <a:cubicBezTo>
                    <a:pt x="56" y="62"/>
                    <a:pt x="56" y="62"/>
                    <a:pt x="56" y="62"/>
                  </a:cubicBezTo>
                  <a:cubicBezTo>
                    <a:pt x="58" y="63"/>
                    <a:pt x="60" y="62"/>
                    <a:pt x="61" y="59"/>
                  </a:cubicBezTo>
                  <a:cubicBezTo>
                    <a:pt x="78" y="27"/>
                    <a:pt x="78" y="27"/>
                    <a:pt x="78" y="27"/>
                  </a:cubicBezTo>
                  <a:cubicBezTo>
                    <a:pt x="79" y="24"/>
                    <a:pt x="78" y="21"/>
                    <a:pt x="76" y="20"/>
                  </a:cubicBezTo>
                  <a:close/>
                  <a:moveTo>
                    <a:pt x="35" y="37"/>
                  </a:moveTo>
                  <a:cubicBezTo>
                    <a:pt x="36" y="32"/>
                    <a:pt x="36" y="32"/>
                    <a:pt x="36" y="32"/>
                  </a:cubicBezTo>
                  <a:cubicBezTo>
                    <a:pt x="46" y="34"/>
                    <a:pt x="46" y="34"/>
                    <a:pt x="46" y="34"/>
                  </a:cubicBezTo>
                  <a:cubicBezTo>
                    <a:pt x="45" y="39"/>
                    <a:pt x="45" y="39"/>
                    <a:pt x="45" y="39"/>
                  </a:cubicBezTo>
                  <a:lnTo>
                    <a:pt x="35" y="37"/>
                  </a:lnTo>
                  <a:close/>
                  <a:moveTo>
                    <a:pt x="44" y="44"/>
                  </a:moveTo>
                  <a:cubicBezTo>
                    <a:pt x="43" y="49"/>
                    <a:pt x="43" y="49"/>
                    <a:pt x="43" y="49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34" y="42"/>
                    <a:pt x="34" y="42"/>
                    <a:pt x="34" y="42"/>
                  </a:cubicBezTo>
                  <a:lnTo>
                    <a:pt x="44" y="44"/>
                  </a:lnTo>
                  <a:close/>
                  <a:moveTo>
                    <a:pt x="37" y="28"/>
                  </a:moveTo>
                  <a:cubicBezTo>
                    <a:pt x="38" y="23"/>
                    <a:pt x="38" y="23"/>
                    <a:pt x="38" y="23"/>
                  </a:cubicBezTo>
                  <a:cubicBezTo>
                    <a:pt x="48" y="25"/>
                    <a:pt x="48" y="25"/>
                    <a:pt x="48" y="25"/>
                  </a:cubicBezTo>
                  <a:cubicBezTo>
                    <a:pt x="47" y="29"/>
                    <a:pt x="47" y="29"/>
                    <a:pt x="47" y="29"/>
                  </a:cubicBezTo>
                  <a:lnTo>
                    <a:pt x="37" y="28"/>
                  </a:lnTo>
                  <a:close/>
                  <a:moveTo>
                    <a:pt x="22" y="19"/>
                  </a:moveTo>
                  <a:cubicBezTo>
                    <a:pt x="33" y="22"/>
                    <a:pt x="33" y="22"/>
                    <a:pt x="33" y="22"/>
                  </a:cubicBezTo>
                  <a:cubicBezTo>
                    <a:pt x="32" y="27"/>
                    <a:pt x="32" y="27"/>
                    <a:pt x="32" y="27"/>
                  </a:cubicBezTo>
                  <a:cubicBezTo>
                    <a:pt x="21" y="25"/>
                    <a:pt x="21" y="25"/>
                    <a:pt x="21" y="25"/>
                  </a:cubicBezTo>
                  <a:lnTo>
                    <a:pt x="22" y="19"/>
                  </a:lnTo>
                  <a:close/>
                  <a:moveTo>
                    <a:pt x="21" y="30"/>
                  </a:moveTo>
                  <a:cubicBezTo>
                    <a:pt x="31" y="32"/>
                    <a:pt x="31" y="32"/>
                    <a:pt x="31" y="32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21" y="35"/>
                    <a:pt x="21" y="35"/>
                    <a:pt x="21" y="35"/>
                  </a:cubicBezTo>
                  <a:lnTo>
                    <a:pt x="21" y="30"/>
                  </a:lnTo>
                  <a:close/>
                  <a:moveTo>
                    <a:pt x="20" y="40"/>
                  </a:moveTo>
                  <a:cubicBezTo>
                    <a:pt x="29" y="41"/>
                    <a:pt x="29" y="41"/>
                    <a:pt x="29" y="41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0" y="45"/>
                    <a:pt x="20" y="45"/>
                    <a:pt x="20" y="45"/>
                  </a:cubicBezTo>
                  <a:lnTo>
                    <a:pt x="20" y="40"/>
                  </a:lnTo>
                  <a:close/>
                  <a:moveTo>
                    <a:pt x="54" y="52"/>
                  </a:moveTo>
                  <a:cubicBezTo>
                    <a:pt x="48" y="50"/>
                    <a:pt x="48" y="50"/>
                    <a:pt x="48" y="50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57" y="47"/>
                    <a:pt x="57" y="47"/>
                    <a:pt x="57" y="47"/>
                  </a:cubicBezTo>
                  <a:lnTo>
                    <a:pt x="54" y="52"/>
                  </a:lnTo>
                  <a:close/>
                  <a:moveTo>
                    <a:pt x="59" y="42"/>
                  </a:moveTo>
                  <a:cubicBezTo>
                    <a:pt x="50" y="40"/>
                    <a:pt x="50" y="40"/>
                    <a:pt x="50" y="40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61" y="37"/>
                    <a:pt x="61" y="37"/>
                    <a:pt x="61" y="37"/>
                  </a:cubicBezTo>
                  <a:lnTo>
                    <a:pt x="59" y="42"/>
                  </a:lnTo>
                  <a:close/>
                  <a:moveTo>
                    <a:pt x="64" y="33"/>
                  </a:moveTo>
                  <a:cubicBezTo>
                    <a:pt x="52" y="30"/>
                    <a:pt x="52" y="30"/>
                    <a:pt x="52" y="30"/>
                  </a:cubicBezTo>
                  <a:cubicBezTo>
                    <a:pt x="53" y="25"/>
                    <a:pt x="53" y="25"/>
                    <a:pt x="53" y="25"/>
                  </a:cubicBezTo>
                  <a:cubicBezTo>
                    <a:pt x="66" y="28"/>
                    <a:pt x="66" y="28"/>
                    <a:pt x="66" y="28"/>
                  </a:cubicBezTo>
                  <a:lnTo>
                    <a:pt x="64" y="33"/>
                  </a:lnTo>
                  <a:close/>
                  <a:moveTo>
                    <a:pt x="9" y="66"/>
                  </a:moveTo>
                  <a:cubicBezTo>
                    <a:pt x="8" y="70"/>
                    <a:pt x="11" y="74"/>
                    <a:pt x="15" y="75"/>
                  </a:cubicBezTo>
                  <a:cubicBezTo>
                    <a:pt x="19" y="76"/>
                    <a:pt x="23" y="73"/>
                    <a:pt x="24" y="69"/>
                  </a:cubicBezTo>
                  <a:cubicBezTo>
                    <a:pt x="24" y="69"/>
                    <a:pt x="24" y="69"/>
                    <a:pt x="24" y="69"/>
                  </a:cubicBezTo>
                  <a:cubicBezTo>
                    <a:pt x="25" y="65"/>
                    <a:pt x="22" y="61"/>
                    <a:pt x="18" y="60"/>
                  </a:cubicBezTo>
                  <a:cubicBezTo>
                    <a:pt x="14" y="59"/>
                    <a:pt x="10" y="62"/>
                    <a:pt x="9" y="66"/>
                  </a:cubicBezTo>
                  <a:close/>
                  <a:moveTo>
                    <a:pt x="39" y="72"/>
                  </a:moveTo>
                  <a:cubicBezTo>
                    <a:pt x="38" y="76"/>
                    <a:pt x="41" y="80"/>
                    <a:pt x="45" y="81"/>
                  </a:cubicBezTo>
                  <a:cubicBezTo>
                    <a:pt x="49" y="81"/>
                    <a:pt x="53" y="79"/>
                    <a:pt x="54" y="75"/>
                  </a:cubicBezTo>
                  <a:cubicBezTo>
                    <a:pt x="54" y="75"/>
                    <a:pt x="54" y="75"/>
                    <a:pt x="54" y="75"/>
                  </a:cubicBezTo>
                  <a:cubicBezTo>
                    <a:pt x="54" y="70"/>
                    <a:pt x="52" y="66"/>
                    <a:pt x="48" y="66"/>
                  </a:cubicBezTo>
                  <a:cubicBezTo>
                    <a:pt x="43" y="65"/>
                    <a:pt x="39" y="68"/>
                    <a:pt x="39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0" name="任意多边形 54">
              <a:extLst>
                <a:ext uri="{FF2B5EF4-FFF2-40B4-BE49-F238E27FC236}">
                  <a16:creationId xmlns:a16="http://schemas.microsoft.com/office/drawing/2014/main" id="{376264C9-095C-461B-A3A8-91312B20B7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75090" y="4354682"/>
              <a:ext cx="150715" cy="152672"/>
            </a:xfrm>
            <a:custGeom>
              <a:avLst/>
              <a:gdLst>
                <a:gd name="T0" fmla="*/ 24 w 47"/>
                <a:gd name="T1" fmla="*/ 0 h 48"/>
                <a:gd name="T2" fmla="*/ 0 w 47"/>
                <a:gd name="T3" fmla="*/ 24 h 48"/>
                <a:gd name="T4" fmla="*/ 24 w 47"/>
                <a:gd name="T5" fmla="*/ 48 h 48"/>
                <a:gd name="T6" fmla="*/ 47 w 47"/>
                <a:gd name="T7" fmla="*/ 24 h 48"/>
                <a:gd name="T8" fmla="*/ 24 w 47"/>
                <a:gd name="T9" fmla="*/ 0 h 48"/>
                <a:gd name="T10" fmla="*/ 6 w 47"/>
                <a:gd name="T11" fmla="*/ 24 h 48"/>
                <a:gd name="T12" fmla="*/ 24 w 47"/>
                <a:gd name="T13" fmla="*/ 6 h 48"/>
                <a:gd name="T14" fmla="*/ 24 w 47"/>
                <a:gd name="T15" fmla="*/ 42 h 48"/>
                <a:gd name="T16" fmla="*/ 6 w 47"/>
                <a:gd name="T17" fmla="*/ 2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" h="48"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ubicBezTo>
                    <a:pt x="37" y="48"/>
                    <a:pt x="47" y="37"/>
                    <a:pt x="47" y="24"/>
                  </a:cubicBezTo>
                  <a:cubicBezTo>
                    <a:pt x="47" y="11"/>
                    <a:pt x="37" y="0"/>
                    <a:pt x="24" y="0"/>
                  </a:cubicBezTo>
                  <a:close/>
                  <a:moveTo>
                    <a:pt x="6" y="24"/>
                  </a:moveTo>
                  <a:cubicBezTo>
                    <a:pt x="6" y="14"/>
                    <a:pt x="14" y="6"/>
                    <a:pt x="24" y="6"/>
                  </a:cubicBezTo>
                  <a:cubicBezTo>
                    <a:pt x="24" y="42"/>
                    <a:pt x="24" y="42"/>
                    <a:pt x="24" y="42"/>
                  </a:cubicBezTo>
                  <a:cubicBezTo>
                    <a:pt x="14" y="42"/>
                    <a:pt x="6" y="34"/>
                    <a:pt x="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1" name="任意多边形 55">
              <a:extLst>
                <a:ext uri="{FF2B5EF4-FFF2-40B4-BE49-F238E27FC236}">
                  <a16:creationId xmlns:a16="http://schemas.microsoft.com/office/drawing/2014/main" id="{9E3F3101-9DAE-4B62-81ED-6218A6CF7D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42344" y="3839905"/>
              <a:ext cx="379722" cy="369934"/>
            </a:xfrm>
            <a:custGeom>
              <a:avLst/>
              <a:gdLst>
                <a:gd name="T0" fmla="*/ 22 w 119"/>
                <a:gd name="T1" fmla="*/ 19 h 116"/>
                <a:gd name="T2" fmla="*/ 58 w 119"/>
                <a:gd name="T3" fmla="*/ 33 h 116"/>
                <a:gd name="T4" fmla="*/ 62 w 119"/>
                <a:gd name="T5" fmla="*/ 12 h 116"/>
                <a:gd name="T6" fmla="*/ 82 w 119"/>
                <a:gd name="T7" fmla="*/ 3 h 116"/>
                <a:gd name="T8" fmla="*/ 91 w 119"/>
                <a:gd name="T9" fmla="*/ 23 h 116"/>
                <a:gd name="T10" fmla="*/ 95 w 119"/>
                <a:gd name="T11" fmla="*/ 49 h 116"/>
                <a:gd name="T12" fmla="*/ 95 w 119"/>
                <a:gd name="T13" fmla="*/ 50 h 116"/>
                <a:gd name="T14" fmla="*/ 99 w 119"/>
                <a:gd name="T15" fmla="*/ 41 h 116"/>
                <a:gd name="T16" fmla="*/ 119 w 119"/>
                <a:gd name="T17" fmla="*/ 49 h 116"/>
                <a:gd name="T18" fmla="*/ 93 w 119"/>
                <a:gd name="T19" fmla="*/ 116 h 116"/>
                <a:gd name="T20" fmla="*/ 73 w 119"/>
                <a:gd name="T21" fmla="*/ 109 h 116"/>
                <a:gd name="T22" fmla="*/ 75 w 119"/>
                <a:gd name="T23" fmla="*/ 103 h 116"/>
                <a:gd name="T24" fmla="*/ 63 w 119"/>
                <a:gd name="T25" fmla="*/ 103 h 116"/>
                <a:gd name="T26" fmla="*/ 53 w 119"/>
                <a:gd name="T27" fmla="*/ 106 h 116"/>
                <a:gd name="T28" fmla="*/ 35 w 119"/>
                <a:gd name="T29" fmla="*/ 102 h 116"/>
                <a:gd name="T30" fmla="*/ 30 w 119"/>
                <a:gd name="T31" fmla="*/ 100 h 116"/>
                <a:gd name="T32" fmla="*/ 28 w 119"/>
                <a:gd name="T33" fmla="*/ 99 h 116"/>
                <a:gd name="T34" fmla="*/ 21 w 119"/>
                <a:gd name="T35" fmla="*/ 83 h 116"/>
                <a:gd name="T36" fmla="*/ 22 w 119"/>
                <a:gd name="T37" fmla="*/ 80 h 116"/>
                <a:gd name="T38" fmla="*/ 22 w 119"/>
                <a:gd name="T39" fmla="*/ 70 h 116"/>
                <a:gd name="T40" fmla="*/ 24 w 119"/>
                <a:gd name="T41" fmla="*/ 67 h 116"/>
                <a:gd name="T42" fmla="*/ 24 w 119"/>
                <a:gd name="T43" fmla="*/ 57 h 116"/>
                <a:gd name="T44" fmla="*/ 27 w 119"/>
                <a:gd name="T45" fmla="*/ 52 h 116"/>
                <a:gd name="T46" fmla="*/ 11 w 119"/>
                <a:gd name="T47" fmla="*/ 46 h 116"/>
                <a:gd name="T48" fmla="*/ 3 w 119"/>
                <a:gd name="T49" fmla="*/ 28 h 116"/>
                <a:gd name="T50" fmla="*/ 22 w 119"/>
                <a:gd name="T51" fmla="*/ 19 h 116"/>
                <a:gd name="T52" fmla="*/ 86 w 119"/>
                <a:gd name="T53" fmla="*/ 106 h 116"/>
                <a:gd name="T54" fmla="*/ 90 w 119"/>
                <a:gd name="T55" fmla="*/ 104 h 116"/>
                <a:gd name="T56" fmla="*/ 88 w 119"/>
                <a:gd name="T57" fmla="*/ 99 h 116"/>
                <a:gd name="T58" fmla="*/ 84 w 119"/>
                <a:gd name="T59" fmla="*/ 101 h 116"/>
                <a:gd name="T60" fmla="*/ 86 w 119"/>
                <a:gd name="T61" fmla="*/ 106 h 116"/>
                <a:gd name="T62" fmla="*/ 15 w 119"/>
                <a:gd name="T63" fmla="*/ 40 h 116"/>
                <a:gd name="T64" fmla="*/ 41 w 119"/>
                <a:gd name="T65" fmla="*/ 50 h 116"/>
                <a:gd name="T66" fmla="*/ 42 w 119"/>
                <a:gd name="T67" fmla="*/ 50 h 116"/>
                <a:gd name="T68" fmla="*/ 39 w 119"/>
                <a:gd name="T69" fmla="*/ 57 h 116"/>
                <a:gd name="T70" fmla="*/ 38 w 119"/>
                <a:gd name="T71" fmla="*/ 57 h 116"/>
                <a:gd name="T72" fmla="*/ 31 w 119"/>
                <a:gd name="T73" fmla="*/ 60 h 116"/>
                <a:gd name="T74" fmla="*/ 32 w 119"/>
                <a:gd name="T75" fmla="*/ 66 h 116"/>
                <a:gd name="T76" fmla="*/ 34 w 119"/>
                <a:gd name="T77" fmla="*/ 68 h 116"/>
                <a:gd name="T78" fmla="*/ 31 w 119"/>
                <a:gd name="T79" fmla="*/ 70 h 116"/>
                <a:gd name="T80" fmla="*/ 30 w 119"/>
                <a:gd name="T81" fmla="*/ 73 h 116"/>
                <a:gd name="T82" fmla="*/ 30 w 119"/>
                <a:gd name="T83" fmla="*/ 78 h 116"/>
                <a:gd name="T84" fmla="*/ 32 w 119"/>
                <a:gd name="T85" fmla="*/ 81 h 116"/>
                <a:gd name="T86" fmla="*/ 30 w 119"/>
                <a:gd name="T87" fmla="*/ 83 h 116"/>
                <a:gd name="T88" fmla="*/ 28 w 119"/>
                <a:gd name="T89" fmla="*/ 85 h 116"/>
                <a:gd name="T90" fmla="*/ 31 w 119"/>
                <a:gd name="T91" fmla="*/ 93 h 116"/>
                <a:gd name="T92" fmla="*/ 33 w 119"/>
                <a:gd name="T93" fmla="*/ 93 h 116"/>
                <a:gd name="T94" fmla="*/ 38 w 119"/>
                <a:gd name="T95" fmla="*/ 95 h 116"/>
                <a:gd name="T96" fmla="*/ 60 w 119"/>
                <a:gd name="T97" fmla="*/ 96 h 116"/>
                <a:gd name="T98" fmla="*/ 78 w 119"/>
                <a:gd name="T99" fmla="*/ 95 h 116"/>
                <a:gd name="T100" fmla="*/ 92 w 119"/>
                <a:gd name="T101" fmla="*/ 59 h 116"/>
                <a:gd name="T102" fmla="*/ 88 w 119"/>
                <a:gd name="T103" fmla="*/ 55 h 116"/>
                <a:gd name="T104" fmla="*/ 83 w 119"/>
                <a:gd name="T105" fmla="*/ 20 h 116"/>
                <a:gd name="T106" fmla="*/ 79 w 119"/>
                <a:gd name="T107" fmla="*/ 12 h 116"/>
                <a:gd name="T108" fmla="*/ 70 w 119"/>
                <a:gd name="T109" fmla="*/ 15 h 116"/>
                <a:gd name="T110" fmla="*/ 67 w 119"/>
                <a:gd name="T111" fmla="*/ 37 h 116"/>
                <a:gd name="T112" fmla="*/ 66 w 119"/>
                <a:gd name="T113" fmla="*/ 44 h 116"/>
                <a:gd name="T114" fmla="*/ 20 w 119"/>
                <a:gd name="T115" fmla="*/ 26 h 116"/>
                <a:gd name="T116" fmla="*/ 10 w 119"/>
                <a:gd name="T117" fmla="*/ 31 h 116"/>
                <a:gd name="T118" fmla="*/ 15 w 119"/>
                <a:gd name="T119" fmla="*/ 4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9" h="116">
                  <a:moveTo>
                    <a:pt x="22" y="19"/>
                  </a:moveTo>
                  <a:cubicBezTo>
                    <a:pt x="58" y="33"/>
                    <a:pt x="58" y="33"/>
                    <a:pt x="58" y="33"/>
                  </a:cubicBezTo>
                  <a:cubicBezTo>
                    <a:pt x="59" y="24"/>
                    <a:pt x="59" y="21"/>
                    <a:pt x="62" y="12"/>
                  </a:cubicBezTo>
                  <a:cubicBezTo>
                    <a:pt x="65" y="4"/>
                    <a:pt x="74" y="0"/>
                    <a:pt x="82" y="3"/>
                  </a:cubicBezTo>
                  <a:cubicBezTo>
                    <a:pt x="90" y="6"/>
                    <a:pt x="94" y="15"/>
                    <a:pt x="91" y="23"/>
                  </a:cubicBezTo>
                  <a:cubicBezTo>
                    <a:pt x="87" y="34"/>
                    <a:pt x="89" y="41"/>
                    <a:pt x="95" y="49"/>
                  </a:cubicBezTo>
                  <a:cubicBezTo>
                    <a:pt x="95" y="50"/>
                    <a:pt x="95" y="50"/>
                    <a:pt x="95" y="50"/>
                  </a:cubicBezTo>
                  <a:cubicBezTo>
                    <a:pt x="99" y="41"/>
                    <a:pt x="99" y="41"/>
                    <a:pt x="99" y="41"/>
                  </a:cubicBezTo>
                  <a:cubicBezTo>
                    <a:pt x="119" y="49"/>
                    <a:pt x="119" y="49"/>
                    <a:pt x="119" y="49"/>
                  </a:cubicBezTo>
                  <a:cubicBezTo>
                    <a:pt x="93" y="116"/>
                    <a:pt x="93" y="116"/>
                    <a:pt x="93" y="116"/>
                  </a:cubicBezTo>
                  <a:cubicBezTo>
                    <a:pt x="73" y="109"/>
                    <a:pt x="73" y="109"/>
                    <a:pt x="73" y="109"/>
                  </a:cubicBezTo>
                  <a:cubicBezTo>
                    <a:pt x="75" y="103"/>
                    <a:pt x="75" y="103"/>
                    <a:pt x="75" y="103"/>
                  </a:cubicBezTo>
                  <a:cubicBezTo>
                    <a:pt x="68" y="101"/>
                    <a:pt x="66" y="102"/>
                    <a:pt x="63" y="103"/>
                  </a:cubicBezTo>
                  <a:cubicBezTo>
                    <a:pt x="60" y="104"/>
                    <a:pt x="57" y="106"/>
                    <a:pt x="53" y="106"/>
                  </a:cubicBezTo>
                  <a:cubicBezTo>
                    <a:pt x="48" y="106"/>
                    <a:pt x="42" y="105"/>
                    <a:pt x="35" y="102"/>
                  </a:cubicBezTo>
                  <a:cubicBezTo>
                    <a:pt x="30" y="100"/>
                    <a:pt x="30" y="100"/>
                    <a:pt x="30" y="100"/>
                  </a:cubicBezTo>
                  <a:cubicBezTo>
                    <a:pt x="28" y="99"/>
                    <a:pt x="28" y="99"/>
                    <a:pt x="28" y="99"/>
                  </a:cubicBezTo>
                  <a:cubicBezTo>
                    <a:pt x="21" y="97"/>
                    <a:pt x="18" y="89"/>
                    <a:pt x="21" y="83"/>
                  </a:cubicBezTo>
                  <a:cubicBezTo>
                    <a:pt x="21" y="82"/>
                    <a:pt x="22" y="81"/>
                    <a:pt x="22" y="80"/>
                  </a:cubicBezTo>
                  <a:cubicBezTo>
                    <a:pt x="21" y="77"/>
                    <a:pt x="21" y="73"/>
                    <a:pt x="22" y="70"/>
                  </a:cubicBezTo>
                  <a:cubicBezTo>
                    <a:pt x="23" y="69"/>
                    <a:pt x="23" y="68"/>
                    <a:pt x="24" y="67"/>
                  </a:cubicBezTo>
                  <a:cubicBezTo>
                    <a:pt x="23" y="64"/>
                    <a:pt x="23" y="60"/>
                    <a:pt x="24" y="57"/>
                  </a:cubicBezTo>
                  <a:cubicBezTo>
                    <a:pt x="25" y="55"/>
                    <a:pt x="26" y="54"/>
                    <a:pt x="27" y="52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4" y="44"/>
                    <a:pt x="0" y="35"/>
                    <a:pt x="3" y="28"/>
                  </a:cubicBezTo>
                  <a:cubicBezTo>
                    <a:pt x="6" y="20"/>
                    <a:pt x="14" y="16"/>
                    <a:pt x="22" y="19"/>
                  </a:cubicBezTo>
                  <a:close/>
                  <a:moveTo>
                    <a:pt x="86" y="106"/>
                  </a:moveTo>
                  <a:cubicBezTo>
                    <a:pt x="88" y="106"/>
                    <a:pt x="90" y="106"/>
                    <a:pt x="90" y="104"/>
                  </a:cubicBezTo>
                  <a:cubicBezTo>
                    <a:pt x="91" y="102"/>
                    <a:pt x="90" y="100"/>
                    <a:pt x="88" y="99"/>
                  </a:cubicBezTo>
                  <a:cubicBezTo>
                    <a:pt x="86" y="98"/>
                    <a:pt x="84" y="99"/>
                    <a:pt x="84" y="101"/>
                  </a:cubicBezTo>
                  <a:cubicBezTo>
                    <a:pt x="83" y="103"/>
                    <a:pt x="84" y="105"/>
                    <a:pt x="86" y="106"/>
                  </a:cubicBezTo>
                  <a:close/>
                  <a:moveTo>
                    <a:pt x="15" y="40"/>
                  </a:moveTo>
                  <a:cubicBezTo>
                    <a:pt x="41" y="50"/>
                    <a:pt x="41" y="50"/>
                    <a:pt x="41" y="50"/>
                  </a:cubicBezTo>
                  <a:cubicBezTo>
                    <a:pt x="42" y="50"/>
                    <a:pt x="42" y="50"/>
                    <a:pt x="42" y="50"/>
                  </a:cubicBezTo>
                  <a:cubicBezTo>
                    <a:pt x="39" y="57"/>
                    <a:pt x="39" y="57"/>
                    <a:pt x="39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6" y="56"/>
                    <a:pt x="32" y="57"/>
                    <a:pt x="31" y="60"/>
                  </a:cubicBezTo>
                  <a:cubicBezTo>
                    <a:pt x="31" y="62"/>
                    <a:pt x="31" y="64"/>
                    <a:pt x="32" y="66"/>
                  </a:cubicBezTo>
                  <a:cubicBezTo>
                    <a:pt x="34" y="68"/>
                    <a:pt x="34" y="68"/>
                    <a:pt x="34" y="68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0" y="72"/>
                    <a:pt x="30" y="73"/>
                  </a:cubicBezTo>
                  <a:cubicBezTo>
                    <a:pt x="29" y="75"/>
                    <a:pt x="29" y="77"/>
                    <a:pt x="30" y="78"/>
                  </a:cubicBezTo>
                  <a:cubicBezTo>
                    <a:pt x="32" y="81"/>
                    <a:pt x="32" y="81"/>
                    <a:pt x="32" y="81"/>
                  </a:cubicBezTo>
                  <a:cubicBezTo>
                    <a:pt x="30" y="83"/>
                    <a:pt x="30" y="83"/>
                    <a:pt x="30" y="83"/>
                  </a:cubicBezTo>
                  <a:cubicBezTo>
                    <a:pt x="29" y="84"/>
                    <a:pt x="28" y="85"/>
                    <a:pt x="28" y="85"/>
                  </a:cubicBezTo>
                  <a:cubicBezTo>
                    <a:pt x="27" y="88"/>
                    <a:pt x="28" y="92"/>
                    <a:pt x="31" y="93"/>
                  </a:cubicBezTo>
                  <a:cubicBezTo>
                    <a:pt x="33" y="93"/>
                    <a:pt x="33" y="93"/>
                    <a:pt x="33" y="93"/>
                  </a:cubicBezTo>
                  <a:cubicBezTo>
                    <a:pt x="38" y="95"/>
                    <a:pt x="38" y="95"/>
                    <a:pt x="38" y="95"/>
                  </a:cubicBezTo>
                  <a:cubicBezTo>
                    <a:pt x="51" y="100"/>
                    <a:pt x="56" y="97"/>
                    <a:pt x="60" y="96"/>
                  </a:cubicBezTo>
                  <a:cubicBezTo>
                    <a:pt x="64" y="94"/>
                    <a:pt x="68" y="92"/>
                    <a:pt x="78" y="95"/>
                  </a:cubicBezTo>
                  <a:cubicBezTo>
                    <a:pt x="92" y="59"/>
                    <a:pt x="92" y="59"/>
                    <a:pt x="92" y="59"/>
                  </a:cubicBezTo>
                  <a:cubicBezTo>
                    <a:pt x="90" y="58"/>
                    <a:pt x="89" y="56"/>
                    <a:pt x="88" y="55"/>
                  </a:cubicBezTo>
                  <a:cubicBezTo>
                    <a:pt x="81" y="43"/>
                    <a:pt x="78" y="34"/>
                    <a:pt x="83" y="20"/>
                  </a:cubicBezTo>
                  <a:cubicBezTo>
                    <a:pt x="85" y="17"/>
                    <a:pt x="83" y="13"/>
                    <a:pt x="79" y="12"/>
                  </a:cubicBezTo>
                  <a:cubicBezTo>
                    <a:pt x="76" y="10"/>
                    <a:pt x="72" y="12"/>
                    <a:pt x="70" y="15"/>
                  </a:cubicBezTo>
                  <a:cubicBezTo>
                    <a:pt x="67" y="24"/>
                    <a:pt x="67" y="27"/>
                    <a:pt x="67" y="37"/>
                  </a:cubicBezTo>
                  <a:cubicBezTo>
                    <a:pt x="67" y="39"/>
                    <a:pt x="66" y="42"/>
                    <a:pt x="66" y="44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6" y="25"/>
                    <a:pt x="12" y="27"/>
                    <a:pt x="10" y="31"/>
                  </a:cubicBezTo>
                  <a:cubicBezTo>
                    <a:pt x="9" y="34"/>
                    <a:pt x="11" y="38"/>
                    <a:pt x="15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2" name="任意多边形 56">
              <a:extLst>
                <a:ext uri="{FF2B5EF4-FFF2-40B4-BE49-F238E27FC236}">
                  <a16:creationId xmlns:a16="http://schemas.microsoft.com/office/drawing/2014/main" id="{B88DED6C-EC07-44EC-91FA-89DA317CAB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95545" y="4229413"/>
              <a:ext cx="459973" cy="403210"/>
            </a:xfrm>
            <a:custGeom>
              <a:avLst/>
              <a:gdLst>
                <a:gd name="T0" fmla="*/ 144 w 144"/>
                <a:gd name="T1" fmla="*/ 41 h 126"/>
                <a:gd name="T2" fmla="*/ 102 w 144"/>
                <a:gd name="T3" fmla="*/ 0 h 126"/>
                <a:gd name="T4" fmla="*/ 72 w 144"/>
                <a:gd name="T5" fmla="*/ 14 h 126"/>
                <a:gd name="T6" fmla="*/ 41 w 144"/>
                <a:gd name="T7" fmla="*/ 0 h 126"/>
                <a:gd name="T8" fmla="*/ 0 w 144"/>
                <a:gd name="T9" fmla="*/ 41 h 126"/>
                <a:gd name="T10" fmla="*/ 13 w 144"/>
                <a:gd name="T11" fmla="*/ 72 h 126"/>
                <a:gd name="T12" fmla="*/ 13 w 144"/>
                <a:gd name="T13" fmla="*/ 72 h 126"/>
                <a:gd name="T14" fmla="*/ 58 w 144"/>
                <a:gd name="T15" fmla="*/ 117 h 126"/>
                <a:gd name="T16" fmla="*/ 72 w 144"/>
                <a:gd name="T17" fmla="*/ 126 h 126"/>
                <a:gd name="T18" fmla="*/ 85 w 144"/>
                <a:gd name="T19" fmla="*/ 117 h 126"/>
                <a:gd name="T20" fmla="*/ 130 w 144"/>
                <a:gd name="T21" fmla="*/ 72 h 126"/>
                <a:gd name="T22" fmla="*/ 130 w 144"/>
                <a:gd name="T23" fmla="*/ 72 h 126"/>
                <a:gd name="T24" fmla="*/ 144 w 144"/>
                <a:gd name="T25" fmla="*/ 41 h 126"/>
                <a:gd name="T26" fmla="*/ 118 w 144"/>
                <a:gd name="T27" fmla="*/ 59 h 126"/>
                <a:gd name="T28" fmla="*/ 73 w 144"/>
                <a:gd name="T29" fmla="*/ 104 h 126"/>
                <a:gd name="T30" fmla="*/ 72 w 144"/>
                <a:gd name="T31" fmla="*/ 105 h 126"/>
                <a:gd name="T32" fmla="*/ 71 w 144"/>
                <a:gd name="T33" fmla="*/ 104 h 126"/>
                <a:gd name="T34" fmla="*/ 25 w 144"/>
                <a:gd name="T35" fmla="*/ 59 h 126"/>
                <a:gd name="T36" fmla="*/ 18 w 144"/>
                <a:gd name="T37" fmla="*/ 41 h 126"/>
                <a:gd name="T38" fmla="*/ 41 w 144"/>
                <a:gd name="T39" fmla="*/ 18 h 126"/>
                <a:gd name="T40" fmla="*/ 58 w 144"/>
                <a:gd name="T41" fmla="*/ 26 h 126"/>
                <a:gd name="T42" fmla="*/ 72 w 144"/>
                <a:gd name="T43" fmla="*/ 40 h 126"/>
                <a:gd name="T44" fmla="*/ 85 w 144"/>
                <a:gd name="T45" fmla="*/ 26 h 126"/>
                <a:gd name="T46" fmla="*/ 102 w 144"/>
                <a:gd name="T47" fmla="*/ 18 h 126"/>
                <a:gd name="T48" fmla="*/ 126 w 144"/>
                <a:gd name="T49" fmla="*/ 41 h 126"/>
                <a:gd name="T50" fmla="*/ 118 w 144"/>
                <a:gd name="T51" fmla="*/ 59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4" h="126">
                  <a:moveTo>
                    <a:pt x="144" y="41"/>
                  </a:moveTo>
                  <a:cubicBezTo>
                    <a:pt x="144" y="19"/>
                    <a:pt x="125" y="0"/>
                    <a:pt x="102" y="0"/>
                  </a:cubicBezTo>
                  <a:cubicBezTo>
                    <a:pt x="90" y="0"/>
                    <a:pt x="79" y="5"/>
                    <a:pt x="72" y="14"/>
                  </a:cubicBezTo>
                  <a:cubicBezTo>
                    <a:pt x="64" y="5"/>
                    <a:pt x="53" y="0"/>
                    <a:pt x="41" y="0"/>
                  </a:cubicBezTo>
                  <a:cubicBezTo>
                    <a:pt x="18" y="0"/>
                    <a:pt x="0" y="19"/>
                    <a:pt x="0" y="41"/>
                  </a:cubicBezTo>
                  <a:cubicBezTo>
                    <a:pt x="0" y="54"/>
                    <a:pt x="5" y="65"/>
                    <a:pt x="13" y="72"/>
                  </a:cubicBezTo>
                  <a:cubicBezTo>
                    <a:pt x="13" y="72"/>
                    <a:pt x="13" y="72"/>
                    <a:pt x="13" y="72"/>
                  </a:cubicBezTo>
                  <a:cubicBezTo>
                    <a:pt x="58" y="117"/>
                    <a:pt x="58" y="117"/>
                    <a:pt x="58" y="117"/>
                  </a:cubicBezTo>
                  <a:cubicBezTo>
                    <a:pt x="63" y="122"/>
                    <a:pt x="67" y="126"/>
                    <a:pt x="72" y="126"/>
                  </a:cubicBezTo>
                  <a:cubicBezTo>
                    <a:pt x="76" y="126"/>
                    <a:pt x="81" y="122"/>
                    <a:pt x="85" y="117"/>
                  </a:cubicBezTo>
                  <a:cubicBezTo>
                    <a:pt x="130" y="72"/>
                    <a:pt x="130" y="72"/>
                    <a:pt x="130" y="72"/>
                  </a:cubicBezTo>
                  <a:cubicBezTo>
                    <a:pt x="130" y="72"/>
                    <a:pt x="130" y="72"/>
                    <a:pt x="130" y="72"/>
                  </a:cubicBezTo>
                  <a:cubicBezTo>
                    <a:pt x="139" y="65"/>
                    <a:pt x="144" y="54"/>
                    <a:pt x="144" y="41"/>
                  </a:cubicBezTo>
                  <a:close/>
                  <a:moveTo>
                    <a:pt x="118" y="59"/>
                  </a:moveTo>
                  <a:cubicBezTo>
                    <a:pt x="73" y="104"/>
                    <a:pt x="73" y="104"/>
                    <a:pt x="73" y="104"/>
                  </a:cubicBezTo>
                  <a:cubicBezTo>
                    <a:pt x="72" y="105"/>
                    <a:pt x="72" y="105"/>
                    <a:pt x="72" y="105"/>
                  </a:cubicBezTo>
                  <a:cubicBezTo>
                    <a:pt x="72" y="105"/>
                    <a:pt x="71" y="105"/>
                    <a:pt x="71" y="104"/>
                  </a:cubicBezTo>
                  <a:cubicBezTo>
                    <a:pt x="25" y="59"/>
                    <a:pt x="25" y="59"/>
                    <a:pt x="25" y="59"/>
                  </a:cubicBezTo>
                  <a:cubicBezTo>
                    <a:pt x="20" y="54"/>
                    <a:pt x="18" y="48"/>
                    <a:pt x="18" y="41"/>
                  </a:cubicBezTo>
                  <a:cubicBezTo>
                    <a:pt x="18" y="29"/>
                    <a:pt x="28" y="18"/>
                    <a:pt x="41" y="18"/>
                  </a:cubicBezTo>
                  <a:cubicBezTo>
                    <a:pt x="48" y="18"/>
                    <a:pt x="54" y="21"/>
                    <a:pt x="58" y="26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5" y="26"/>
                    <a:pt x="85" y="26"/>
                    <a:pt x="85" y="26"/>
                  </a:cubicBezTo>
                  <a:cubicBezTo>
                    <a:pt x="90" y="21"/>
                    <a:pt x="96" y="18"/>
                    <a:pt x="102" y="18"/>
                  </a:cubicBezTo>
                  <a:cubicBezTo>
                    <a:pt x="115" y="18"/>
                    <a:pt x="126" y="29"/>
                    <a:pt x="126" y="41"/>
                  </a:cubicBezTo>
                  <a:cubicBezTo>
                    <a:pt x="126" y="48"/>
                    <a:pt x="123" y="54"/>
                    <a:pt x="118" y="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3" name="任意多边形 57">
              <a:extLst>
                <a:ext uri="{FF2B5EF4-FFF2-40B4-BE49-F238E27FC236}">
                  <a16:creationId xmlns:a16="http://schemas.microsoft.com/office/drawing/2014/main" id="{493367FB-D604-4B5D-9E00-5D20530D00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58179" y="4663940"/>
              <a:ext cx="195733" cy="195733"/>
            </a:xfrm>
            <a:custGeom>
              <a:avLst/>
              <a:gdLst>
                <a:gd name="T0" fmla="*/ 31 w 61"/>
                <a:gd name="T1" fmla="*/ 0 h 61"/>
                <a:gd name="T2" fmla="*/ 0 w 61"/>
                <a:gd name="T3" fmla="*/ 30 h 61"/>
                <a:gd name="T4" fmla="*/ 31 w 61"/>
                <a:gd name="T5" fmla="*/ 61 h 61"/>
                <a:gd name="T6" fmla="*/ 61 w 61"/>
                <a:gd name="T7" fmla="*/ 30 h 61"/>
                <a:gd name="T8" fmla="*/ 31 w 61"/>
                <a:gd name="T9" fmla="*/ 0 h 61"/>
                <a:gd name="T10" fmla="*/ 31 w 61"/>
                <a:gd name="T11" fmla="*/ 55 h 61"/>
                <a:gd name="T12" fmla="*/ 6 w 61"/>
                <a:gd name="T13" fmla="*/ 30 h 61"/>
                <a:gd name="T14" fmla="*/ 31 w 61"/>
                <a:gd name="T15" fmla="*/ 6 h 61"/>
                <a:gd name="T16" fmla="*/ 55 w 61"/>
                <a:gd name="T17" fmla="*/ 30 h 61"/>
                <a:gd name="T18" fmla="*/ 31 w 61"/>
                <a:gd name="T19" fmla="*/ 55 h 61"/>
                <a:gd name="T20" fmla="*/ 27 w 61"/>
                <a:gd name="T21" fmla="*/ 15 h 61"/>
                <a:gd name="T22" fmla="*/ 34 w 61"/>
                <a:gd name="T23" fmla="*/ 15 h 61"/>
                <a:gd name="T24" fmla="*/ 34 w 61"/>
                <a:gd name="T25" fmla="*/ 23 h 61"/>
                <a:gd name="T26" fmla="*/ 27 w 61"/>
                <a:gd name="T27" fmla="*/ 23 h 61"/>
                <a:gd name="T28" fmla="*/ 27 w 61"/>
                <a:gd name="T29" fmla="*/ 15 h 61"/>
                <a:gd name="T30" fmla="*/ 38 w 61"/>
                <a:gd name="T31" fmla="*/ 46 h 61"/>
                <a:gd name="T32" fmla="*/ 23 w 61"/>
                <a:gd name="T33" fmla="*/ 46 h 61"/>
                <a:gd name="T34" fmla="*/ 23 w 61"/>
                <a:gd name="T35" fmla="*/ 42 h 61"/>
                <a:gd name="T36" fmla="*/ 27 w 61"/>
                <a:gd name="T37" fmla="*/ 42 h 61"/>
                <a:gd name="T38" fmla="*/ 27 w 61"/>
                <a:gd name="T39" fmla="*/ 30 h 61"/>
                <a:gd name="T40" fmla="*/ 23 w 61"/>
                <a:gd name="T41" fmla="*/ 30 h 61"/>
                <a:gd name="T42" fmla="*/ 23 w 61"/>
                <a:gd name="T43" fmla="*/ 27 h 61"/>
                <a:gd name="T44" fmla="*/ 34 w 61"/>
                <a:gd name="T45" fmla="*/ 27 h 61"/>
                <a:gd name="T46" fmla="*/ 34 w 61"/>
                <a:gd name="T47" fmla="*/ 42 h 61"/>
                <a:gd name="T48" fmla="*/ 38 w 61"/>
                <a:gd name="T49" fmla="*/ 42 h 61"/>
                <a:gd name="T50" fmla="*/ 38 w 61"/>
                <a:gd name="T51" fmla="*/ 46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1" h="61">
                  <a:moveTo>
                    <a:pt x="31" y="0"/>
                  </a:moveTo>
                  <a:cubicBezTo>
                    <a:pt x="14" y="0"/>
                    <a:pt x="0" y="14"/>
                    <a:pt x="0" y="30"/>
                  </a:cubicBezTo>
                  <a:cubicBezTo>
                    <a:pt x="0" y="47"/>
                    <a:pt x="14" y="61"/>
                    <a:pt x="31" y="61"/>
                  </a:cubicBezTo>
                  <a:cubicBezTo>
                    <a:pt x="47" y="61"/>
                    <a:pt x="61" y="47"/>
                    <a:pt x="61" y="30"/>
                  </a:cubicBezTo>
                  <a:cubicBezTo>
                    <a:pt x="61" y="14"/>
                    <a:pt x="47" y="0"/>
                    <a:pt x="31" y="0"/>
                  </a:cubicBezTo>
                  <a:close/>
                  <a:moveTo>
                    <a:pt x="31" y="55"/>
                  </a:moveTo>
                  <a:cubicBezTo>
                    <a:pt x="17" y="55"/>
                    <a:pt x="6" y="44"/>
                    <a:pt x="6" y="30"/>
                  </a:cubicBezTo>
                  <a:cubicBezTo>
                    <a:pt x="6" y="17"/>
                    <a:pt x="17" y="6"/>
                    <a:pt x="31" y="6"/>
                  </a:cubicBezTo>
                  <a:cubicBezTo>
                    <a:pt x="44" y="6"/>
                    <a:pt x="55" y="17"/>
                    <a:pt x="55" y="30"/>
                  </a:cubicBezTo>
                  <a:cubicBezTo>
                    <a:pt x="55" y="44"/>
                    <a:pt x="44" y="55"/>
                    <a:pt x="31" y="55"/>
                  </a:cubicBezTo>
                  <a:close/>
                  <a:moveTo>
                    <a:pt x="27" y="15"/>
                  </a:moveTo>
                  <a:cubicBezTo>
                    <a:pt x="34" y="15"/>
                    <a:pt x="34" y="15"/>
                    <a:pt x="34" y="15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27" y="23"/>
                    <a:pt x="27" y="23"/>
                    <a:pt x="27" y="23"/>
                  </a:cubicBezTo>
                  <a:lnTo>
                    <a:pt x="27" y="15"/>
                  </a:lnTo>
                  <a:close/>
                  <a:moveTo>
                    <a:pt x="38" y="46"/>
                  </a:moveTo>
                  <a:cubicBezTo>
                    <a:pt x="23" y="46"/>
                    <a:pt x="23" y="46"/>
                    <a:pt x="23" y="46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8" y="42"/>
                    <a:pt x="38" y="42"/>
                    <a:pt x="38" y="42"/>
                  </a:cubicBezTo>
                  <a:lnTo>
                    <a:pt x="38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4" name="任意多边形 58">
              <a:extLst>
                <a:ext uri="{FF2B5EF4-FFF2-40B4-BE49-F238E27FC236}">
                  <a16:creationId xmlns:a16="http://schemas.microsoft.com/office/drawing/2014/main" id="{4A7F5789-845A-4461-B585-728A5B144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7112" y="4990815"/>
              <a:ext cx="299472" cy="301429"/>
            </a:xfrm>
            <a:custGeom>
              <a:avLst/>
              <a:gdLst>
                <a:gd name="T0" fmla="*/ 85 w 94"/>
                <a:gd name="T1" fmla="*/ 20 h 94"/>
                <a:gd name="T2" fmla="*/ 37 w 94"/>
                <a:gd name="T3" fmla="*/ 2 h 94"/>
                <a:gd name="T4" fmla="*/ 20 w 94"/>
                <a:gd name="T5" fmla="*/ 10 h 94"/>
                <a:gd name="T6" fmla="*/ 2 w 94"/>
                <a:gd name="T7" fmla="*/ 57 h 94"/>
                <a:gd name="T8" fmla="*/ 10 w 94"/>
                <a:gd name="T9" fmla="*/ 74 h 94"/>
                <a:gd name="T10" fmla="*/ 57 w 94"/>
                <a:gd name="T11" fmla="*/ 92 h 94"/>
                <a:gd name="T12" fmla="*/ 74 w 94"/>
                <a:gd name="T13" fmla="*/ 84 h 94"/>
                <a:gd name="T14" fmla="*/ 92 w 94"/>
                <a:gd name="T15" fmla="*/ 37 h 94"/>
                <a:gd name="T16" fmla="*/ 85 w 94"/>
                <a:gd name="T17" fmla="*/ 20 h 94"/>
                <a:gd name="T18" fmla="*/ 36 w 94"/>
                <a:gd name="T19" fmla="*/ 38 h 94"/>
                <a:gd name="T20" fmla="*/ 62 w 94"/>
                <a:gd name="T21" fmla="*/ 47 h 94"/>
                <a:gd name="T22" fmla="*/ 61 w 94"/>
                <a:gd name="T23" fmla="*/ 52 h 94"/>
                <a:gd name="T24" fmla="*/ 42 w 94"/>
                <a:gd name="T25" fmla="*/ 61 h 94"/>
                <a:gd name="T26" fmla="*/ 33 w 94"/>
                <a:gd name="T27" fmla="*/ 42 h 94"/>
                <a:gd name="T28" fmla="*/ 36 w 94"/>
                <a:gd name="T29" fmla="*/ 38 h 94"/>
                <a:gd name="T30" fmla="*/ 76 w 94"/>
                <a:gd name="T31" fmla="*/ 53 h 94"/>
                <a:gd name="T32" fmla="*/ 69 w 94"/>
                <a:gd name="T33" fmla="*/ 71 h 94"/>
                <a:gd name="T34" fmla="*/ 66 w 94"/>
                <a:gd name="T35" fmla="*/ 80 h 94"/>
                <a:gd name="T36" fmla="*/ 59 w 94"/>
                <a:gd name="T37" fmla="*/ 82 h 94"/>
                <a:gd name="T38" fmla="*/ 15 w 94"/>
                <a:gd name="T39" fmla="*/ 65 h 94"/>
                <a:gd name="T40" fmla="*/ 12 w 94"/>
                <a:gd name="T41" fmla="*/ 59 h 94"/>
                <a:gd name="T42" fmla="*/ 15 w 94"/>
                <a:gd name="T43" fmla="*/ 50 h 94"/>
                <a:gd name="T44" fmla="*/ 22 w 94"/>
                <a:gd name="T45" fmla="*/ 32 h 94"/>
                <a:gd name="T46" fmla="*/ 22 w 94"/>
                <a:gd name="T47" fmla="*/ 32 h 94"/>
                <a:gd name="T48" fmla="*/ 29 w 94"/>
                <a:gd name="T49" fmla="*/ 35 h 94"/>
                <a:gd name="T50" fmla="*/ 27 w 94"/>
                <a:gd name="T51" fmla="*/ 39 h 94"/>
                <a:gd name="T52" fmla="*/ 39 w 94"/>
                <a:gd name="T53" fmla="*/ 67 h 94"/>
                <a:gd name="T54" fmla="*/ 67 w 94"/>
                <a:gd name="T55" fmla="*/ 55 h 94"/>
                <a:gd name="T56" fmla="*/ 69 w 94"/>
                <a:gd name="T57" fmla="*/ 50 h 94"/>
                <a:gd name="T58" fmla="*/ 76 w 94"/>
                <a:gd name="T59" fmla="*/ 53 h 94"/>
                <a:gd name="T60" fmla="*/ 82 w 94"/>
                <a:gd name="T61" fmla="*/ 37 h 94"/>
                <a:gd name="T62" fmla="*/ 79 w 94"/>
                <a:gd name="T63" fmla="*/ 38 h 94"/>
                <a:gd name="T64" fmla="*/ 74 w 94"/>
                <a:gd name="T65" fmla="*/ 37 h 94"/>
                <a:gd name="T66" fmla="*/ 73 w 94"/>
                <a:gd name="T67" fmla="*/ 34 h 94"/>
                <a:gd name="T68" fmla="*/ 74 w 94"/>
                <a:gd name="T69" fmla="*/ 29 h 94"/>
                <a:gd name="T70" fmla="*/ 77 w 94"/>
                <a:gd name="T71" fmla="*/ 28 h 94"/>
                <a:gd name="T72" fmla="*/ 82 w 94"/>
                <a:gd name="T73" fmla="*/ 29 h 94"/>
                <a:gd name="T74" fmla="*/ 83 w 94"/>
                <a:gd name="T75" fmla="*/ 33 h 94"/>
                <a:gd name="T76" fmla="*/ 82 w 94"/>
                <a:gd name="T77" fmla="*/ 3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4" h="94">
                  <a:moveTo>
                    <a:pt x="85" y="20"/>
                  </a:moveTo>
                  <a:cubicBezTo>
                    <a:pt x="37" y="2"/>
                    <a:pt x="37" y="2"/>
                    <a:pt x="37" y="2"/>
                  </a:cubicBezTo>
                  <a:cubicBezTo>
                    <a:pt x="30" y="0"/>
                    <a:pt x="23" y="3"/>
                    <a:pt x="20" y="10"/>
                  </a:cubicBezTo>
                  <a:cubicBezTo>
                    <a:pt x="2" y="57"/>
                    <a:pt x="2" y="57"/>
                    <a:pt x="2" y="57"/>
                  </a:cubicBezTo>
                  <a:cubicBezTo>
                    <a:pt x="0" y="64"/>
                    <a:pt x="3" y="71"/>
                    <a:pt x="10" y="7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64" y="94"/>
                    <a:pt x="71" y="91"/>
                    <a:pt x="74" y="84"/>
                  </a:cubicBezTo>
                  <a:cubicBezTo>
                    <a:pt x="92" y="37"/>
                    <a:pt x="92" y="37"/>
                    <a:pt x="92" y="37"/>
                  </a:cubicBezTo>
                  <a:cubicBezTo>
                    <a:pt x="94" y="30"/>
                    <a:pt x="91" y="23"/>
                    <a:pt x="85" y="20"/>
                  </a:cubicBezTo>
                  <a:close/>
                  <a:moveTo>
                    <a:pt x="36" y="38"/>
                  </a:moveTo>
                  <a:cubicBezTo>
                    <a:pt x="62" y="47"/>
                    <a:pt x="62" y="47"/>
                    <a:pt x="62" y="47"/>
                  </a:cubicBezTo>
                  <a:cubicBezTo>
                    <a:pt x="62" y="49"/>
                    <a:pt x="61" y="51"/>
                    <a:pt x="61" y="52"/>
                  </a:cubicBezTo>
                  <a:cubicBezTo>
                    <a:pt x="58" y="60"/>
                    <a:pt x="49" y="64"/>
                    <a:pt x="42" y="61"/>
                  </a:cubicBezTo>
                  <a:cubicBezTo>
                    <a:pt x="34" y="58"/>
                    <a:pt x="31" y="49"/>
                    <a:pt x="33" y="42"/>
                  </a:cubicBezTo>
                  <a:cubicBezTo>
                    <a:pt x="34" y="40"/>
                    <a:pt x="35" y="39"/>
                    <a:pt x="36" y="38"/>
                  </a:cubicBezTo>
                  <a:close/>
                  <a:moveTo>
                    <a:pt x="76" y="53"/>
                  </a:moveTo>
                  <a:cubicBezTo>
                    <a:pt x="69" y="71"/>
                    <a:pt x="69" y="71"/>
                    <a:pt x="69" y="7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5" y="82"/>
                    <a:pt x="62" y="83"/>
                    <a:pt x="59" y="82"/>
                  </a:cubicBezTo>
                  <a:cubicBezTo>
                    <a:pt x="15" y="65"/>
                    <a:pt x="15" y="65"/>
                    <a:pt x="15" y="65"/>
                  </a:cubicBezTo>
                  <a:cubicBezTo>
                    <a:pt x="12" y="64"/>
                    <a:pt x="11" y="62"/>
                    <a:pt x="12" y="59"/>
                  </a:cubicBezTo>
                  <a:cubicBezTo>
                    <a:pt x="15" y="50"/>
                    <a:pt x="15" y="50"/>
                    <a:pt x="15" y="50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8" y="36"/>
                    <a:pt x="27" y="38"/>
                    <a:pt x="27" y="39"/>
                  </a:cubicBezTo>
                  <a:cubicBezTo>
                    <a:pt x="23" y="51"/>
                    <a:pt x="28" y="63"/>
                    <a:pt x="39" y="67"/>
                  </a:cubicBezTo>
                  <a:cubicBezTo>
                    <a:pt x="51" y="72"/>
                    <a:pt x="63" y="66"/>
                    <a:pt x="67" y="55"/>
                  </a:cubicBezTo>
                  <a:cubicBezTo>
                    <a:pt x="68" y="53"/>
                    <a:pt x="68" y="52"/>
                    <a:pt x="69" y="50"/>
                  </a:cubicBezTo>
                  <a:cubicBezTo>
                    <a:pt x="76" y="53"/>
                    <a:pt x="76" y="53"/>
                    <a:pt x="76" y="53"/>
                  </a:cubicBezTo>
                  <a:close/>
                  <a:moveTo>
                    <a:pt x="82" y="37"/>
                  </a:moveTo>
                  <a:cubicBezTo>
                    <a:pt x="81" y="38"/>
                    <a:pt x="80" y="39"/>
                    <a:pt x="79" y="38"/>
                  </a:cubicBezTo>
                  <a:cubicBezTo>
                    <a:pt x="74" y="37"/>
                    <a:pt x="74" y="37"/>
                    <a:pt x="74" y="37"/>
                  </a:cubicBezTo>
                  <a:cubicBezTo>
                    <a:pt x="73" y="36"/>
                    <a:pt x="72" y="35"/>
                    <a:pt x="73" y="34"/>
                  </a:cubicBezTo>
                  <a:cubicBezTo>
                    <a:pt x="74" y="29"/>
                    <a:pt x="74" y="29"/>
                    <a:pt x="74" y="29"/>
                  </a:cubicBezTo>
                  <a:cubicBezTo>
                    <a:pt x="75" y="28"/>
                    <a:pt x="76" y="27"/>
                    <a:pt x="77" y="28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83" y="30"/>
                    <a:pt x="84" y="31"/>
                    <a:pt x="83" y="33"/>
                  </a:cubicBezTo>
                  <a:lnTo>
                    <a:pt x="82" y="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5" name="任意多边形 59">
              <a:extLst>
                <a:ext uri="{FF2B5EF4-FFF2-40B4-BE49-F238E27FC236}">
                  <a16:creationId xmlns:a16="http://schemas.microsoft.com/office/drawing/2014/main" id="{B0E759D2-ADBC-4A4F-A06A-57D1E59052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93059" y="3628514"/>
              <a:ext cx="168330" cy="168330"/>
            </a:xfrm>
            <a:custGeom>
              <a:avLst/>
              <a:gdLst>
                <a:gd name="T0" fmla="*/ 44 w 53"/>
                <a:gd name="T1" fmla="*/ 0 h 53"/>
                <a:gd name="T2" fmla="*/ 9 w 53"/>
                <a:gd name="T3" fmla="*/ 0 h 53"/>
                <a:gd name="T4" fmla="*/ 0 w 53"/>
                <a:gd name="T5" fmla="*/ 9 h 53"/>
                <a:gd name="T6" fmla="*/ 0 w 53"/>
                <a:gd name="T7" fmla="*/ 44 h 53"/>
                <a:gd name="T8" fmla="*/ 9 w 53"/>
                <a:gd name="T9" fmla="*/ 53 h 53"/>
                <a:gd name="T10" fmla="*/ 44 w 53"/>
                <a:gd name="T11" fmla="*/ 53 h 53"/>
                <a:gd name="T12" fmla="*/ 53 w 53"/>
                <a:gd name="T13" fmla="*/ 44 h 53"/>
                <a:gd name="T14" fmla="*/ 53 w 53"/>
                <a:gd name="T15" fmla="*/ 9 h 53"/>
                <a:gd name="T16" fmla="*/ 44 w 53"/>
                <a:gd name="T17" fmla="*/ 0 h 53"/>
                <a:gd name="T18" fmla="*/ 20 w 53"/>
                <a:gd name="T19" fmla="*/ 43 h 53"/>
                <a:gd name="T20" fmla="*/ 13 w 53"/>
                <a:gd name="T21" fmla="*/ 43 h 53"/>
                <a:gd name="T22" fmla="*/ 13 w 53"/>
                <a:gd name="T23" fmla="*/ 20 h 53"/>
                <a:gd name="T24" fmla="*/ 20 w 53"/>
                <a:gd name="T25" fmla="*/ 20 h 53"/>
                <a:gd name="T26" fmla="*/ 20 w 53"/>
                <a:gd name="T27" fmla="*/ 43 h 53"/>
                <a:gd name="T28" fmla="*/ 17 w 53"/>
                <a:gd name="T29" fmla="*/ 16 h 53"/>
                <a:gd name="T30" fmla="*/ 13 w 53"/>
                <a:gd name="T31" fmla="*/ 13 h 53"/>
                <a:gd name="T32" fmla="*/ 17 w 53"/>
                <a:gd name="T33" fmla="*/ 10 h 53"/>
                <a:gd name="T34" fmla="*/ 20 w 53"/>
                <a:gd name="T35" fmla="*/ 13 h 53"/>
                <a:gd name="T36" fmla="*/ 17 w 53"/>
                <a:gd name="T37" fmla="*/ 16 h 53"/>
                <a:gd name="T38" fmla="*/ 43 w 53"/>
                <a:gd name="T39" fmla="*/ 43 h 53"/>
                <a:gd name="T40" fmla="*/ 37 w 53"/>
                <a:gd name="T41" fmla="*/ 43 h 53"/>
                <a:gd name="T42" fmla="*/ 37 w 53"/>
                <a:gd name="T43" fmla="*/ 30 h 53"/>
                <a:gd name="T44" fmla="*/ 33 w 53"/>
                <a:gd name="T45" fmla="*/ 26 h 53"/>
                <a:gd name="T46" fmla="*/ 30 w 53"/>
                <a:gd name="T47" fmla="*/ 30 h 53"/>
                <a:gd name="T48" fmla="*/ 30 w 53"/>
                <a:gd name="T49" fmla="*/ 43 h 53"/>
                <a:gd name="T50" fmla="*/ 23 w 53"/>
                <a:gd name="T51" fmla="*/ 43 h 53"/>
                <a:gd name="T52" fmla="*/ 23 w 53"/>
                <a:gd name="T53" fmla="*/ 20 h 53"/>
                <a:gd name="T54" fmla="*/ 30 w 53"/>
                <a:gd name="T55" fmla="*/ 20 h 53"/>
                <a:gd name="T56" fmla="*/ 30 w 53"/>
                <a:gd name="T57" fmla="*/ 24 h 53"/>
                <a:gd name="T58" fmla="*/ 36 w 53"/>
                <a:gd name="T59" fmla="*/ 20 h 53"/>
                <a:gd name="T60" fmla="*/ 43 w 53"/>
                <a:gd name="T61" fmla="*/ 28 h 53"/>
                <a:gd name="T62" fmla="*/ 43 w 53"/>
                <a:gd name="T63" fmla="*/ 4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53">
                  <a:moveTo>
                    <a:pt x="44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9"/>
                    <a:pt x="4" y="53"/>
                    <a:pt x="9" y="53"/>
                  </a:cubicBezTo>
                  <a:cubicBezTo>
                    <a:pt x="44" y="53"/>
                    <a:pt x="44" y="53"/>
                    <a:pt x="44" y="53"/>
                  </a:cubicBezTo>
                  <a:cubicBezTo>
                    <a:pt x="49" y="53"/>
                    <a:pt x="53" y="49"/>
                    <a:pt x="53" y="44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53" y="4"/>
                    <a:pt x="49" y="0"/>
                    <a:pt x="44" y="0"/>
                  </a:cubicBezTo>
                  <a:close/>
                  <a:moveTo>
                    <a:pt x="20" y="43"/>
                  </a:moveTo>
                  <a:cubicBezTo>
                    <a:pt x="13" y="43"/>
                    <a:pt x="13" y="43"/>
                    <a:pt x="13" y="43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20" y="20"/>
                    <a:pt x="20" y="20"/>
                    <a:pt x="20" y="20"/>
                  </a:cubicBezTo>
                  <a:lnTo>
                    <a:pt x="20" y="43"/>
                  </a:lnTo>
                  <a:close/>
                  <a:moveTo>
                    <a:pt x="17" y="16"/>
                  </a:moveTo>
                  <a:cubicBezTo>
                    <a:pt x="15" y="16"/>
                    <a:pt x="13" y="15"/>
                    <a:pt x="13" y="13"/>
                  </a:cubicBezTo>
                  <a:cubicBezTo>
                    <a:pt x="13" y="11"/>
                    <a:pt x="15" y="10"/>
                    <a:pt x="17" y="10"/>
                  </a:cubicBezTo>
                  <a:cubicBezTo>
                    <a:pt x="18" y="10"/>
                    <a:pt x="20" y="11"/>
                    <a:pt x="20" y="13"/>
                  </a:cubicBezTo>
                  <a:cubicBezTo>
                    <a:pt x="20" y="15"/>
                    <a:pt x="18" y="16"/>
                    <a:pt x="17" y="16"/>
                  </a:cubicBezTo>
                  <a:close/>
                  <a:moveTo>
                    <a:pt x="43" y="43"/>
                  </a:moveTo>
                  <a:cubicBezTo>
                    <a:pt x="37" y="43"/>
                    <a:pt x="37" y="43"/>
                    <a:pt x="37" y="43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7" y="28"/>
                    <a:pt x="35" y="26"/>
                    <a:pt x="33" y="26"/>
                  </a:cubicBezTo>
                  <a:cubicBezTo>
                    <a:pt x="31" y="26"/>
                    <a:pt x="30" y="28"/>
                    <a:pt x="30" y="30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31" y="22"/>
                    <a:pt x="33" y="20"/>
                    <a:pt x="36" y="20"/>
                  </a:cubicBezTo>
                  <a:cubicBezTo>
                    <a:pt x="40" y="20"/>
                    <a:pt x="43" y="23"/>
                    <a:pt x="43" y="28"/>
                  </a:cubicBezTo>
                  <a:lnTo>
                    <a:pt x="43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6" name="任意多边形 60">
              <a:extLst>
                <a:ext uri="{FF2B5EF4-FFF2-40B4-BE49-F238E27FC236}">
                  <a16:creationId xmlns:a16="http://schemas.microsoft.com/office/drawing/2014/main" id="{7AE11A25-F5B4-4624-AD71-91B567FB5C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46259" y="3395591"/>
              <a:ext cx="309258" cy="193775"/>
            </a:xfrm>
            <a:custGeom>
              <a:avLst/>
              <a:gdLst>
                <a:gd name="T0" fmla="*/ 49 w 158"/>
                <a:gd name="T1" fmla="*/ 70 h 99"/>
                <a:gd name="T2" fmla="*/ 49 w 158"/>
                <a:gd name="T3" fmla="*/ 39 h 99"/>
                <a:gd name="T4" fmla="*/ 78 w 158"/>
                <a:gd name="T5" fmla="*/ 39 h 99"/>
                <a:gd name="T6" fmla="*/ 39 w 158"/>
                <a:gd name="T7" fmla="*/ 0 h 99"/>
                <a:gd name="T8" fmla="*/ 0 w 158"/>
                <a:gd name="T9" fmla="*/ 39 h 99"/>
                <a:gd name="T10" fmla="*/ 29 w 158"/>
                <a:gd name="T11" fmla="*/ 39 h 99"/>
                <a:gd name="T12" fmla="*/ 29 w 158"/>
                <a:gd name="T13" fmla="*/ 89 h 99"/>
                <a:gd name="T14" fmla="*/ 88 w 158"/>
                <a:gd name="T15" fmla="*/ 89 h 99"/>
                <a:gd name="T16" fmla="*/ 68 w 158"/>
                <a:gd name="T17" fmla="*/ 70 h 99"/>
                <a:gd name="T18" fmla="*/ 49 w 158"/>
                <a:gd name="T19" fmla="*/ 70 h 99"/>
                <a:gd name="T20" fmla="*/ 129 w 158"/>
                <a:gd name="T21" fmla="*/ 58 h 99"/>
                <a:gd name="T22" fmla="*/ 129 w 158"/>
                <a:gd name="T23" fmla="*/ 9 h 99"/>
                <a:gd name="T24" fmla="*/ 68 w 158"/>
                <a:gd name="T25" fmla="*/ 9 h 99"/>
                <a:gd name="T26" fmla="*/ 88 w 158"/>
                <a:gd name="T27" fmla="*/ 29 h 99"/>
                <a:gd name="T28" fmla="*/ 107 w 158"/>
                <a:gd name="T29" fmla="*/ 29 h 99"/>
                <a:gd name="T30" fmla="*/ 107 w 158"/>
                <a:gd name="T31" fmla="*/ 58 h 99"/>
                <a:gd name="T32" fmla="*/ 78 w 158"/>
                <a:gd name="T33" fmla="*/ 58 h 99"/>
                <a:gd name="T34" fmla="*/ 119 w 158"/>
                <a:gd name="T35" fmla="*/ 99 h 99"/>
                <a:gd name="T36" fmla="*/ 158 w 158"/>
                <a:gd name="T37" fmla="*/ 58 h 99"/>
                <a:gd name="T38" fmla="*/ 129 w 158"/>
                <a:gd name="T39" fmla="*/ 58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8" h="99">
                  <a:moveTo>
                    <a:pt x="49" y="70"/>
                  </a:moveTo>
                  <a:lnTo>
                    <a:pt x="49" y="39"/>
                  </a:lnTo>
                  <a:lnTo>
                    <a:pt x="78" y="39"/>
                  </a:lnTo>
                  <a:lnTo>
                    <a:pt x="39" y="0"/>
                  </a:lnTo>
                  <a:lnTo>
                    <a:pt x="0" y="39"/>
                  </a:lnTo>
                  <a:lnTo>
                    <a:pt x="29" y="39"/>
                  </a:lnTo>
                  <a:lnTo>
                    <a:pt x="29" y="89"/>
                  </a:lnTo>
                  <a:lnTo>
                    <a:pt x="88" y="89"/>
                  </a:lnTo>
                  <a:lnTo>
                    <a:pt x="68" y="70"/>
                  </a:lnTo>
                  <a:lnTo>
                    <a:pt x="49" y="70"/>
                  </a:lnTo>
                  <a:close/>
                  <a:moveTo>
                    <a:pt x="129" y="58"/>
                  </a:moveTo>
                  <a:lnTo>
                    <a:pt x="129" y="9"/>
                  </a:lnTo>
                  <a:lnTo>
                    <a:pt x="68" y="9"/>
                  </a:lnTo>
                  <a:lnTo>
                    <a:pt x="88" y="29"/>
                  </a:lnTo>
                  <a:lnTo>
                    <a:pt x="107" y="29"/>
                  </a:lnTo>
                  <a:lnTo>
                    <a:pt x="107" y="58"/>
                  </a:lnTo>
                  <a:lnTo>
                    <a:pt x="78" y="58"/>
                  </a:lnTo>
                  <a:lnTo>
                    <a:pt x="119" y="99"/>
                  </a:lnTo>
                  <a:lnTo>
                    <a:pt x="158" y="58"/>
                  </a:lnTo>
                  <a:lnTo>
                    <a:pt x="129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7" name="任意多边形 61">
              <a:extLst>
                <a:ext uri="{FF2B5EF4-FFF2-40B4-BE49-F238E27FC236}">
                  <a16:creationId xmlns:a16="http://schemas.microsoft.com/office/drawing/2014/main" id="{77C3F93A-37E3-4D8B-82BB-51EA1C218D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0498" y="2367994"/>
              <a:ext cx="321002" cy="322959"/>
            </a:xfrm>
            <a:custGeom>
              <a:avLst/>
              <a:gdLst>
                <a:gd name="T0" fmla="*/ 96 w 100"/>
                <a:gd name="T1" fmla="*/ 85 h 101"/>
                <a:gd name="T2" fmla="*/ 73 w 100"/>
                <a:gd name="T3" fmla="*/ 65 h 101"/>
                <a:gd name="T4" fmla="*/ 66 w 100"/>
                <a:gd name="T5" fmla="*/ 62 h 101"/>
                <a:gd name="T6" fmla="*/ 74 w 100"/>
                <a:gd name="T7" fmla="*/ 37 h 101"/>
                <a:gd name="T8" fmla="*/ 37 w 100"/>
                <a:gd name="T9" fmla="*/ 0 h 101"/>
                <a:gd name="T10" fmla="*/ 0 w 100"/>
                <a:gd name="T11" fmla="*/ 37 h 101"/>
                <a:gd name="T12" fmla="*/ 37 w 100"/>
                <a:gd name="T13" fmla="*/ 75 h 101"/>
                <a:gd name="T14" fmla="*/ 61 w 100"/>
                <a:gd name="T15" fmla="*/ 66 h 101"/>
                <a:gd name="T16" fmla="*/ 64 w 100"/>
                <a:gd name="T17" fmla="*/ 73 h 101"/>
                <a:gd name="T18" fmla="*/ 84 w 100"/>
                <a:gd name="T19" fmla="*/ 96 h 101"/>
                <a:gd name="T20" fmla="*/ 97 w 100"/>
                <a:gd name="T21" fmla="*/ 97 h 101"/>
                <a:gd name="T22" fmla="*/ 96 w 100"/>
                <a:gd name="T23" fmla="*/ 85 h 101"/>
                <a:gd name="T24" fmla="*/ 37 w 100"/>
                <a:gd name="T25" fmla="*/ 62 h 101"/>
                <a:gd name="T26" fmla="*/ 12 w 100"/>
                <a:gd name="T27" fmla="*/ 37 h 101"/>
                <a:gd name="T28" fmla="*/ 37 w 100"/>
                <a:gd name="T29" fmla="*/ 12 h 101"/>
                <a:gd name="T30" fmla="*/ 62 w 100"/>
                <a:gd name="T31" fmla="*/ 37 h 101"/>
                <a:gd name="T32" fmla="*/ 37 w 100"/>
                <a:gd name="T33" fmla="*/ 6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01">
                  <a:moveTo>
                    <a:pt x="96" y="85"/>
                  </a:moveTo>
                  <a:cubicBezTo>
                    <a:pt x="73" y="65"/>
                    <a:pt x="73" y="65"/>
                    <a:pt x="73" y="65"/>
                  </a:cubicBezTo>
                  <a:cubicBezTo>
                    <a:pt x="70" y="62"/>
                    <a:pt x="68" y="61"/>
                    <a:pt x="66" y="62"/>
                  </a:cubicBezTo>
                  <a:cubicBezTo>
                    <a:pt x="71" y="55"/>
                    <a:pt x="74" y="47"/>
                    <a:pt x="74" y="37"/>
                  </a:cubicBezTo>
                  <a:cubicBezTo>
                    <a:pt x="74" y="17"/>
                    <a:pt x="58" y="0"/>
                    <a:pt x="37" y="0"/>
                  </a:cubicBezTo>
                  <a:cubicBezTo>
                    <a:pt x="17" y="0"/>
                    <a:pt x="0" y="17"/>
                    <a:pt x="0" y="37"/>
                  </a:cubicBezTo>
                  <a:cubicBezTo>
                    <a:pt x="0" y="58"/>
                    <a:pt x="17" y="75"/>
                    <a:pt x="37" y="75"/>
                  </a:cubicBezTo>
                  <a:cubicBezTo>
                    <a:pt x="46" y="75"/>
                    <a:pt x="55" y="71"/>
                    <a:pt x="61" y="66"/>
                  </a:cubicBezTo>
                  <a:cubicBezTo>
                    <a:pt x="61" y="68"/>
                    <a:pt x="62" y="70"/>
                    <a:pt x="64" y="73"/>
                  </a:cubicBezTo>
                  <a:cubicBezTo>
                    <a:pt x="84" y="96"/>
                    <a:pt x="84" y="96"/>
                    <a:pt x="84" y="96"/>
                  </a:cubicBezTo>
                  <a:cubicBezTo>
                    <a:pt x="88" y="100"/>
                    <a:pt x="94" y="101"/>
                    <a:pt x="97" y="97"/>
                  </a:cubicBezTo>
                  <a:cubicBezTo>
                    <a:pt x="100" y="94"/>
                    <a:pt x="100" y="88"/>
                    <a:pt x="96" y="85"/>
                  </a:cubicBezTo>
                  <a:close/>
                  <a:moveTo>
                    <a:pt x="37" y="62"/>
                  </a:moveTo>
                  <a:cubicBezTo>
                    <a:pt x="23" y="62"/>
                    <a:pt x="12" y="51"/>
                    <a:pt x="12" y="37"/>
                  </a:cubicBezTo>
                  <a:cubicBezTo>
                    <a:pt x="12" y="24"/>
                    <a:pt x="23" y="12"/>
                    <a:pt x="37" y="12"/>
                  </a:cubicBezTo>
                  <a:cubicBezTo>
                    <a:pt x="51" y="12"/>
                    <a:pt x="62" y="24"/>
                    <a:pt x="62" y="37"/>
                  </a:cubicBezTo>
                  <a:cubicBezTo>
                    <a:pt x="62" y="51"/>
                    <a:pt x="51" y="62"/>
                    <a:pt x="37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8" name="任意多边形 62">
              <a:extLst>
                <a:ext uri="{FF2B5EF4-FFF2-40B4-BE49-F238E27FC236}">
                  <a16:creationId xmlns:a16="http://schemas.microsoft.com/office/drawing/2014/main" id="{F4A15299-D10F-4F64-B450-119B00BFB0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81667" y="2328848"/>
              <a:ext cx="395380" cy="383636"/>
            </a:xfrm>
            <a:custGeom>
              <a:avLst/>
              <a:gdLst>
                <a:gd name="T0" fmla="*/ 78 w 124"/>
                <a:gd name="T1" fmla="*/ 84 h 120"/>
                <a:gd name="T2" fmla="*/ 75 w 124"/>
                <a:gd name="T3" fmla="*/ 75 h 120"/>
                <a:gd name="T4" fmla="*/ 86 w 124"/>
                <a:gd name="T5" fmla="*/ 54 h 120"/>
                <a:gd name="T6" fmla="*/ 89 w 124"/>
                <a:gd name="T7" fmla="*/ 37 h 120"/>
                <a:gd name="T8" fmla="*/ 62 w 124"/>
                <a:gd name="T9" fmla="*/ 0 h 120"/>
                <a:gd name="T10" fmla="*/ 36 w 124"/>
                <a:gd name="T11" fmla="*/ 37 h 120"/>
                <a:gd name="T12" fmla="*/ 39 w 124"/>
                <a:gd name="T13" fmla="*/ 54 h 120"/>
                <a:gd name="T14" fmla="*/ 50 w 124"/>
                <a:gd name="T15" fmla="*/ 75 h 120"/>
                <a:gd name="T16" fmla="*/ 47 w 124"/>
                <a:gd name="T17" fmla="*/ 84 h 120"/>
                <a:gd name="T18" fmla="*/ 0 w 124"/>
                <a:gd name="T19" fmla="*/ 120 h 120"/>
                <a:gd name="T20" fmla="*/ 62 w 124"/>
                <a:gd name="T21" fmla="*/ 120 h 120"/>
                <a:gd name="T22" fmla="*/ 124 w 124"/>
                <a:gd name="T23" fmla="*/ 120 h 120"/>
                <a:gd name="T24" fmla="*/ 78 w 124"/>
                <a:gd name="T25" fmla="*/ 84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" h="120">
                  <a:moveTo>
                    <a:pt x="78" y="84"/>
                  </a:moveTo>
                  <a:cubicBezTo>
                    <a:pt x="75" y="84"/>
                    <a:pt x="75" y="75"/>
                    <a:pt x="75" y="75"/>
                  </a:cubicBezTo>
                  <a:cubicBezTo>
                    <a:pt x="75" y="75"/>
                    <a:pt x="84" y="66"/>
                    <a:pt x="86" y="54"/>
                  </a:cubicBezTo>
                  <a:cubicBezTo>
                    <a:pt x="91" y="54"/>
                    <a:pt x="94" y="42"/>
                    <a:pt x="89" y="37"/>
                  </a:cubicBezTo>
                  <a:cubicBezTo>
                    <a:pt x="89" y="32"/>
                    <a:pt x="96" y="0"/>
                    <a:pt x="62" y="0"/>
                  </a:cubicBezTo>
                  <a:cubicBezTo>
                    <a:pt x="29" y="0"/>
                    <a:pt x="36" y="32"/>
                    <a:pt x="36" y="37"/>
                  </a:cubicBezTo>
                  <a:cubicBezTo>
                    <a:pt x="31" y="42"/>
                    <a:pt x="34" y="54"/>
                    <a:pt x="39" y="54"/>
                  </a:cubicBezTo>
                  <a:cubicBezTo>
                    <a:pt x="41" y="66"/>
                    <a:pt x="50" y="75"/>
                    <a:pt x="50" y="75"/>
                  </a:cubicBezTo>
                  <a:cubicBezTo>
                    <a:pt x="50" y="75"/>
                    <a:pt x="50" y="84"/>
                    <a:pt x="47" y="84"/>
                  </a:cubicBezTo>
                  <a:cubicBezTo>
                    <a:pt x="37" y="86"/>
                    <a:pt x="0" y="102"/>
                    <a:pt x="0" y="120"/>
                  </a:cubicBezTo>
                  <a:cubicBezTo>
                    <a:pt x="62" y="120"/>
                    <a:pt x="62" y="120"/>
                    <a:pt x="62" y="120"/>
                  </a:cubicBezTo>
                  <a:cubicBezTo>
                    <a:pt x="124" y="120"/>
                    <a:pt x="124" y="120"/>
                    <a:pt x="124" y="120"/>
                  </a:cubicBezTo>
                  <a:cubicBezTo>
                    <a:pt x="124" y="102"/>
                    <a:pt x="88" y="86"/>
                    <a:pt x="78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9" name="任意多边形 63">
              <a:extLst>
                <a:ext uri="{FF2B5EF4-FFF2-40B4-BE49-F238E27FC236}">
                  <a16:creationId xmlns:a16="http://schemas.microsoft.com/office/drawing/2014/main" id="{28C9E76F-2F17-4E6A-8CD9-47D1768A6F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58002" y="5303987"/>
              <a:ext cx="131142" cy="207477"/>
            </a:xfrm>
            <a:custGeom>
              <a:avLst/>
              <a:gdLst>
                <a:gd name="T0" fmla="*/ 21 w 41"/>
                <a:gd name="T1" fmla="*/ 0 h 65"/>
                <a:gd name="T2" fmla="*/ 0 w 41"/>
                <a:gd name="T3" fmla="*/ 20 h 65"/>
                <a:gd name="T4" fmla="*/ 21 w 41"/>
                <a:gd name="T5" fmla="*/ 65 h 65"/>
                <a:gd name="T6" fmla="*/ 41 w 41"/>
                <a:gd name="T7" fmla="*/ 20 h 65"/>
                <a:gd name="T8" fmla="*/ 21 w 41"/>
                <a:gd name="T9" fmla="*/ 0 h 65"/>
                <a:gd name="T10" fmla="*/ 21 w 41"/>
                <a:gd name="T11" fmla="*/ 33 h 65"/>
                <a:gd name="T12" fmla="*/ 8 w 41"/>
                <a:gd name="T13" fmla="*/ 20 h 65"/>
                <a:gd name="T14" fmla="*/ 21 w 41"/>
                <a:gd name="T15" fmla="*/ 8 h 65"/>
                <a:gd name="T16" fmla="*/ 33 w 41"/>
                <a:gd name="T17" fmla="*/ 20 h 65"/>
                <a:gd name="T18" fmla="*/ 21 w 41"/>
                <a:gd name="T19" fmla="*/ 33 h 65"/>
                <a:gd name="T20" fmla="*/ 13 w 41"/>
                <a:gd name="T21" fmla="*/ 20 h 65"/>
                <a:gd name="T22" fmla="*/ 21 w 41"/>
                <a:gd name="T23" fmla="*/ 28 h 65"/>
                <a:gd name="T24" fmla="*/ 29 w 41"/>
                <a:gd name="T25" fmla="*/ 20 h 65"/>
                <a:gd name="T26" fmla="*/ 21 w 41"/>
                <a:gd name="T27" fmla="*/ 12 h 65"/>
                <a:gd name="T28" fmla="*/ 13 w 41"/>
                <a:gd name="T29" fmla="*/ 2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65">
                  <a:moveTo>
                    <a:pt x="21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41"/>
                    <a:pt x="21" y="65"/>
                    <a:pt x="21" y="65"/>
                  </a:cubicBezTo>
                  <a:cubicBezTo>
                    <a:pt x="21" y="65"/>
                    <a:pt x="41" y="41"/>
                    <a:pt x="41" y="20"/>
                  </a:cubicBezTo>
                  <a:cubicBezTo>
                    <a:pt x="41" y="9"/>
                    <a:pt x="32" y="0"/>
                    <a:pt x="21" y="0"/>
                  </a:cubicBezTo>
                  <a:close/>
                  <a:moveTo>
                    <a:pt x="21" y="33"/>
                  </a:moveTo>
                  <a:cubicBezTo>
                    <a:pt x="14" y="33"/>
                    <a:pt x="8" y="27"/>
                    <a:pt x="8" y="20"/>
                  </a:cubicBezTo>
                  <a:cubicBezTo>
                    <a:pt x="8" y="13"/>
                    <a:pt x="14" y="8"/>
                    <a:pt x="21" y="8"/>
                  </a:cubicBezTo>
                  <a:cubicBezTo>
                    <a:pt x="28" y="8"/>
                    <a:pt x="33" y="13"/>
                    <a:pt x="33" y="20"/>
                  </a:cubicBezTo>
                  <a:cubicBezTo>
                    <a:pt x="33" y="27"/>
                    <a:pt x="28" y="33"/>
                    <a:pt x="21" y="33"/>
                  </a:cubicBezTo>
                  <a:close/>
                  <a:moveTo>
                    <a:pt x="13" y="20"/>
                  </a:moveTo>
                  <a:cubicBezTo>
                    <a:pt x="13" y="25"/>
                    <a:pt x="16" y="28"/>
                    <a:pt x="21" y="28"/>
                  </a:cubicBezTo>
                  <a:cubicBezTo>
                    <a:pt x="25" y="28"/>
                    <a:pt x="29" y="25"/>
                    <a:pt x="29" y="20"/>
                  </a:cubicBezTo>
                  <a:cubicBezTo>
                    <a:pt x="29" y="16"/>
                    <a:pt x="25" y="12"/>
                    <a:pt x="21" y="12"/>
                  </a:cubicBezTo>
                  <a:cubicBezTo>
                    <a:pt x="16" y="12"/>
                    <a:pt x="13" y="16"/>
                    <a:pt x="13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0" name="任意多边形 64">
              <a:extLst>
                <a:ext uri="{FF2B5EF4-FFF2-40B4-BE49-F238E27FC236}">
                  <a16:creationId xmlns:a16="http://schemas.microsoft.com/office/drawing/2014/main" id="{FA5E35FF-D636-40E7-82B4-72A8A75F0E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5118" y="5527123"/>
              <a:ext cx="203562" cy="275983"/>
            </a:xfrm>
            <a:custGeom>
              <a:avLst/>
              <a:gdLst>
                <a:gd name="T0" fmla="*/ 58 w 64"/>
                <a:gd name="T1" fmla="*/ 9 h 86"/>
                <a:gd name="T2" fmla="*/ 24 w 64"/>
                <a:gd name="T3" fmla="*/ 1 h 86"/>
                <a:gd name="T4" fmla="*/ 16 w 64"/>
                <a:gd name="T5" fmla="*/ 7 h 86"/>
                <a:gd name="T6" fmla="*/ 1 w 64"/>
                <a:gd name="T7" fmla="*/ 68 h 86"/>
                <a:gd name="T8" fmla="*/ 6 w 64"/>
                <a:gd name="T9" fmla="*/ 77 h 86"/>
                <a:gd name="T10" fmla="*/ 39 w 64"/>
                <a:gd name="T11" fmla="*/ 85 h 86"/>
                <a:gd name="T12" fmla="*/ 48 w 64"/>
                <a:gd name="T13" fmla="*/ 80 h 86"/>
                <a:gd name="T14" fmla="*/ 63 w 64"/>
                <a:gd name="T15" fmla="*/ 18 h 86"/>
                <a:gd name="T16" fmla="*/ 58 w 64"/>
                <a:gd name="T17" fmla="*/ 9 h 86"/>
                <a:gd name="T18" fmla="*/ 31 w 64"/>
                <a:gd name="T19" fmla="*/ 7 h 86"/>
                <a:gd name="T20" fmla="*/ 50 w 64"/>
                <a:gd name="T21" fmla="*/ 11 h 86"/>
                <a:gd name="T22" fmla="*/ 49 w 64"/>
                <a:gd name="T23" fmla="*/ 14 h 86"/>
                <a:gd name="T24" fmla="*/ 30 w 64"/>
                <a:gd name="T25" fmla="*/ 9 h 86"/>
                <a:gd name="T26" fmla="*/ 31 w 64"/>
                <a:gd name="T27" fmla="*/ 7 h 86"/>
                <a:gd name="T28" fmla="*/ 24 w 64"/>
                <a:gd name="T29" fmla="*/ 76 h 86"/>
                <a:gd name="T30" fmla="*/ 20 w 64"/>
                <a:gd name="T31" fmla="*/ 71 h 86"/>
                <a:gd name="T32" fmla="*/ 26 w 64"/>
                <a:gd name="T33" fmla="*/ 67 h 86"/>
                <a:gd name="T34" fmla="*/ 30 w 64"/>
                <a:gd name="T35" fmla="*/ 73 h 86"/>
                <a:gd name="T36" fmla="*/ 24 w 64"/>
                <a:gd name="T37" fmla="*/ 76 h 86"/>
                <a:gd name="T38" fmla="*/ 46 w 64"/>
                <a:gd name="T39" fmla="*/ 67 h 86"/>
                <a:gd name="T40" fmla="*/ 8 w 64"/>
                <a:gd name="T41" fmla="*/ 58 h 86"/>
                <a:gd name="T42" fmla="*/ 20 w 64"/>
                <a:gd name="T43" fmla="*/ 10 h 86"/>
                <a:gd name="T44" fmla="*/ 58 w 64"/>
                <a:gd name="T45" fmla="*/ 19 h 86"/>
                <a:gd name="T46" fmla="*/ 46 w 64"/>
                <a:gd name="T47" fmla="*/ 67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4" h="86">
                  <a:moveTo>
                    <a:pt x="58" y="9"/>
                  </a:moveTo>
                  <a:cubicBezTo>
                    <a:pt x="24" y="1"/>
                    <a:pt x="24" y="1"/>
                    <a:pt x="24" y="1"/>
                  </a:cubicBezTo>
                  <a:cubicBezTo>
                    <a:pt x="21" y="0"/>
                    <a:pt x="17" y="3"/>
                    <a:pt x="16" y="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0" y="72"/>
                    <a:pt x="2" y="76"/>
                    <a:pt x="6" y="77"/>
                  </a:cubicBezTo>
                  <a:cubicBezTo>
                    <a:pt x="39" y="85"/>
                    <a:pt x="39" y="85"/>
                    <a:pt x="39" y="85"/>
                  </a:cubicBezTo>
                  <a:cubicBezTo>
                    <a:pt x="43" y="86"/>
                    <a:pt x="47" y="84"/>
                    <a:pt x="48" y="80"/>
                  </a:cubicBezTo>
                  <a:cubicBezTo>
                    <a:pt x="63" y="18"/>
                    <a:pt x="63" y="18"/>
                    <a:pt x="63" y="18"/>
                  </a:cubicBezTo>
                  <a:cubicBezTo>
                    <a:pt x="64" y="14"/>
                    <a:pt x="61" y="10"/>
                    <a:pt x="58" y="9"/>
                  </a:cubicBezTo>
                  <a:close/>
                  <a:moveTo>
                    <a:pt x="31" y="7"/>
                  </a:moveTo>
                  <a:cubicBezTo>
                    <a:pt x="50" y="11"/>
                    <a:pt x="50" y="11"/>
                    <a:pt x="50" y="11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30" y="9"/>
                    <a:pt x="30" y="9"/>
                    <a:pt x="30" y="9"/>
                  </a:cubicBezTo>
                  <a:lnTo>
                    <a:pt x="31" y="7"/>
                  </a:lnTo>
                  <a:close/>
                  <a:moveTo>
                    <a:pt x="24" y="76"/>
                  </a:moveTo>
                  <a:cubicBezTo>
                    <a:pt x="21" y="76"/>
                    <a:pt x="19" y="73"/>
                    <a:pt x="20" y="71"/>
                  </a:cubicBezTo>
                  <a:cubicBezTo>
                    <a:pt x="21" y="68"/>
                    <a:pt x="23" y="66"/>
                    <a:pt x="26" y="67"/>
                  </a:cubicBezTo>
                  <a:cubicBezTo>
                    <a:pt x="29" y="68"/>
                    <a:pt x="30" y="70"/>
                    <a:pt x="30" y="73"/>
                  </a:cubicBezTo>
                  <a:cubicBezTo>
                    <a:pt x="29" y="75"/>
                    <a:pt x="26" y="77"/>
                    <a:pt x="24" y="76"/>
                  </a:cubicBezTo>
                  <a:close/>
                  <a:moveTo>
                    <a:pt x="46" y="67"/>
                  </a:moveTo>
                  <a:cubicBezTo>
                    <a:pt x="8" y="58"/>
                    <a:pt x="8" y="58"/>
                    <a:pt x="8" y="58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58" y="19"/>
                    <a:pt x="58" y="19"/>
                    <a:pt x="58" y="19"/>
                  </a:cubicBezTo>
                  <a:lnTo>
                    <a:pt x="46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1" name="任意多边形 65">
              <a:extLst>
                <a:ext uri="{FF2B5EF4-FFF2-40B4-BE49-F238E27FC236}">
                  <a16:creationId xmlns:a16="http://schemas.microsoft.com/office/drawing/2014/main" id="{A7F25ABC-F046-4FAF-9926-799B4AAC3F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70099" y="3638300"/>
              <a:ext cx="274026" cy="207477"/>
            </a:xfrm>
            <a:custGeom>
              <a:avLst/>
              <a:gdLst>
                <a:gd name="T0" fmla="*/ 75 w 86"/>
                <a:gd name="T1" fmla="*/ 11 h 65"/>
                <a:gd name="T2" fmla="*/ 75 w 86"/>
                <a:gd name="T3" fmla="*/ 0 h 65"/>
                <a:gd name="T4" fmla="*/ 0 w 86"/>
                <a:gd name="T5" fmla="*/ 0 h 65"/>
                <a:gd name="T6" fmla="*/ 0 w 86"/>
                <a:gd name="T7" fmla="*/ 60 h 65"/>
                <a:gd name="T8" fmla="*/ 5 w 86"/>
                <a:gd name="T9" fmla="*/ 65 h 65"/>
                <a:gd name="T10" fmla="*/ 78 w 86"/>
                <a:gd name="T11" fmla="*/ 65 h 65"/>
                <a:gd name="T12" fmla="*/ 86 w 86"/>
                <a:gd name="T13" fmla="*/ 57 h 65"/>
                <a:gd name="T14" fmla="*/ 86 w 86"/>
                <a:gd name="T15" fmla="*/ 11 h 65"/>
                <a:gd name="T16" fmla="*/ 75 w 86"/>
                <a:gd name="T17" fmla="*/ 11 h 65"/>
                <a:gd name="T18" fmla="*/ 70 w 86"/>
                <a:gd name="T19" fmla="*/ 60 h 65"/>
                <a:gd name="T20" fmla="*/ 5 w 86"/>
                <a:gd name="T21" fmla="*/ 60 h 65"/>
                <a:gd name="T22" fmla="*/ 5 w 86"/>
                <a:gd name="T23" fmla="*/ 5 h 65"/>
                <a:gd name="T24" fmla="*/ 70 w 86"/>
                <a:gd name="T25" fmla="*/ 5 h 65"/>
                <a:gd name="T26" fmla="*/ 70 w 86"/>
                <a:gd name="T27" fmla="*/ 60 h 65"/>
                <a:gd name="T28" fmla="*/ 10 w 86"/>
                <a:gd name="T29" fmla="*/ 16 h 65"/>
                <a:gd name="T30" fmla="*/ 64 w 86"/>
                <a:gd name="T31" fmla="*/ 16 h 65"/>
                <a:gd name="T32" fmla="*/ 64 w 86"/>
                <a:gd name="T33" fmla="*/ 22 h 65"/>
                <a:gd name="T34" fmla="*/ 10 w 86"/>
                <a:gd name="T35" fmla="*/ 22 h 65"/>
                <a:gd name="T36" fmla="*/ 10 w 86"/>
                <a:gd name="T37" fmla="*/ 16 h 65"/>
                <a:gd name="T38" fmla="*/ 43 w 86"/>
                <a:gd name="T39" fmla="*/ 27 h 65"/>
                <a:gd name="T40" fmla="*/ 64 w 86"/>
                <a:gd name="T41" fmla="*/ 27 h 65"/>
                <a:gd name="T42" fmla="*/ 64 w 86"/>
                <a:gd name="T43" fmla="*/ 32 h 65"/>
                <a:gd name="T44" fmla="*/ 43 w 86"/>
                <a:gd name="T45" fmla="*/ 32 h 65"/>
                <a:gd name="T46" fmla="*/ 43 w 86"/>
                <a:gd name="T47" fmla="*/ 27 h 65"/>
                <a:gd name="T48" fmla="*/ 43 w 86"/>
                <a:gd name="T49" fmla="*/ 38 h 65"/>
                <a:gd name="T50" fmla="*/ 64 w 86"/>
                <a:gd name="T51" fmla="*/ 38 h 65"/>
                <a:gd name="T52" fmla="*/ 64 w 86"/>
                <a:gd name="T53" fmla="*/ 43 h 65"/>
                <a:gd name="T54" fmla="*/ 43 w 86"/>
                <a:gd name="T55" fmla="*/ 43 h 65"/>
                <a:gd name="T56" fmla="*/ 43 w 86"/>
                <a:gd name="T57" fmla="*/ 38 h 65"/>
                <a:gd name="T58" fmla="*/ 43 w 86"/>
                <a:gd name="T59" fmla="*/ 49 h 65"/>
                <a:gd name="T60" fmla="*/ 59 w 86"/>
                <a:gd name="T61" fmla="*/ 49 h 65"/>
                <a:gd name="T62" fmla="*/ 59 w 86"/>
                <a:gd name="T63" fmla="*/ 54 h 65"/>
                <a:gd name="T64" fmla="*/ 43 w 86"/>
                <a:gd name="T65" fmla="*/ 54 h 65"/>
                <a:gd name="T66" fmla="*/ 43 w 86"/>
                <a:gd name="T67" fmla="*/ 49 h 65"/>
                <a:gd name="T68" fmla="*/ 10 w 86"/>
                <a:gd name="T69" fmla="*/ 27 h 65"/>
                <a:gd name="T70" fmla="*/ 37 w 86"/>
                <a:gd name="T71" fmla="*/ 27 h 65"/>
                <a:gd name="T72" fmla="*/ 37 w 86"/>
                <a:gd name="T73" fmla="*/ 54 h 65"/>
                <a:gd name="T74" fmla="*/ 10 w 86"/>
                <a:gd name="T75" fmla="*/ 54 h 65"/>
                <a:gd name="T76" fmla="*/ 10 w 86"/>
                <a:gd name="T77" fmla="*/ 2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6" h="65">
                  <a:moveTo>
                    <a:pt x="75" y="11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2"/>
                    <a:pt x="2" y="65"/>
                    <a:pt x="5" y="65"/>
                  </a:cubicBezTo>
                  <a:cubicBezTo>
                    <a:pt x="78" y="65"/>
                    <a:pt x="78" y="65"/>
                    <a:pt x="78" y="65"/>
                  </a:cubicBezTo>
                  <a:cubicBezTo>
                    <a:pt x="82" y="65"/>
                    <a:pt x="86" y="61"/>
                    <a:pt x="86" y="57"/>
                  </a:cubicBezTo>
                  <a:cubicBezTo>
                    <a:pt x="86" y="11"/>
                    <a:pt x="86" y="11"/>
                    <a:pt x="86" y="11"/>
                  </a:cubicBezTo>
                  <a:lnTo>
                    <a:pt x="75" y="11"/>
                  </a:lnTo>
                  <a:close/>
                  <a:moveTo>
                    <a:pt x="70" y="60"/>
                  </a:moveTo>
                  <a:cubicBezTo>
                    <a:pt x="5" y="60"/>
                    <a:pt x="5" y="60"/>
                    <a:pt x="5" y="60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70" y="5"/>
                    <a:pt x="70" y="5"/>
                    <a:pt x="70" y="5"/>
                  </a:cubicBezTo>
                  <a:lnTo>
                    <a:pt x="70" y="60"/>
                  </a:lnTo>
                  <a:close/>
                  <a:moveTo>
                    <a:pt x="10" y="16"/>
                  </a:moveTo>
                  <a:cubicBezTo>
                    <a:pt x="64" y="16"/>
                    <a:pt x="64" y="16"/>
                    <a:pt x="64" y="16"/>
                  </a:cubicBezTo>
                  <a:cubicBezTo>
                    <a:pt x="64" y="22"/>
                    <a:pt x="64" y="22"/>
                    <a:pt x="64" y="22"/>
                  </a:cubicBezTo>
                  <a:cubicBezTo>
                    <a:pt x="10" y="22"/>
                    <a:pt x="10" y="22"/>
                    <a:pt x="10" y="22"/>
                  </a:cubicBezTo>
                  <a:lnTo>
                    <a:pt x="10" y="16"/>
                  </a:lnTo>
                  <a:close/>
                  <a:moveTo>
                    <a:pt x="43" y="27"/>
                  </a:moveTo>
                  <a:cubicBezTo>
                    <a:pt x="64" y="27"/>
                    <a:pt x="64" y="27"/>
                    <a:pt x="64" y="27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43" y="32"/>
                    <a:pt x="43" y="32"/>
                    <a:pt x="43" y="32"/>
                  </a:cubicBezTo>
                  <a:lnTo>
                    <a:pt x="43" y="27"/>
                  </a:lnTo>
                  <a:close/>
                  <a:moveTo>
                    <a:pt x="43" y="38"/>
                  </a:moveTo>
                  <a:cubicBezTo>
                    <a:pt x="64" y="38"/>
                    <a:pt x="64" y="38"/>
                    <a:pt x="64" y="38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43" y="43"/>
                    <a:pt x="43" y="43"/>
                    <a:pt x="43" y="43"/>
                  </a:cubicBezTo>
                  <a:lnTo>
                    <a:pt x="43" y="38"/>
                  </a:lnTo>
                  <a:close/>
                  <a:moveTo>
                    <a:pt x="43" y="49"/>
                  </a:moveTo>
                  <a:cubicBezTo>
                    <a:pt x="59" y="49"/>
                    <a:pt x="59" y="49"/>
                    <a:pt x="59" y="49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43" y="54"/>
                    <a:pt x="43" y="54"/>
                    <a:pt x="43" y="54"/>
                  </a:cubicBezTo>
                  <a:lnTo>
                    <a:pt x="43" y="49"/>
                  </a:lnTo>
                  <a:close/>
                  <a:moveTo>
                    <a:pt x="10" y="27"/>
                  </a:moveTo>
                  <a:cubicBezTo>
                    <a:pt x="37" y="27"/>
                    <a:pt x="37" y="27"/>
                    <a:pt x="37" y="27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10" y="54"/>
                    <a:pt x="10" y="54"/>
                    <a:pt x="10" y="54"/>
                  </a:cubicBezTo>
                  <a:lnTo>
                    <a:pt x="10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2" name="任意多边形 66">
              <a:extLst>
                <a:ext uri="{FF2B5EF4-FFF2-40B4-BE49-F238E27FC236}">
                  <a16:creationId xmlns:a16="http://schemas.microsoft.com/office/drawing/2014/main" id="{7424C10C-5408-4CD0-B6FC-1ABFD07778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3698" y="2767289"/>
              <a:ext cx="256411" cy="256409"/>
            </a:xfrm>
            <a:custGeom>
              <a:avLst/>
              <a:gdLst>
                <a:gd name="T0" fmla="*/ 0 w 131"/>
                <a:gd name="T1" fmla="*/ 131 h 131"/>
                <a:gd name="T2" fmla="*/ 65 w 131"/>
                <a:gd name="T3" fmla="*/ 131 h 131"/>
                <a:gd name="T4" fmla="*/ 65 w 131"/>
                <a:gd name="T5" fmla="*/ 0 h 131"/>
                <a:gd name="T6" fmla="*/ 0 w 131"/>
                <a:gd name="T7" fmla="*/ 0 h 131"/>
                <a:gd name="T8" fmla="*/ 0 w 131"/>
                <a:gd name="T9" fmla="*/ 131 h 131"/>
                <a:gd name="T10" fmla="*/ 41 w 131"/>
                <a:gd name="T11" fmla="*/ 17 h 131"/>
                <a:gd name="T12" fmla="*/ 57 w 131"/>
                <a:gd name="T13" fmla="*/ 17 h 131"/>
                <a:gd name="T14" fmla="*/ 57 w 131"/>
                <a:gd name="T15" fmla="*/ 33 h 131"/>
                <a:gd name="T16" fmla="*/ 41 w 131"/>
                <a:gd name="T17" fmla="*/ 33 h 131"/>
                <a:gd name="T18" fmla="*/ 41 w 131"/>
                <a:gd name="T19" fmla="*/ 17 h 131"/>
                <a:gd name="T20" fmla="*/ 41 w 131"/>
                <a:gd name="T21" fmla="*/ 49 h 131"/>
                <a:gd name="T22" fmla="*/ 57 w 131"/>
                <a:gd name="T23" fmla="*/ 49 h 131"/>
                <a:gd name="T24" fmla="*/ 57 w 131"/>
                <a:gd name="T25" fmla="*/ 66 h 131"/>
                <a:gd name="T26" fmla="*/ 41 w 131"/>
                <a:gd name="T27" fmla="*/ 66 h 131"/>
                <a:gd name="T28" fmla="*/ 41 w 131"/>
                <a:gd name="T29" fmla="*/ 49 h 131"/>
                <a:gd name="T30" fmla="*/ 41 w 131"/>
                <a:gd name="T31" fmla="*/ 82 h 131"/>
                <a:gd name="T32" fmla="*/ 57 w 131"/>
                <a:gd name="T33" fmla="*/ 82 h 131"/>
                <a:gd name="T34" fmla="*/ 57 w 131"/>
                <a:gd name="T35" fmla="*/ 98 h 131"/>
                <a:gd name="T36" fmla="*/ 41 w 131"/>
                <a:gd name="T37" fmla="*/ 98 h 131"/>
                <a:gd name="T38" fmla="*/ 41 w 131"/>
                <a:gd name="T39" fmla="*/ 82 h 131"/>
                <a:gd name="T40" fmla="*/ 8 w 131"/>
                <a:gd name="T41" fmla="*/ 17 h 131"/>
                <a:gd name="T42" fmla="*/ 24 w 131"/>
                <a:gd name="T43" fmla="*/ 17 h 131"/>
                <a:gd name="T44" fmla="*/ 24 w 131"/>
                <a:gd name="T45" fmla="*/ 33 h 131"/>
                <a:gd name="T46" fmla="*/ 8 w 131"/>
                <a:gd name="T47" fmla="*/ 33 h 131"/>
                <a:gd name="T48" fmla="*/ 8 w 131"/>
                <a:gd name="T49" fmla="*/ 17 h 131"/>
                <a:gd name="T50" fmla="*/ 8 w 131"/>
                <a:gd name="T51" fmla="*/ 49 h 131"/>
                <a:gd name="T52" fmla="*/ 24 w 131"/>
                <a:gd name="T53" fmla="*/ 49 h 131"/>
                <a:gd name="T54" fmla="*/ 24 w 131"/>
                <a:gd name="T55" fmla="*/ 66 h 131"/>
                <a:gd name="T56" fmla="*/ 8 w 131"/>
                <a:gd name="T57" fmla="*/ 66 h 131"/>
                <a:gd name="T58" fmla="*/ 8 w 131"/>
                <a:gd name="T59" fmla="*/ 49 h 131"/>
                <a:gd name="T60" fmla="*/ 8 w 131"/>
                <a:gd name="T61" fmla="*/ 82 h 131"/>
                <a:gd name="T62" fmla="*/ 24 w 131"/>
                <a:gd name="T63" fmla="*/ 82 h 131"/>
                <a:gd name="T64" fmla="*/ 24 w 131"/>
                <a:gd name="T65" fmla="*/ 98 h 131"/>
                <a:gd name="T66" fmla="*/ 8 w 131"/>
                <a:gd name="T67" fmla="*/ 98 h 131"/>
                <a:gd name="T68" fmla="*/ 8 w 131"/>
                <a:gd name="T69" fmla="*/ 82 h 131"/>
                <a:gd name="T70" fmla="*/ 73 w 131"/>
                <a:gd name="T71" fmla="*/ 41 h 131"/>
                <a:gd name="T72" fmla="*/ 131 w 131"/>
                <a:gd name="T73" fmla="*/ 41 h 131"/>
                <a:gd name="T74" fmla="*/ 131 w 131"/>
                <a:gd name="T75" fmla="*/ 49 h 131"/>
                <a:gd name="T76" fmla="*/ 73 w 131"/>
                <a:gd name="T77" fmla="*/ 49 h 131"/>
                <a:gd name="T78" fmla="*/ 73 w 131"/>
                <a:gd name="T79" fmla="*/ 41 h 131"/>
                <a:gd name="T80" fmla="*/ 73 w 131"/>
                <a:gd name="T81" fmla="*/ 131 h 131"/>
                <a:gd name="T82" fmla="*/ 90 w 131"/>
                <a:gd name="T83" fmla="*/ 131 h 131"/>
                <a:gd name="T84" fmla="*/ 90 w 131"/>
                <a:gd name="T85" fmla="*/ 98 h 131"/>
                <a:gd name="T86" fmla="*/ 114 w 131"/>
                <a:gd name="T87" fmla="*/ 98 h 131"/>
                <a:gd name="T88" fmla="*/ 114 w 131"/>
                <a:gd name="T89" fmla="*/ 131 h 131"/>
                <a:gd name="T90" fmla="*/ 131 w 131"/>
                <a:gd name="T91" fmla="*/ 131 h 131"/>
                <a:gd name="T92" fmla="*/ 131 w 131"/>
                <a:gd name="T93" fmla="*/ 57 h 131"/>
                <a:gd name="T94" fmla="*/ 73 w 131"/>
                <a:gd name="T95" fmla="*/ 57 h 131"/>
                <a:gd name="T96" fmla="*/ 73 w 131"/>
                <a:gd name="T97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31" h="131">
                  <a:moveTo>
                    <a:pt x="0" y="131"/>
                  </a:moveTo>
                  <a:lnTo>
                    <a:pt x="65" y="131"/>
                  </a:lnTo>
                  <a:lnTo>
                    <a:pt x="65" y="0"/>
                  </a:lnTo>
                  <a:lnTo>
                    <a:pt x="0" y="0"/>
                  </a:lnTo>
                  <a:lnTo>
                    <a:pt x="0" y="131"/>
                  </a:lnTo>
                  <a:close/>
                  <a:moveTo>
                    <a:pt x="41" y="17"/>
                  </a:moveTo>
                  <a:lnTo>
                    <a:pt x="57" y="17"/>
                  </a:lnTo>
                  <a:lnTo>
                    <a:pt x="57" y="33"/>
                  </a:lnTo>
                  <a:lnTo>
                    <a:pt x="41" y="33"/>
                  </a:lnTo>
                  <a:lnTo>
                    <a:pt x="41" y="17"/>
                  </a:lnTo>
                  <a:close/>
                  <a:moveTo>
                    <a:pt x="41" y="49"/>
                  </a:moveTo>
                  <a:lnTo>
                    <a:pt x="57" y="49"/>
                  </a:lnTo>
                  <a:lnTo>
                    <a:pt x="57" y="66"/>
                  </a:lnTo>
                  <a:lnTo>
                    <a:pt x="41" y="66"/>
                  </a:lnTo>
                  <a:lnTo>
                    <a:pt x="41" y="49"/>
                  </a:lnTo>
                  <a:close/>
                  <a:moveTo>
                    <a:pt x="41" y="82"/>
                  </a:moveTo>
                  <a:lnTo>
                    <a:pt x="57" y="82"/>
                  </a:lnTo>
                  <a:lnTo>
                    <a:pt x="57" y="98"/>
                  </a:lnTo>
                  <a:lnTo>
                    <a:pt x="41" y="98"/>
                  </a:lnTo>
                  <a:lnTo>
                    <a:pt x="41" y="82"/>
                  </a:lnTo>
                  <a:close/>
                  <a:moveTo>
                    <a:pt x="8" y="17"/>
                  </a:moveTo>
                  <a:lnTo>
                    <a:pt x="24" y="17"/>
                  </a:lnTo>
                  <a:lnTo>
                    <a:pt x="24" y="33"/>
                  </a:lnTo>
                  <a:lnTo>
                    <a:pt x="8" y="33"/>
                  </a:lnTo>
                  <a:lnTo>
                    <a:pt x="8" y="17"/>
                  </a:lnTo>
                  <a:close/>
                  <a:moveTo>
                    <a:pt x="8" y="49"/>
                  </a:moveTo>
                  <a:lnTo>
                    <a:pt x="24" y="49"/>
                  </a:lnTo>
                  <a:lnTo>
                    <a:pt x="24" y="66"/>
                  </a:lnTo>
                  <a:lnTo>
                    <a:pt x="8" y="66"/>
                  </a:lnTo>
                  <a:lnTo>
                    <a:pt x="8" y="49"/>
                  </a:lnTo>
                  <a:close/>
                  <a:moveTo>
                    <a:pt x="8" y="82"/>
                  </a:moveTo>
                  <a:lnTo>
                    <a:pt x="24" y="82"/>
                  </a:lnTo>
                  <a:lnTo>
                    <a:pt x="24" y="98"/>
                  </a:lnTo>
                  <a:lnTo>
                    <a:pt x="8" y="98"/>
                  </a:lnTo>
                  <a:lnTo>
                    <a:pt x="8" y="82"/>
                  </a:lnTo>
                  <a:close/>
                  <a:moveTo>
                    <a:pt x="73" y="41"/>
                  </a:moveTo>
                  <a:lnTo>
                    <a:pt x="131" y="41"/>
                  </a:lnTo>
                  <a:lnTo>
                    <a:pt x="131" y="49"/>
                  </a:lnTo>
                  <a:lnTo>
                    <a:pt x="73" y="49"/>
                  </a:lnTo>
                  <a:lnTo>
                    <a:pt x="73" y="41"/>
                  </a:lnTo>
                  <a:close/>
                  <a:moveTo>
                    <a:pt x="73" y="131"/>
                  </a:moveTo>
                  <a:lnTo>
                    <a:pt x="90" y="131"/>
                  </a:lnTo>
                  <a:lnTo>
                    <a:pt x="90" y="98"/>
                  </a:lnTo>
                  <a:lnTo>
                    <a:pt x="114" y="98"/>
                  </a:lnTo>
                  <a:lnTo>
                    <a:pt x="114" y="131"/>
                  </a:lnTo>
                  <a:lnTo>
                    <a:pt x="131" y="131"/>
                  </a:lnTo>
                  <a:lnTo>
                    <a:pt x="131" y="57"/>
                  </a:lnTo>
                  <a:lnTo>
                    <a:pt x="73" y="57"/>
                  </a:lnTo>
                  <a:lnTo>
                    <a:pt x="73" y="1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3" name="任意多边形 67">
              <a:extLst>
                <a:ext uri="{FF2B5EF4-FFF2-40B4-BE49-F238E27FC236}">
                  <a16:creationId xmlns:a16="http://schemas.microsoft.com/office/drawing/2014/main" id="{BF536AEC-CD78-4D49-B368-17D95CDA92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12808" y="3080462"/>
              <a:ext cx="272069" cy="272068"/>
            </a:xfrm>
            <a:custGeom>
              <a:avLst/>
              <a:gdLst>
                <a:gd name="T0" fmla="*/ 79 w 85"/>
                <a:gd name="T1" fmla="*/ 24 h 85"/>
                <a:gd name="T2" fmla="*/ 61 w 85"/>
                <a:gd name="T3" fmla="*/ 6 h 85"/>
                <a:gd name="T4" fmla="*/ 66 w 85"/>
                <a:gd name="T5" fmla="*/ 0 h 85"/>
                <a:gd name="T6" fmla="*/ 85 w 85"/>
                <a:gd name="T7" fmla="*/ 19 h 85"/>
                <a:gd name="T8" fmla="*/ 79 w 85"/>
                <a:gd name="T9" fmla="*/ 24 h 85"/>
                <a:gd name="T10" fmla="*/ 74 w 85"/>
                <a:gd name="T11" fmla="*/ 30 h 85"/>
                <a:gd name="T12" fmla="*/ 71 w 85"/>
                <a:gd name="T13" fmla="*/ 59 h 85"/>
                <a:gd name="T14" fmla="*/ 13 w 85"/>
                <a:gd name="T15" fmla="*/ 85 h 85"/>
                <a:gd name="T16" fmla="*/ 8 w 85"/>
                <a:gd name="T17" fmla="*/ 81 h 85"/>
                <a:gd name="T18" fmla="*/ 31 w 85"/>
                <a:gd name="T19" fmla="*/ 58 h 85"/>
                <a:gd name="T20" fmla="*/ 34 w 85"/>
                <a:gd name="T21" fmla="*/ 59 h 85"/>
                <a:gd name="T22" fmla="*/ 42 w 85"/>
                <a:gd name="T23" fmla="*/ 51 h 85"/>
                <a:gd name="T24" fmla="*/ 34 w 85"/>
                <a:gd name="T25" fmla="*/ 43 h 85"/>
                <a:gd name="T26" fmla="*/ 26 w 85"/>
                <a:gd name="T27" fmla="*/ 51 h 85"/>
                <a:gd name="T28" fmla="*/ 27 w 85"/>
                <a:gd name="T29" fmla="*/ 54 h 85"/>
                <a:gd name="T30" fmla="*/ 4 w 85"/>
                <a:gd name="T31" fmla="*/ 76 h 85"/>
                <a:gd name="T32" fmla="*/ 0 w 85"/>
                <a:gd name="T33" fmla="*/ 72 h 85"/>
                <a:gd name="T34" fmla="*/ 26 w 85"/>
                <a:gd name="T35" fmla="*/ 14 h 85"/>
                <a:gd name="T36" fmla="*/ 55 w 85"/>
                <a:gd name="T37" fmla="*/ 11 h 85"/>
                <a:gd name="T38" fmla="*/ 74 w 85"/>
                <a:gd name="T39" fmla="*/ 3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" h="85">
                  <a:moveTo>
                    <a:pt x="79" y="24"/>
                  </a:moveTo>
                  <a:cubicBezTo>
                    <a:pt x="61" y="6"/>
                    <a:pt x="61" y="6"/>
                    <a:pt x="61" y="6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85" y="19"/>
                    <a:pt x="85" y="19"/>
                    <a:pt x="85" y="19"/>
                  </a:cubicBezTo>
                  <a:lnTo>
                    <a:pt x="79" y="24"/>
                  </a:lnTo>
                  <a:close/>
                  <a:moveTo>
                    <a:pt x="74" y="30"/>
                  </a:moveTo>
                  <a:cubicBezTo>
                    <a:pt x="71" y="59"/>
                    <a:pt x="71" y="59"/>
                    <a:pt x="71" y="59"/>
                  </a:cubicBezTo>
                  <a:cubicBezTo>
                    <a:pt x="47" y="59"/>
                    <a:pt x="13" y="85"/>
                    <a:pt x="13" y="85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2" y="59"/>
                    <a:pt x="33" y="59"/>
                    <a:pt x="34" y="59"/>
                  </a:cubicBezTo>
                  <a:cubicBezTo>
                    <a:pt x="38" y="59"/>
                    <a:pt x="42" y="55"/>
                    <a:pt x="42" y="51"/>
                  </a:cubicBezTo>
                  <a:cubicBezTo>
                    <a:pt x="42" y="46"/>
                    <a:pt x="38" y="43"/>
                    <a:pt x="34" y="43"/>
                  </a:cubicBezTo>
                  <a:cubicBezTo>
                    <a:pt x="30" y="43"/>
                    <a:pt x="26" y="46"/>
                    <a:pt x="26" y="51"/>
                  </a:cubicBezTo>
                  <a:cubicBezTo>
                    <a:pt x="26" y="52"/>
                    <a:pt x="26" y="53"/>
                    <a:pt x="27" y="54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26" y="37"/>
                    <a:pt x="26" y="14"/>
                  </a:cubicBezTo>
                  <a:cubicBezTo>
                    <a:pt x="55" y="11"/>
                    <a:pt x="55" y="11"/>
                    <a:pt x="55" y="11"/>
                  </a:cubicBezTo>
                  <a:lnTo>
                    <a:pt x="74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4" name="任意多边形 68">
              <a:extLst>
                <a:ext uri="{FF2B5EF4-FFF2-40B4-BE49-F238E27FC236}">
                  <a16:creationId xmlns:a16="http://schemas.microsoft.com/office/drawing/2014/main" id="{A519D8CF-3CDE-47AB-9C64-9426C63005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6184" y="2757502"/>
              <a:ext cx="246623" cy="246623"/>
            </a:xfrm>
            <a:custGeom>
              <a:avLst/>
              <a:gdLst>
                <a:gd name="T0" fmla="*/ 53 w 77"/>
                <a:gd name="T1" fmla="*/ 30 h 77"/>
                <a:gd name="T2" fmla="*/ 26 w 77"/>
                <a:gd name="T3" fmla="*/ 2 h 77"/>
                <a:gd name="T4" fmla="*/ 39 w 77"/>
                <a:gd name="T5" fmla="*/ 0 h 77"/>
                <a:gd name="T6" fmla="*/ 53 w 77"/>
                <a:gd name="T7" fmla="*/ 3 h 77"/>
                <a:gd name="T8" fmla="*/ 53 w 77"/>
                <a:gd name="T9" fmla="*/ 30 h 77"/>
                <a:gd name="T10" fmla="*/ 58 w 77"/>
                <a:gd name="T11" fmla="*/ 53 h 77"/>
                <a:gd name="T12" fmla="*/ 58 w 77"/>
                <a:gd name="T13" fmla="*/ 5 h 77"/>
                <a:gd name="T14" fmla="*/ 77 w 77"/>
                <a:gd name="T15" fmla="*/ 38 h 77"/>
                <a:gd name="T16" fmla="*/ 74 w 77"/>
                <a:gd name="T17" fmla="*/ 53 h 77"/>
                <a:gd name="T18" fmla="*/ 58 w 77"/>
                <a:gd name="T19" fmla="*/ 53 h 77"/>
                <a:gd name="T20" fmla="*/ 24 w 77"/>
                <a:gd name="T21" fmla="*/ 58 h 77"/>
                <a:gd name="T22" fmla="*/ 72 w 77"/>
                <a:gd name="T23" fmla="*/ 58 h 77"/>
                <a:gd name="T24" fmla="*/ 39 w 77"/>
                <a:gd name="T25" fmla="*/ 77 h 77"/>
                <a:gd name="T26" fmla="*/ 24 w 77"/>
                <a:gd name="T27" fmla="*/ 74 h 77"/>
                <a:gd name="T28" fmla="*/ 24 w 77"/>
                <a:gd name="T29" fmla="*/ 58 h 77"/>
                <a:gd name="T30" fmla="*/ 32 w 77"/>
                <a:gd name="T31" fmla="*/ 17 h 77"/>
                <a:gd name="T32" fmla="*/ 1 w 77"/>
                <a:gd name="T33" fmla="*/ 48 h 77"/>
                <a:gd name="T34" fmla="*/ 0 w 77"/>
                <a:gd name="T35" fmla="*/ 38 h 77"/>
                <a:gd name="T36" fmla="*/ 20 w 77"/>
                <a:gd name="T37" fmla="*/ 5 h 77"/>
                <a:gd name="T38" fmla="*/ 32 w 77"/>
                <a:gd name="T39" fmla="*/ 17 h 77"/>
                <a:gd name="T40" fmla="*/ 20 w 77"/>
                <a:gd name="T41" fmla="*/ 38 h 77"/>
                <a:gd name="T42" fmla="*/ 20 w 77"/>
                <a:gd name="T43" fmla="*/ 72 h 77"/>
                <a:gd name="T44" fmla="*/ 4 w 77"/>
                <a:gd name="T45" fmla="*/ 54 h 77"/>
                <a:gd name="T46" fmla="*/ 20 w 77"/>
                <a:gd name="T47" fmla="*/ 3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7" h="77">
                  <a:moveTo>
                    <a:pt x="53" y="30"/>
                  </a:moveTo>
                  <a:cubicBezTo>
                    <a:pt x="26" y="2"/>
                    <a:pt x="26" y="2"/>
                    <a:pt x="26" y="2"/>
                  </a:cubicBezTo>
                  <a:cubicBezTo>
                    <a:pt x="30" y="1"/>
                    <a:pt x="34" y="0"/>
                    <a:pt x="39" y="0"/>
                  </a:cubicBezTo>
                  <a:cubicBezTo>
                    <a:pt x="44" y="0"/>
                    <a:pt x="49" y="1"/>
                    <a:pt x="53" y="3"/>
                  </a:cubicBezTo>
                  <a:lnTo>
                    <a:pt x="53" y="30"/>
                  </a:lnTo>
                  <a:close/>
                  <a:moveTo>
                    <a:pt x="58" y="53"/>
                  </a:moveTo>
                  <a:cubicBezTo>
                    <a:pt x="58" y="5"/>
                    <a:pt x="58" y="5"/>
                    <a:pt x="58" y="5"/>
                  </a:cubicBezTo>
                  <a:cubicBezTo>
                    <a:pt x="69" y="12"/>
                    <a:pt x="77" y="24"/>
                    <a:pt x="77" y="38"/>
                  </a:cubicBezTo>
                  <a:cubicBezTo>
                    <a:pt x="77" y="43"/>
                    <a:pt x="76" y="48"/>
                    <a:pt x="74" y="53"/>
                  </a:cubicBezTo>
                  <a:lnTo>
                    <a:pt x="58" y="53"/>
                  </a:lnTo>
                  <a:close/>
                  <a:moveTo>
                    <a:pt x="24" y="58"/>
                  </a:moveTo>
                  <a:cubicBezTo>
                    <a:pt x="72" y="58"/>
                    <a:pt x="72" y="58"/>
                    <a:pt x="72" y="58"/>
                  </a:cubicBezTo>
                  <a:cubicBezTo>
                    <a:pt x="65" y="69"/>
                    <a:pt x="53" y="77"/>
                    <a:pt x="39" y="77"/>
                  </a:cubicBezTo>
                  <a:cubicBezTo>
                    <a:pt x="34" y="77"/>
                    <a:pt x="29" y="76"/>
                    <a:pt x="24" y="74"/>
                  </a:cubicBezTo>
                  <a:lnTo>
                    <a:pt x="24" y="58"/>
                  </a:lnTo>
                  <a:close/>
                  <a:moveTo>
                    <a:pt x="32" y="17"/>
                  </a:moveTo>
                  <a:cubicBezTo>
                    <a:pt x="1" y="48"/>
                    <a:pt x="1" y="48"/>
                    <a:pt x="1" y="48"/>
                  </a:cubicBezTo>
                  <a:cubicBezTo>
                    <a:pt x="1" y="45"/>
                    <a:pt x="0" y="42"/>
                    <a:pt x="0" y="38"/>
                  </a:cubicBezTo>
                  <a:cubicBezTo>
                    <a:pt x="0" y="24"/>
                    <a:pt x="8" y="11"/>
                    <a:pt x="20" y="5"/>
                  </a:cubicBezTo>
                  <a:lnTo>
                    <a:pt x="32" y="17"/>
                  </a:lnTo>
                  <a:close/>
                  <a:moveTo>
                    <a:pt x="20" y="38"/>
                  </a:moveTo>
                  <a:cubicBezTo>
                    <a:pt x="20" y="72"/>
                    <a:pt x="20" y="72"/>
                    <a:pt x="20" y="72"/>
                  </a:cubicBezTo>
                  <a:cubicBezTo>
                    <a:pt x="12" y="68"/>
                    <a:pt x="7" y="61"/>
                    <a:pt x="4" y="54"/>
                  </a:cubicBezTo>
                  <a:lnTo>
                    <a:pt x="20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5" name="任意多边形 69">
              <a:extLst>
                <a:ext uri="{FF2B5EF4-FFF2-40B4-BE49-F238E27FC236}">
                  <a16:creationId xmlns:a16="http://schemas.microsoft.com/office/drawing/2014/main" id="{1A48A234-4B6B-493F-A197-6184BA371B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2270" y="3049145"/>
              <a:ext cx="230965" cy="185946"/>
            </a:xfrm>
            <a:custGeom>
              <a:avLst/>
              <a:gdLst>
                <a:gd name="T0" fmla="*/ 0 w 72"/>
                <a:gd name="T1" fmla="*/ 0 h 58"/>
                <a:gd name="T2" fmla="*/ 0 w 72"/>
                <a:gd name="T3" fmla="*/ 58 h 58"/>
                <a:gd name="T4" fmla="*/ 72 w 72"/>
                <a:gd name="T5" fmla="*/ 58 h 58"/>
                <a:gd name="T6" fmla="*/ 72 w 72"/>
                <a:gd name="T7" fmla="*/ 0 h 58"/>
                <a:gd name="T8" fmla="*/ 0 w 72"/>
                <a:gd name="T9" fmla="*/ 0 h 58"/>
                <a:gd name="T10" fmla="*/ 67 w 72"/>
                <a:gd name="T11" fmla="*/ 53 h 58"/>
                <a:gd name="T12" fmla="*/ 4 w 72"/>
                <a:gd name="T13" fmla="*/ 53 h 58"/>
                <a:gd name="T14" fmla="*/ 4 w 72"/>
                <a:gd name="T15" fmla="*/ 4 h 58"/>
                <a:gd name="T16" fmla="*/ 67 w 72"/>
                <a:gd name="T17" fmla="*/ 4 h 58"/>
                <a:gd name="T18" fmla="*/ 67 w 72"/>
                <a:gd name="T19" fmla="*/ 53 h 58"/>
                <a:gd name="T20" fmla="*/ 49 w 72"/>
                <a:gd name="T21" fmla="*/ 15 h 58"/>
                <a:gd name="T22" fmla="*/ 56 w 72"/>
                <a:gd name="T23" fmla="*/ 22 h 58"/>
                <a:gd name="T24" fmla="*/ 63 w 72"/>
                <a:gd name="T25" fmla="*/ 15 h 58"/>
                <a:gd name="T26" fmla="*/ 56 w 72"/>
                <a:gd name="T27" fmla="*/ 9 h 58"/>
                <a:gd name="T28" fmla="*/ 49 w 72"/>
                <a:gd name="T29" fmla="*/ 15 h 58"/>
                <a:gd name="T30" fmla="*/ 63 w 72"/>
                <a:gd name="T31" fmla="*/ 49 h 58"/>
                <a:gd name="T32" fmla="*/ 9 w 72"/>
                <a:gd name="T33" fmla="*/ 49 h 58"/>
                <a:gd name="T34" fmla="*/ 22 w 72"/>
                <a:gd name="T35" fmla="*/ 13 h 58"/>
                <a:gd name="T36" fmla="*/ 40 w 72"/>
                <a:gd name="T37" fmla="*/ 35 h 58"/>
                <a:gd name="T38" fmla="*/ 49 w 72"/>
                <a:gd name="T39" fmla="*/ 29 h 58"/>
                <a:gd name="T40" fmla="*/ 63 w 72"/>
                <a:gd name="T41" fmla="*/ 4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2" h="58">
                  <a:moveTo>
                    <a:pt x="0" y="0"/>
                  </a:moveTo>
                  <a:cubicBezTo>
                    <a:pt x="0" y="58"/>
                    <a:pt x="0" y="58"/>
                    <a:pt x="0" y="58"/>
                  </a:cubicBezTo>
                  <a:cubicBezTo>
                    <a:pt x="72" y="58"/>
                    <a:pt x="72" y="58"/>
                    <a:pt x="72" y="58"/>
                  </a:cubicBezTo>
                  <a:cubicBezTo>
                    <a:pt x="72" y="0"/>
                    <a:pt x="72" y="0"/>
                    <a:pt x="72" y="0"/>
                  </a:cubicBezTo>
                  <a:lnTo>
                    <a:pt x="0" y="0"/>
                  </a:lnTo>
                  <a:close/>
                  <a:moveTo>
                    <a:pt x="67" y="53"/>
                  </a:moveTo>
                  <a:cubicBezTo>
                    <a:pt x="4" y="53"/>
                    <a:pt x="4" y="53"/>
                    <a:pt x="4" y="5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7" y="53"/>
                  </a:lnTo>
                  <a:close/>
                  <a:moveTo>
                    <a:pt x="49" y="15"/>
                  </a:moveTo>
                  <a:cubicBezTo>
                    <a:pt x="49" y="19"/>
                    <a:pt x="52" y="22"/>
                    <a:pt x="56" y="22"/>
                  </a:cubicBezTo>
                  <a:cubicBezTo>
                    <a:pt x="60" y="22"/>
                    <a:pt x="63" y="19"/>
                    <a:pt x="63" y="15"/>
                  </a:cubicBezTo>
                  <a:cubicBezTo>
                    <a:pt x="63" y="12"/>
                    <a:pt x="60" y="9"/>
                    <a:pt x="56" y="9"/>
                  </a:cubicBezTo>
                  <a:cubicBezTo>
                    <a:pt x="52" y="9"/>
                    <a:pt x="49" y="12"/>
                    <a:pt x="49" y="15"/>
                  </a:cubicBezTo>
                  <a:close/>
                  <a:moveTo>
                    <a:pt x="63" y="49"/>
                  </a:moveTo>
                  <a:cubicBezTo>
                    <a:pt x="9" y="49"/>
                    <a:pt x="9" y="49"/>
                    <a:pt x="9" y="49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40" y="35"/>
                    <a:pt x="40" y="35"/>
                    <a:pt x="40" y="35"/>
                  </a:cubicBezTo>
                  <a:cubicBezTo>
                    <a:pt x="49" y="29"/>
                    <a:pt x="49" y="29"/>
                    <a:pt x="49" y="29"/>
                  </a:cubicBezTo>
                  <a:lnTo>
                    <a:pt x="63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6" name="任意多边形 70">
              <a:extLst>
                <a:ext uri="{FF2B5EF4-FFF2-40B4-BE49-F238E27FC236}">
                  <a16:creationId xmlns:a16="http://schemas.microsoft.com/office/drawing/2014/main" id="{3D32AFF7-16FF-4770-B02B-C483E6DF93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70276" y="3305554"/>
              <a:ext cx="242709" cy="281855"/>
            </a:xfrm>
            <a:custGeom>
              <a:avLst/>
              <a:gdLst>
                <a:gd name="T0" fmla="*/ 54 w 76"/>
                <a:gd name="T1" fmla="*/ 0 h 88"/>
                <a:gd name="T2" fmla="*/ 14 w 76"/>
                <a:gd name="T3" fmla="*/ 28 h 88"/>
                <a:gd name="T4" fmla="*/ 16 w 76"/>
                <a:gd name="T5" fmla="*/ 65 h 88"/>
                <a:gd name="T6" fmla="*/ 49 w 76"/>
                <a:gd name="T7" fmla="*/ 27 h 88"/>
                <a:gd name="T8" fmla="*/ 32 w 76"/>
                <a:gd name="T9" fmla="*/ 75 h 88"/>
                <a:gd name="T10" fmla="*/ 70 w 76"/>
                <a:gd name="T11" fmla="*/ 57 h 88"/>
                <a:gd name="T12" fmla="*/ 54 w 76"/>
                <a:gd name="T13" fmla="*/ 0 h 88"/>
                <a:gd name="T14" fmla="*/ 4 w 76"/>
                <a:gd name="T15" fmla="*/ 78 h 88"/>
                <a:gd name="T16" fmla="*/ 10 w 76"/>
                <a:gd name="T17" fmla="*/ 83 h 88"/>
                <a:gd name="T18" fmla="*/ 47 w 76"/>
                <a:gd name="T19" fmla="*/ 41 h 88"/>
                <a:gd name="T20" fmla="*/ 4 w 76"/>
                <a:gd name="T21" fmla="*/ 7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" h="88">
                  <a:moveTo>
                    <a:pt x="54" y="0"/>
                  </a:moveTo>
                  <a:cubicBezTo>
                    <a:pt x="40" y="23"/>
                    <a:pt x="30" y="12"/>
                    <a:pt x="14" y="28"/>
                  </a:cubicBezTo>
                  <a:cubicBezTo>
                    <a:pt x="0" y="42"/>
                    <a:pt x="5" y="60"/>
                    <a:pt x="16" y="65"/>
                  </a:cubicBezTo>
                  <a:cubicBezTo>
                    <a:pt x="28" y="60"/>
                    <a:pt x="40" y="46"/>
                    <a:pt x="49" y="27"/>
                  </a:cubicBezTo>
                  <a:cubicBezTo>
                    <a:pt x="49" y="27"/>
                    <a:pt x="57" y="51"/>
                    <a:pt x="32" y="75"/>
                  </a:cubicBezTo>
                  <a:cubicBezTo>
                    <a:pt x="44" y="88"/>
                    <a:pt x="64" y="79"/>
                    <a:pt x="70" y="57"/>
                  </a:cubicBezTo>
                  <a:cubicBezTo>
                    <a:pt x="76" y="33"/>
                    <a:pt x="60" y="9"/>
                    <a:pt x="54" y="0"/>
                  </a:cubicBezTo>
                  <a:close/>
                  <a:moveTo>
                    <a:pt x="4" y="78"/>
                  </a:moveTo>
                  <a:cubicBezTo>
                    <a:pt x="4" y="79"/>
                    <a:pt x="4" y="83"/>
                    <a:pt x="10" y="83"/>
                  </a:cubicBezTo>
                  <a:cubicBezTo>
                    <a:pt x="14" y="83"/>
                    <a:pt x="36" y="71"/>
                    <a:pt x="47" y="41"/>
                  </a:cubicBezTo>
                  <a:cubicBezTo>
                    <a:pt x="30" y="71"/>
                    <a:pt x="6" y="78"/>
                    <a:pt x="4" y="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7" name="任意多边形 71">
              <a:extLst>
                <a:ext uri="{FF2B5EF4-FFF2-40B4-BE49-F238E27FC236}">
                  <a16:creationId xmlns:a16="http://schemas.microsoft.com/office/drawing/2014/main" id="{57402156-EC06-46E5-8763-40FB8BA180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03727" y="2346463"/>
              <a:ext cx="328831" cy="244665"/>
            </a:xfrm>
            <a:custGeom>
              <a:avLst/>
              <a:gdLst>
                <a:gd name="T0" fmla="*/ 99 w 103"/>
                <a:gd name="T1" fmla="*/ 3 h 77"/>
                <a:gd name="T2" fmla="*/ 52 w 103"/>
                <a:gd name="T3" fmla="*/ 0 h 77"/>
                <a:gd name="T4" fmla="*/ 4 w 103"/>
                <a:gd name="T5" fmla="*/ 3 h 77"/>
                <a:gd name="T6" fmla="*/ 0 w 103"/>
                <a:gd name="T7" fmla="*/ 38 h 77"/>
                <a:gd name="T8" fmla="*/ 4 w 103"/>
                <a:gd name="T9" fmla="*/ 73 h 77"/>
                <a:gd name="T10" fmla="*/ 52 w 103"/>
                <a:gd name="T11" fmla="*/ 77 h 77"/>
                <a:gd name="T12" fmla="*/ 99 w 103"/>
                <a:gd name="T13" fmla="*/ 73 h 77"/>
                <a:gd name="T14" fmla="*/ 103 w 103"/>
                <a:gd name="T15" fmla="*/ 38 h 77"/>
                <a:gd name="T16" fmla="*/ 99 w 103"/>
                <a:gd name="T17" fmla="*/ 3 h 77"/>
                <a:gd name="T18" fmla="*/ 39 w 103"/>
                <a:gd name="T19" fmla="*/ 57 h 77"/>
                <a:gd name="T20" fmla="*/ 39 w 103"/>
                <a:gd name="T21" fmla="*/ 19 h 77"/>
                <a:gd name="T22" fmla="*/ 71 w 103"/>
                <a:gd name="T23" fmla="*/ 38 h 77"/>
                <a:gd name="T24" fmla="*/ 39 w 103"/>
                <a:gd name="T25" fmla="*/ 5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77">
                  <a:moveTo>
                    <a:pt x="99" y="3"/>
                  </a:moveTo>
                  <a:cubicBezTo>
                    <a:pt x="84" y="1"/>
                    <a:pt x="68" y="0"/>
                    <a:pt x="52" y="0"/>
                  </a:cubicBezTo>
                  <a:cubicBezTo>
                    <a:pt x="35" y="0"/>
                    <a:pt x="19" y="1"/>
                    <a:pt x="4" y="3"/>
                  </a:cubicBezTo>
                  <a:cubicBezTo>
                    <a:pt x="2" y="14"/>
                    <a:pt x="0" y="26"/>
                    <a:pt x="0" y="38"/>
                  </a:cubicBezTo>
                  <a:cubicBezTo>
                    <a:pt x="0" y="51"/>
                    <a:pt x="2" y="63"/>
                    <a:pt x="4" y="73"/>
                  </a:cubicBezTo>
                  <a:cubicBezTo>
                    <a:pt x="19" y="75"/>
                    <a:pt x="35" y="77"/>
                    <a:pt x="52" y="77"/>
                  </a:cubicBezTo>
                  <a:cubicBezTo>
                    <a:pt x="68" y="77"/>
                    <a:pt x="84" y="75"/>
                    <a:pt x="99" y="73"/>
                  </a:cubicBezTo>
                  <a:cubicBezTo>
                    <a:pt x="101" y="63"/>
                    <a:pt x="103" y="51"/>
                    <a:pt x="103" y="38"/>
                  </a:cubicBezTo>
                  <a:cubicBezTo>
                    <a:pt x="103" y="26"/>
                    <a:pt x="101" y="14"/>
                    <a:pt x="99" y="3"/>
                  </a:cubicBezTo>
                  <a:close/>
                  <a:moveTo>
                    <a:pt x="39" y="57"/>
                  </a:moveTo>
                  <a:cubicBezTo>
                    <a:pt x="39" y="19"/>
                    <a:pt x="39" y="19"/>
                    <a:pt x="39" y="19"/>
                  </a:cubicBezTo>
                  <a:cubicBezTo>
                    <a:pt x="71" y="38"/>
                    <a:pt x="71" y="38"/>
                    <a:pt x="71" y="38"/>
                  </a:cubicBezTo>
                  <a:lnTo>
                    <a:pt x="39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8" name="任意多边形 72">
              <a:extLst>
                <a:ext uri="{FF2B5EF4-FFF2-40B4-BE49-F238E27FC236}">
                  <a16:creationId xmlns:a16="http://schemas.microsoft.com/office/drawing/2014/main" id="{B36C3570-235D-4C5B-9D70-C1FCB1441F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78281" y="3927985"/>
              <a:ext cx="367978" cy="367978"/>
            </a:xfrm>
            <a:custGeom>
              <a:avLst/>
              <a:gdLst>
                <a:gd name="T0" fmla="*/ 115 w 115"/>
                <a:gd name="T1" fmla="*/ 32 h 115"/>
                <a:gd name="T2" fmla="*/ 104 w 115"/>
                <a:gd name="T3" fmla="*/ 22 h 115"/>
                <a:gd name="T4" fmla="*/ 84 w 115"/>
                <a:gd name="T5" fmla="*/ 42 h 115"/>
                <a:gd name="T6" fmla="*/ 73 w 115"/>
                <a:gd name="T7" fmla="*/ 30 h 115"/>
                <a:gd name="T8" fmla="*/ 93 w 115"/>
                <a:gd name="T9" fmla="*/ 10 h 115"/>
                <a:gd name="T10" fmla="*/ 83 w 115"/>
                <a:gd name="T11" fmla="*/ 0 h 115"/>
                <a:gd name="T12" fmla="*/ 63 w 115"/>
                <a:gd name="T13" fmla="*/ 20 h 115"/>
                <a:gd name="T14" fmla="*/ 50 w 115"/>
                <a:gd name="T15" fmla="*/ 7 h 115"/>
                <a:gd name="T16" fmla="*/ 40 w 115"/>
                <a:gd name="T17" fmla="*/ 17 h 115"/>
                <a:gd name="T18" fmla="*/ 98 w 115"/>
                <a:gd name="T19" fmla="*/ 74 h 115"/>
                <a:gd name="T20" fmla="*/ 107 w 115"/>
                <a:gd name="T21" fmla="*/ 65 h 115"/>
                <a:gd name="T22" fmla="*/ 95 w 115"/>
                <a:gd name="T23" fmla="*/ 52 h 115"/>
                <a:gd name="T24" fmla="*/ 115 w 115"/>
                <a:gd name="T25" fmla="*/ 32 h 115"/>
                <a:gd name="T26" fmla="*/ 31 w 115"/>
                <a:gd name="T27" fmla="*/ 84 h 115"/>
                <a:gd name="T28" fmla="*/ 89 w 115"/>
                <a:gd name="T29" fmla="*/ 76 h 115"/>
                <a:gd name="T30" fmla="*/ 39 w 115"/>
                <a:gd name="T31" fmla="*/ 26 h 115"/>
                <a:gd name="T32" fmla="*/ 31 w 115"/>
                <a:gd name="T33" fmla="*/ 84 h 115"/>
                <a:gd name="T34" fmla="*/ 21 w 115"/>
                <a:gd name="T35" fmla="*/ 79 h 115"/>
                <a:gd name="T36" fmla="*/ 36 w 115"/>
                <a:gd name="T37" fmla="*/ 93 h 115"/>
                <a:gd name="T38" fmla="*/ 14 w 115"/>
                <a:gd name="T39" fmla="*/ 115 h 115"/>
                <a:gd name="T40" fmla="*/ 0 w 115"/>
                <a:gd name="T41" fmla="*/ 100 h 115"/>
                <a:gd name="T42" fmla="*/ 21 w 115"/>
                <a:gd name="T43" fmla="*/ 79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5" h="115">
                  <a:moveTo>
                    <a:pt x="115" y="32"/>
                  </a:moveTo>
                  <a:cubicBezTo>
                    <a:pt x="104" y="22"/>
                    <a:pt x="104" y="22"/>
                    <a:pt x="104" y="22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73" y="30"/>
                    <a:pt x="73" y="30"/>
                    <a:pt x="73" y="3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63" y="20"/>
                    <a:pt x="63" y="20"/>
                    <a:pt x="63" y="20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98" y="74"/>
                    <a:pt x="98" y="74"/>
                    <a:pt x="98" y="74"/>
                  </a:cubicBezTo>
                  <a:cubicBezTo>
                    <a:pt x="107" y="65"/>
                    <a:pt x="107" y="65"/>
                    <a:pt x="107" y="65"/>
                  </a:cubicBezTo>
                  <a:cubicBezTo>
                    <a:pt x="95" y="52"/>
                    <a:pt x="95" y="52"/>
                    <a:pt x="95" y="52"/>
                  </a:cubicBezTo>
                  <a:lnTo>
                    <a:pt x="115" y="32"/>
                  </a:lnTo>
                  <a:close/>
                  <a:moveTo>
                    <a:pt x="31" y="84"/>
                  </a:moveTo>
                  <a:cubicBezTo>
                    <a:pt x="49" y="103"/>
                    <a:pt x="74" y="88"/>
                    <a:pt x="89" y="76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27" y="41"/>
                    <a:pt x="12" y="66"/>
                    <a:pt x="31" y="84"/>
                  </a:cubicBezTo>
                  <a:close/>
                  <a:moveTo>
                    <a:pt x="21" y="79"/>
                  </a:moveTo>
                  <a:cubicBezTo>
                    <a:pt x="36" y="93"/>
                    <a:pt x="36" y="93"/>
                    <a:pt x="36" y="93"/>
                  </a:cubicBezTo>
                  <a:cubicBezTo>
                    <a:pt x="14" y="115"/>
                    <a:pt x="14" y="115"/>
                    <a:pt x="14" y="115"/>
                  </a:cubicBezTo>
                  <a:cubicBezTo>
                    <a:pt x="0" y="100"/>
                    <a:pt x="0" y="100"/>
                    <a:pt x="0" y="100"/>
                  </a:cubicBezTo>
                  <a:lnTo>
                    <a:pt x="21" y="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9" name="任意多边形 73">
              <a:extLst>
                <a:ext uri="{FF2B5EF4-FFF2-40B4-BE49-F238E27FC236}">
                  <a16:creationId xmlns:a16="http://schemas.microsoft.com/office/drawing/2014/main" id="{D0356C94-98FE-41BD-977B-FEF5373229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17604" y="4376214"/>
              <a:ext cx="270111" cy="313173"/>
            </a:xfrm>
            <a:custGeom>
              <a:avLst/>
              <a:gdLst>
                <a:gd name="T0" fmla="*/ 55 w 85"/>
                <a:gd name="T1" fmla="*/ 14 h 98"/>
                <a:gd name="T2" fmla="*/ 55 w 85"/>
                <a:gd name="T3" fmla="*/ 27 h 98"/>
                <a:gd name="T4" fmla="*/ 64 w 85"/>
                <a:gd name="T5" fmla="*/ 33 h 98"/>
                <a:gd name="T6" fmla="*/ 73 w 85"/>
                <a:gd name="T7" fmla="*/ 55 h 98"/>
                <a:gd name="T8" fmla="*/ 64 w 85"/>
                <a:gd name="T9" fmla="*/ 77 h 98"/>
                <a:gd name="T10" fmla="*/ 43 w 85"/>
                <a:gd name="T11" fmla="*/ 86 h 98"/>
                <a:gd name="T12" fmla="*/ 21 w 85"/>
                <a:gd name="T13" fmla="*/ 77 h 98"/>
                <a:gd name="T14" fmla="*/ 12 w 85"/>
                <a:gd name="T15" fmla="*/ 55 h 98"/>
                <a:gd name="T16" fmla="*/ 21 w 85"/>
                <a:gd name="T17" fmla="*/ 33 h 98"/>
                <a:gd name="T18" fmla="*/ 30 w 85"/>
                <a:gd name="T19" fmla="*/ 27 h 98"/>
                <a:gd name="T20" fmla="*/ 30 w 85"/>
                <a:gd name="T21" fmla="*/ 14 h 98"/>
                <a:gd name="T22" fmla="*/ 0 w 85"/>
                <a:gd name="T23" fmla="*/ 55 h 98"/>
                <a:gd name="T24" fmla="*/ 43 w 85"/>
                <a:gd name="T25" fmla="*/ 98 h 98"/>
                <a:gd name="T26" fmla="*/ 85 w 85"/>
                <a:gd name="T27" fmla="*/ 55 h 98"/>
                <a:gd name="T28" fmla="*/ 55 w 85"/>
                <a:gd name="T29" fmla="*/ 14 h 98"/>
                <a:gd name="T30" fmla="*/ 37 w 85"/>
                <a:gd name="T31" fmla="*/ 0 h 98"/>
                <a:gd name="T32" fmla="*/ 49 w 85"/>
                <a:gd name="T33" fmla="*/ 0 h 98"/>
                <a:gd name="T34" fmla="*/ 49 w 85"/>
                <a:gd name="T35" fmla="*/ 49 h 98"/>
                <a:gd name="T36" fmla="*/ 37 w 85"/>
                <a:gd name="T37" fmla="*/ 49 h 98"/>
                <a:gd name="T38" fmla="*/ 37 w 85"/>
                <a:gd name="T3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" h="98">
                  <a:moveTo>
                    <a:pt x="55" y="14"/>
                  </a:moveTo>
                  <a:cubicBezTo>
                    <a:pt x="55" y="27"/>
                    <a:pt x="55" y="27"/>
                    <a:pt x="55" y="27"/>
                  </a:cubicBezTo>
                  <a:cubicBezTo>
                    <a:pt x="58" y="29"/>
                    <a:pt x="62" y="31"/>
                    <a:pt x="64" y="33"/>
                  </a:cubicBezTo>
                  <a:cubicBezTo>
                    <a:pt x="70" y="39"/>
                    <a:pt x="73" y="47"/>
                    <a:pt x="73" y="55"/>
                  </a:cubicBezTo>
                  <a:cubicBezTo>
                    <a:pt x="73" y="63"/>
                    <a:pt x="70" y="71"/>
                    <a:pt x="64" y="77"/>
                  </a:cubicBezTo>
                  <a:cubicBezTo>
                    <a:pt x="58" y="82"/>
                    <a:pt x="51" y="86"/>
                    <a:pt x="43" y="86"/>
                  </a:cubicBezTo>
                  <a:cubicBezTo>
                    <a:pt x="34" y="86"/>
                    <a:pt x="27" y="82"/>
                    <a:pt x="21" y="77"/>
                  </a:cubicBezTo>
                  <a:cubicBezTo>
                    <a:pt x="15" y="71"/>
                    <a:pt x="12" y="63"/>
                    <a:pt x="12" y="55"/>
                  </a:cubicBezTo>
                  <a:cubicBezTo>
                    <a:pt x="12" y="47"/>
                    <a:pt x="15" y="39"/>
                    <a:pt x="21" y="33"/>
                  </a:cubicBezTo>
                  <a:cubicBezTo>
                    <a:pt x="24" y="31"/>
                    <a:pt x="27" y="29"/>
                    <a:pt x="30" y="27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13" y="19"/>
                    <a:pt x="0" y="36"/>
                    <a:pt x="0" y="55"/>
                  </a:cubicBezTo>
                  <a:cubicBezTo>
                    <a:pt x="0" y="79"/>
                    <a:pt x="19" y="98"/>
                    <a:pt x="43" y="98"/>
                  </a:cubicBezTo>
                  <a:cubicBezTo>
                    <a:pt x="66" y="98"/>
                    <a:pt x="85" y="79"/>
                    <a:pt x="85" y="55"/>
                  </a:cubicBezTo>
                  <a:cubicBezTo>
                    <a:pt x="85" y="36"/>
                    <a:pt x="73" y="19"/>
                    <a:pt x="55" y="14"/>
                  </a:cubicBezTo>
                  <a:close/>
                  <a:moveTo>
                    <a:pt x="37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49"/>
                    <a:pt x="49" y="49"/>
                    <a:pt x="49" y="49"/>
                  </a:cubicBezTo>
                  <a:cubicBezTo>
                    <a:pt x="37" y="49"/>
                    <a:pt x="37" y="49"/>
                    <a:pt x="37" y="49"/>
                  </a:cubicBezTo>
                  <a:lnTo>
                    <a:pt x="3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0" name="任意多边形 74">
              <a:extLst>
                <a:ext uri="{FF2B5EF4-FFF2-40B4-BE49-F238E27FC236}">
                  <a16:creationId xmlns:a16="http://schemas.microsoft.com/office/drawing/2014/main" id="{FAF7385F-D8E3-443D-9A52-8B4DA988A0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48921" y="3640258"/>
              <a:ext cx="146800" cy="256409"/>
            </a:xfrm>
            <a:custGeom>
              <a:avLst/>
              <a:gdLst>
                <a:gd name="T0" fmla="*/ 0 w 75"/>
                <a:gd name="T1" fmla="*/ 131 h 131"/>
                <a:gd name="T2" fmla="*/ 0 w 75"/>
                <a:gd name="T3" fmla="*/ 0 h 131"/>
                <a:gd name="T4" fmla="*/ 21 w 75"/>
                <a:gd name="T5" fmla="*/ 0 h 131"/>
                <a:gd name="T6" fmla="*/ 21 w 75"/>
                <a:gd name="T7" fmla="*/ 59 h 131"/>
                <a:gd name="T8" fmla="*/ 75 w 75"/>
                <a:gd name="T9" fmla="*/ 5 h 131"/>
                <a:gd name="T10" fmla="*/ 75 w 75"/>
                <a:gd name="T11" fmla="*/ 125 h 131"/>
                <a:gd name="T12" fmla="*/ 21 w 75"/>
                <a:gd name="T13" fmla="*/ 71 h 131"/>
                <a:gd name="T14" fmla="*/ 21 w 75"/>
                <a:gd name="T15" fmla="*/ 131 h 131"/>
                <a:gd name="T16" fmla="*/ 0 w 75"/>
                <a:gd name="T17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131">
                  <a:moveTo>
                    <a:pt x="0" y="131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59"/>
                  </a:lnTo>
                  <a:lnTo>
                    <a:pt x="75" y="5"/>
                  </a:lnTo>
                  <a:lnTo>
                    <a:pt x="75" y="125"/>
                  </a:lnTo>
                  <a:lnTo>
                    <a:pt x="21" y="71"/>
                  </a:lnTo>
                  <a:lnTo>
                    <a:pt x="21" y="131"/>
                  </a:lnTo>
                  <a:lnTo>
                    <a:pt x="0" y="1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1" name="任意多边形 75">
              <a:extLst>
                <a:ext uri="{FF2B5EF4-FFF2-40B4-BE49-F238E27FC236}">
                  <a16:creationId xmlns:a16="http://schemas.microsoft.com/office/drawing/2014/main" id="{152D39B6-27FE-452D-9235-3083AA7BF4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56926" y="2651806"/>
              <a:ext cx="279899" cy="250538"/>
            </a:xfrm>
            <a:custGeom>
              <a:avLst/>
              <a:gdLst>
                <a:gd name="T0" fmla="*/ 22 w 88"/>
                <a:gd name="T1" fmla="*/ 0 h 78"/>
                <a:gd name="T2" fmla="*/ 66 w 88"/>
                <a:gd name="T3" fmla="*/ 0 h 78"/>
                <a:gd name="T4" fmla="*/ 66 w 88"/>
                <a:gd name="T5" fmla="*/ 11 h 78"/>
                <a:gd name="T6" fmla="*/ 22 w 88"/>
                <a:gd name="T7" fmla="*/ 11 h 78"/>
                <a:gd name="T8" fmla="*/ 22 w 88"/>
                <a:gd name="T9" fmla="*/ 0 h 78"/>
                <a:gd name="T10" fmla="*/ 83 w 88"/>
                <a:gd name="T11" fmla="*/ 17 h 78"/>
                <a:gd name="T12" fmla="*/ 5 w 88"/>
                <a:gd name="T13" fmla="*/ 17 h 78"/>
                <a:gd name="T14" fmla="*/ 0 w 88"/>
                <a:gd name="T15" fmla="*/ 22 h 78"/>
                <a:gd name="T16" fmla="*/ 0 w 88"/>
                <a:gd name="T17" fmla="*/ 50 h 78"/>
                <a:gd name="T18" fmla="*/ 5 w 88"/>
                <a:gd name="T19" fmla="*/ 56 h 78"/>
                <a:gd name="T20" fmla="*/ 22 w 88"/>
                <a:gd name="T21" fmla="*/ 56 h 78"/>
                <a:gd name="T22" fmla="*/ 22 w 88"/>
                <a:gd name="T23" fmla="*/ 78 h 78"/>
                <a:gd name="T24" fmla="*/ 66 w 88"/>
                <a:gd name="T25" fmla="*/ 78 h 78"/>
                <a:gd name="T26" fmla="*/ 66 w 88"/>
                <a:gd name="T27" fmla="*/ 56 h 78"/>
                <a:gd name="T28" fmla="*/ 83 w 88"/>
                <a:gd name="T29" fmla="*/ 56 h 78"/>
                <a:gd name="T30" fmla="*/ 88 w 88"/>
                <a:gd name="T31" fmla="*/ 50 h 78"/>
                <a:gd name="T32" fmla="*/ 88 w 88"/>
                <a:gd name="T33" fmla="*/ 22 h 78"/>
                <a:gd name="T34" fmla="*/ 83 w 88"/>
                <a:gd name="T35" fmla="*/ 17 h 78"/>
                <a:gd name="T36" fmla="*/ 60 w 88"/>
                <a:gd name="T37" fmla="*/ 72 h 78"/>
                <a:gd name="T38" fmla="*/ 27 w 88"/>
                <a:gd name="T39" fmla="*/ 72 h 78"/>
                <a:gd name="T40" fmla="*/ 27 w 88"/>
                <a:gd name="T41" fmla="*/ 45 h 78"/>
                <a:gd name="T42" fmla="*/ 60 w 88"/>
                <a:gd name="T43" fmla="*/ 45 h 78"/>
                <a:gd name="T44" fmla="*/ 60 w 88"/>
                <a:gd name="T45" fmla="*/ 72 h 78"/>
                <a:gd name="T46" fmla="*/ 84 w 88"/>
                <a:gd name="T47" fmla="*/ 25 h 78"/>
                <a:gd name="T48" fmla="*/ 80 w 88"/>
                <a:gd name="T49" fmla="*/ 29 h 78"/>
                <a:gd name="T50" fmla="*/ 76 w 88"/>
                <a:gd name="T51" fmla="*/ 25 h 78"/>
                <a:gd name="T52" fmla="*/ 80 w 88"/>
                <a:gd name="T53" fmla="*/ 21 h 78"/>
                <a:gd name="T54" fmla="*/ 84 w 88"/>
                <a:gd name="T55" fmla="*/ 2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8" h="78">
                  <a:moveTo>
                    <a:pt x="22" y="0"/>
                  </a:moveTo>
                  <a:cubicBezTo>
                    <a:pt x="66" y="0"/>
                    <a:pt x="66" y="0"/>
                    <a:pt x="66" y="0"/>
                  </a:cubicBezTo>
                  <a:cubicBezTo>
                    <a:pt x="66" y="11"/>
                    <a:pt x="66" y="11"/>
                    <a:pt x="66" y="11"/>
                  </a:cubicBezTo>
                  <a:cubicBezTo>
                    <a:pt x="22" y="11"/>
                    <a:pt x="22" y="11"/>
                    <a:pt x="22" y="11"/>
                  </a:cubicBezTo>
                  <a:lnTo>
                    <a:pt x="22" y="0"/>
                  </a:lnTo>
                  <a:close/>
                  <a:moveTo>
                    <a:pt x="83" y="17"/>
                  </a:moveTo>
                  <a:cubicBezTo>
                    <a:pt x="5" y="17"/>
                    <a:pt x="5" y="17"/>
                    <a:pt x="5" y="17"/>
                  </a:cubicBezTo>
                  <a:cubicBezTo>
                    <a:pt x="2" y="17"/>
                    <a:pt x="0" y="19"/>
                    <a:pt x="0" y="22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3"/>
                    <a:pt x="2" y="56"/>
                    <a:pt x="5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2" y="78"/>
                    <a:pt x="22" y="78"/>
                    <a:pt x="22" y="78"/>
                  </a:cubicBezTo>
                  <a:cubicBezTo>
                    <a:pt x="66" y="78"/>
                    <a:pt x="66" y="78"/>
                    <a:pt x="66" y="78"/>
                  </a:cubicBezTo>
                  <a:cubicBezTo>
                    <a:pt x="66" y="56"/>
                    <a:pt x="66" y="56"/>
                    <a:pt x="66" y="56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86" y="56"/>
                    <a:pt x="88" y="53"/>
                    <a:pt x="88" y="50"/>
                  </a:cubicBezTo>
                  <a:cubicBezTo>
                    <a:pt x="88" y="22"/>
                    <a:pt x="88" y="22"/>
                    <a:pt x="88" y="22"/>
                  </a:cubicBezTo>
                  <a:cubicBezTo>
                    <a:pt x="88" y="19"/>
                    <a:pt x="86" y="17"/>
                    <a:pt x="83" y="17"/>
                  </a:cubicBezTo>
                  <a:close/>
                  <a:moveTo>
                    <a:pt x="60" y="72"/>
                  </a:moveTo>
                  <a:cubicBezTo>
                    <a:pt x="27" y="72"/>
                    <a:pt x="27" y="72"/>
                    <a:pt x="27" y="72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60" y="45"/>
                    <a:pt x="60" y="45"/>
                    <a:pt x="60" y="45"/>
                  </a:cubicBezTo>
                  <a:lnTo>
                    <a:pt x="60" y="72"/>
                  </a:lnTo>
                  <a:close/>
                  <a:moveTo>
                    <a:pt x="84" y="25"/>
                  </a:moveTo>
                  <a:cubicBezTo>
                    <a:pt x="84" y="27"/>
                    <a:pt x="82" y="29"/>
                    <a:pt x="80" y="29"/>
                  </a:cubicBezTo>
                  <a:cubicBezTo>
                    <a:pt x="78" y="29"/>
                    <a:pt x="76" y="27"/>
                    <a:pt x="76" y="25"/>
                  </a:cubicBezTo>
                  <a:cubicBezTo>
                    <a:pt x="76" y="23"/>
                    <a:pt x="78" y="21"/>
                    <a:pt x="80" y="21"/>
                  </a:cubicBezTo>
                  <a:cubicBezTo>
                    <a:pt x="82" y="21"/>
                    <a:pt x="84" y="23"/>
                    <a:pt x="84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2" name="任意多边形 76">
              <a:extLst>
                <a:ext uri="{FF2B5EF4-FFF2-40B4-BE49-F238E27FC236}">
                  <a16:creationId xmlns:a16="http://schemas.microsoft.com/office/drawing/2014/main" id="{53243535-2EC1-4C55-A70C-6BD777996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64756" y="2953235"/>
              <a:ext cx="244667" cy="258367"/>
            </a:xfrm>
            <a:custGeom>
              <a:avLst/>
              <a:gdLst>
                <a:gd name="T0" fmla="*/ 69 w 76"/>
                <a:gd name="T1" fmla="*/ 0 h 81"/>
                <a:gd name="T2" fmla="*/ 8 w 76"/>
                <a:gd name="T3" fmla="*/ 0 h 81"/>
                <a:gd name="T4" fmla="*/ 0 w 76"/>
                <a:gd name="T5" fmla="*/ 7 h 81"/>
                <a:gd name="T6" fmla="*/ 0 w 76"/>
                <a:gd name="T7" fmla="*/ 73 h 81"/>
                <a:gd name="T8" fmla="*/ 8 w 76"/>
                <a:gd name="T9" fmla="*/ 81 h 81"/>
                <a:gd name="T10" fmla="*/ 69 w 76"/>
                <a:gd name="T11" fmla="*/ 81 h 81"/>
                <a:gd name="T12" fmla="*/ 76 w 76"/>
                <a:gd name="T13" fmla="*/ 73 h 81"/>
                <a:gd name="T14" fmla="*/ 76 w 76"/>
                <a:gd name="T15" fmla="*/ 7 h 81"/>
                <a:gd name="T16" fmla="*/ 69 w 76"/>
                <a:gd name="T17" fmla="*/ 0 h 81"/>
                <a:gd name="T18" fmla="*/ 66 w 76"/>
                <a:gd name="T19" fmla="*/ 71 h 81"/>
                <a:gd name="T20" fmla="*/ 11 w 76"/>
                <a:gd name="T21" fmla="*/ 71 h 81"/>
                <a:gd name="T22" fmla="*/ 11 w 76"/>
                <a:gd name="T23" fmla="*/ 10 h 81"/>
                <a:gd name="T24" fmla="*/ 66 w 76"/>
                <a:gd name="T25" fmla="*/ 10 h 81"/>
                <a:gd name="T26" fmla="*/ 66 w 76"/>
                <a:gd name="T27" fmla="*/ 71 h 81"/>
                <a:gd name="T28" fmla="*/ 21 w 76"/>
                <a:gd name="T29" fmla="*/ 45 h 81"/>
                <a:gd name="T30" fmla="*/ 56 w 76"/>
                <a:gd name="T31" fmla="*/ 45 h 81"/>
                <a:gd name="T32" fmla="*/ 56 w 76"/>
                <a:gd name="T33" fmla="*/ 50 h 81"/>
                <a:gd name="T34" fmla="*/ 21 w 76"/>
                <a:gd name="T35" fmla="*/ 50 h 81"/>
                <a:gd name="T36" fmla="*/ 21 w 76"/>
                <a:gd name="T37" fmla="*/ 45 h 81"/>
                <a:gd name="T38" fmla="*/ 21 w 76"/>
                <a:gd name="T39" fmla="*/ 55 h 81"/>
                <a:gd name="T40" fmla="*/ 56 w 76"/>
                <a:gd name="T41" fmla="*/ 55 h 81"/>
                <a:gd name="T42" fmla="*/ 56 w 76"/>
                <a:gd name="T43" fmla="*/ 60 h 81"/>
                <a:gd name="T44" fmla="*/ 21 w 76"/>
                <a:gd name="T45" fmla="*/ 60 h 81"/>
                <a:gd name="T46" fmla="*/ 21 w 76"/>
                <a:gd name="T47" fmla="*/ 55 h 81"/>
                <a:gd name="T48" fmla="*/ 26 w 76"/>
                <a:gd name="T49" fmla="*/ 23 h 81"/>
                <a:gd name="T50" fmla="*/ 33 w 76"/>
                <a:gd name="T51" fmla="*/ 30 h 81"/>
                <a:gd name="T52" fmla="*/ 41 w 76"/>
                <a:gd name="T53" fmla="*/ 23 h 81"/>
                <a:gd name="T54" fmla="*/ 33 w 76"/>
                <a:gd name="T55" fmla="*/ 15 h 81"/>
                <a:gd name="T56" fmla="*/ 26 w 76"/>
                <a:gd name="T57" fmla="*/ 23 h 81"/>
                <a:gd name="T58" fmla="*/ 38 w 76"/>
                <a:gd name="T59" fmla="*/ 30 h 81"/>
                <a:gd name="T60" fmla="*/ 28 w 76"/>
                <a:gd name="T61" fmla="*/ 30 h 81"/>
                <a:gd name="T62" fmla="*/ 21 w 76"/>
                <a:gd name="T63" fmla="*/ 35 h 81"/>
                <a:gd name="T64" fmla="*/ 21 w 76"/>
                <a:gd name="T65" fmla="*/ 40 h 81"/>
                <a:gd name="T66" fmla="*/ 46 w 76"/>
                <a:gd name="T67" fmla="*/ 40 h 81"/>
                <a:gd name="T68" fmla="*/ 46 w 76"/>
                <a:gd name="T69" fmla="*/ 35 h 81"/>
                <a:gd name="T70" fmla="*/ 38 w 76"/>
                <a:gd name="T71" fmla="*/ 3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6" h="81">
                  <a:moveTo>
                    <a:pt x="69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7"/>
                    <a:pt x="4" y="81"/>
                    <a:pt x="8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73" y="81"/>
                    <a:pt x="76" y="77"/>
                    <a:pt x="76" y="73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6" y="3"/>
                    <a:pt x="73" y="0"/>
                    <a:pt x="69" y="0"/>
                  </a:cubicBezTo>
                  <a:close/>
                  <a:moveTo>
                    <a:pt x="66" y="71"/>
                  </a:moveTo>
                  <a:cubicBezTo>
                    <a:pt x="11" y="71"/>
                    <a:pt x="11" y="71"/>
                    <a:pt x="11" y="7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66" y="10"/>
                    <a:pt x="66" y="10"/>
                    <a:pt x="66" y="10"/>
                  </a:cubicBezTo>
                  <a:lnTo>
                    <a:pt x="66" y="71"/>
                  </a:lnTo>
                  <a:close/>
                  <a:moveTo>
                    <a:pt x="21" y="45"/>
                  </a:moveTo>
                  <a:cubicBezTo>
                    <a:pt x="56" y="45"/>
                    <a:pt x="56" y="45"/>
                    <a:pt x="56" y="45"/>
                  </a:cubicBezTo>
                  <a:cubicBezTo>
                    <a:pt x="56" y="50"/>
                    <a:pt x="56" y="50"/>
                    <a:pt x="56" y="50"/>
                  </a:cubicBezTo>
                  <a:cubicBezTo>
                    <a:pt x="21" y="50"/>
                    <a:pt x="21" y="50"/>
                    <a:pt x="21" y="50"/>
                  </a:cubicBezTo>
                  <a:lnTo>
                    <a:pt x="21" y="45"/>
                  </a:lnTo>
                  <a:close/>
                  <a:moveTo>
                    <a:pt x="21" y="55"/>
                  </a:moveTo>
                  <a:cubicBezTo>
                    <a:pt x="56" y="55"/>
                    <a:pt x="56" y="55"/>
                    <a:pt x="56" y="55"/>
                  </a:cubicBezTo>
                  <a:cubicBezTo>
                    <a:pt x="56" y="60"/>
                    <a:pt x="56" y="60"/>
                    <a:pt x="56" y="60"/>
                  </a:cubicBezTo>
                  <a:cubicBezTo>
                    <a:pt x="21" y="60"/>
                    <a:pt x="21" y="60"/>
                    <a:pt x="21" y="60"/>
                  </a:cubicBezTo>
                  <a:lnTo>
                    <a:pt x="21" y="55"/>
                  </a:lnTo>
                  <a:close/>
                  <a:moveTo>
                    <a:pt x="26" y="23"/>
                  </a:moveTo>
                  <a:cubicBezTo>
                    <a:pt x="26" y="27"/>
                    <a:pt x="29" y="30"/>
                    <a:pt x="33" y="30"/>
                  </a:cubicBezTo>
                  <a:cubicBezTo>
                    <a:pt x="37" y="30"/>
                    <a:pt x="41" y="27"/>
                    <a:pt x="41" y="23"/>
                  </a:cubicBezTo>
                  <a:cubicBezTo>
                    <a:pt x="41" y="18"/>
                    <a:pt x="37" y="15"/>
                    <a:pt x="33" y="15"/>
                  </a:cubicBezTo>
                  <a:cubicBezTo>
                    <a:pt x="29" y="15"/>
                    <a:pt x="26" y="18"/>
                    <a:pt x="26" y="23"/>
                  </a:cubicBezTo>
                  <a:close/>
                  <a:moveTo>
                    <a:pt x="38" y="30"/>
                  </a:moveTo>
                  <a:cubicBezTo>
                    <a:pt x="28" y="30"/>
                    <a:pt x="28" y="30"/>
                    <a:pt x="28" y="30"/>
                  </a:cubicBezTo>
                  <a:cubicBezTo>
                    <a:pt x="24" y="30"/>
                    <a:pt x="21" y="32"/>
                    <a:pt x="21" y="35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32"/>
                    <a:pt x="42" y="30"/>
                    <a:pt x="38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3" name="任意多边形 77">
              <a:extLst>
                <a:ext uri="{FF2B5EF4-FFF2-40B4-BE49-F238E27FC236}">
                  <a16:creationId xmlns:a16="http://schemas.microsoft.com/office/drawing/2014/main" id="{9D62909A-AB75-464B-8E07-4FE1F61E2A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83977" y="2054822"/>
              <a:ext cx="248581" cy="248580"/>
            </a:xfrm>
            <a:custGeom>
              <a:avLst/>
              <a:gdLst>
                <a:gd name="T0" fmla="*/ 67 w 127"/>
                <a:gd name="T1" fmla="*/ 0 h 127"/>
                <a:gd name="T2" fmla="*/ 55 w 127"/>
                <a:gd name="T3" fmla="*/ 11 h 127"/>
                <a:gd name="T4" fmla="*/ 67 w 127"/>
                <a:gd name="T5" fmla="*/ 24 h 127"/>
                <a:gd name="T6" fmla="*/ 39 w 127"/>
                <a:gd name="T7" fmla="*/ 55 h 127"/>
                <a:gd name="T8" fmla="*/ 11 w 127"/>
                <a:gd name="T9" fmla="*/ 55 h 127"/>
                <a:gd name="T10" fmla="*/ 34 w 127"/>
                <a:gd name="T11" fmla="*/ 77 h 127"/>
                <a:gd name="T12" fmla="*/ 0 w 127"/>
                <a:gd name="T13" fmla="*/ 122 h 127"/>
                <a:gd name="T14" fmla="*/ 0 w 127"/>
                <a:gd name="T15" fmla="*/ 127 h 127"/>
                <a:gd name="T16" fmla="*/ 4 w 127"/>
                <a:gd name="T17" fmla="*/ 127 h 127"/>
                <a:gd name="T18" fmla="*/ 49 w 127"/>
                <a:gd name="T19" fmla="*/ 93 h 127"/>
                <a:gd name="T20" fmla="*/ 71 w 127"/>
                <a:gd name="T21" fmla="*/ 114 h 127"/>
                <a:gd name="T22" fmla="*/ 71 w 127"/>
                <a:gd name="T23" fmla="*/ 86 h 127"/>
                <a:gd name="T24" fmla="*/ 102 w 127"/>
                <a:gd name="T25" fmla="*/ 59 h 127"/>
                <a:gd name="T26" fmla="*/ 114 w 127"/>
                <a:gd name="T27" fmla="*/ 72 h 127"/>
                <a:gd name="T28" fmla="*/ 127 w 127"/>
                <a:gd name="T29" fmla="*/ 59 h 127"/>
                <a:gd name="T30" fmla="*/ 67 w 127"/>
                <a:gd name="T31" fmla="*/ 0 h 127"/>
                <a:gd name="T32" fmla="*/ 55 w 127"/>
                <a:gd name="T33" fmla="*/ 67 h 127"/>
                <a:gd name="T34" fmla="*/ 47 w 127"/>
                <a:gd name="T35" fmla="*/ 59 h 127"/>
                <a:gd name="T36" fmla="*/ 75 w 127"/>
                <a:gd name="T37" fmla="*/ 31 h 127"/>
                <a:gd name="T38" fmla="*/ 83 w 127"/>
                <a:gd name="T39" fmla="*/ 39 h 127"/>
                <a:gd name="T40" fmla="*/ 55 w 127"/>
                <a:gd name="T41" fmla="*/ 6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7" h="127">
                  <a:moveTo>
                    <a:pt x="67" y="0"/>
                  </a:moveTo>
                  <a:lnTo>
                    <a:pt x="55" y="11"/>
                  </a:lnTo>
                  <a:lnTo>
                    <a:pt x="67" y="24"/>
                  </a:lnTo>
                  <a:lnTo>
                    <a:pt x="39" y="55"/>
                  </a:lnTo>
                  <a:lnTo>
                    <a:pt x="11" y="55"/>
                  </a:lnTo>
                  <a:lnTo>
                    <a:pt x="34" y="77"/>
                  </a:lnTo>
                  <a:lnTo>
                    <a:pt x="0" y="122"/>
                  </a:lnTo>
                  <a:lnTo>
                    <a:pt x="0" y="127"/>
                  </a:lnTo>
                  <a:lnTo>
                    <a:pt x="4" y="127"/>
                  </a:lnTo>
                  <a:lnTo>
                    <a:pt x="49" y="93"/>
                  </a:lnTo>
                  <a:lnTo>
                    <a:pt x="71" y="114"/>
                  </a:lnTo>
                  <a:lnTo>
                    <a:pt x="71" y="86"/>
                  </a:lnTo>
                  <a:lnTo>
                    <a:pt x="102" y="59"/>
                  </a:lnTo>
                  <a:lnTo>
                    <a:pt x="114" y="72"/>
                  </a:lnTo>
                  <a:lnTo>
                    <a:pt x="127" y="59"/>
                  </a:lnTo>
                  <a:lnTo>
                    <a:pt x="67" y="0"/>
                  </a:lnTo>
                  <a:close/>
                  <a:moveTo>
                    <a:pt x="55" y="67"/>
                  </a:moveTo>
                  <a:lnTo>
                    <a:pt x="47" y="59"/>
                  </a:lnTo>
                  <a:lnTo>
                    <a:pt x="75" y="31"/>
                  </a:lnTo>
                  <a:lnTo>
                    <a:pt x="83" y="39"/>
                  </a:lnTo>
                  <a:lnTo>
                    <a:pt x="55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4" name="任意多边形 78">
              <a:extLst>
                <a:ext uri="{FF2B5EF4-FFF2-40B4-BE49-F238E27FC236}">
                  <a16:creationId xmlns:a16="http://schemas.microsoft.com/office/drawing/2014/main" id="{904BDAF6-CD40-4287-8F88-FECCDBED0E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74366" y="1367799"/>
              <a:ext cx="246623" cy="166372"/>
            </a:xfrm>
            <a:custGeom>
              <a:avLst/>
              <a:gdLst>
                <a:gd name="T0" fmla="*/ 17 w 77"/>
                <a:gd name="T1" fmla="*/ 19 h 52"/>
                <a:gd name="T2" fmla="*/ 34 w 77"/>
                <a:gd name="T3" fmla="*/ 36 h 52"/>
                <a:gd name="T4" fmla="*/ 17 w 77"/>
                <a:gd name="T5" fmla="*/ 52 h 52"/>
                <a:gd name="T6" fmla="*/ 0 w 77"/>
                <a:gd name="T7" fmla="*/ 36 h 52"/>
                <a:gd name="T8" fmla="*/ 0 w 77"/>
                <a:gd name="T9" fmla="*/ 33 h 52"/>
                <a:gd name="T10" fmla="*/ 34 w 77"/>
                <a:gd name="T11" fmla="*/ 0 h 52"/>
                <a:gd name="T12" fmla="*/ 34 w 77"/>
                <a:gd name="T13" fmla="*/ 9 h 52"/>
                <a:gd name="T14" fmla="*/ 17 w 77"/>
                <a:gd name="T15" fmla="*/ 16 h 52"/>
                <a:gd name="T16" fmla="*/ 14 w 77"/>
                <a:gd name="T17" fmla="*/ 19 h 52"/>
                <a:gd name="T18" fmla="*/ 17 w 77"/>
                <a:gd name="T19" fmla="*/ 19 h 52"/>
                <a:gd name="T20" fmla="*/ 60 w 77"/>
                <a:gd name="T21" fmla="*/ 19 h 52"/>
                <a:gd name="T22" fmla="*/ 77 w 77"/>
                <a:gd name="T23" fmla="*/ 36 h 52"/>
                <a:gd name="T24" fmla="*/ 60 w 77"/>
                <a:gd name="T25" fmla="*/ 52 h 52"/>
                <a:gd name="T26" fmla="*/ 43 w 77"/>
                <a:gd name="T27" fmla="*/ 36 h 52"/>
                <a:gd name="T28" fmla="*/ 43 w 77"/>
                <a:gd name="T29" fmla="*/ 33 h 52"/>
                <a:gd name="T30" fmla="*/ 77 w 77"/>
                <a:gd name="T31" fmla="*/ 0 h 52"/>
                <a:gd name="T32" fmla="*/ 77 w 77"/>
                <a:gd name="T33" fmla="*/ 9 h 52"/>
                <a:gd name="T34" fmla="*/ 60 w 77"/>
                <a:gd name="T35" fmla="*/ 16 h 52"/>
                <a:gd name="T36" fmla="*/ 58 w 77"/>
                <a:gd name="T37" fmla="*/ 19 h 52"/>
                <a:gd name="T38" fmla="*/ 60 w 77"/>
                <a:gd name="T39" fmla="*/ 1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7" h="52">
                  <a:moveTo>
                    <a:pt x="17" y="19"/>
                  </a:moveTo>
                  <a:cubicBezTo>
                    <a:pt x="26" y="19"/>
                    <a:pt x="34" y="26"/>
                    <a:pt x="34" y="36"/>
                  </a:cubicBezTo>
                  <a:cubicBezTo>
                    <a:pt x="34" y="45"/>
                    <a:pt x="26" y="52"/>
                    <a:pt x="17" y="52"/>
                  </a:cubicBezTo>
                  <a:cubicBezTo>
                    <a:pt x="8" y="52"/>
                    <a:pt x="0" y="45"/>
                    <a:pt x="0" y="3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15"/>
                    <a:pt x="15" y="0"/>
                    <a:pt x="34" y="0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27" y="9"/>
                    <a:pt x="21" y="12"/>
                    <a:pt x="17" y="16"/>
                  </a:cubicBezTo>
                  <a:cubicBezTo>
                    <a:pt x="16" y="17"/>
                    <a:pt x="15" y="18"/>
                    <a:pt x="14" y="19"/>
                  </a:cubicBezTo>
                  <a:cubicBezTo>
                    <a:pt x="15" y="19"/>
                    <a:pt x="16" y="19"/>
                    <a:pt x="17" y="19"/>
                  </a:cubicBezTo>
                  <a:close/>
                  <a:moveTo>
                    <a:pt x="60" y="19"/>
                  </a:moveTo>
                  <a:cubicBezTo>
                    <a:pt x="70" y="19"/>
                    <a:pt x="77" y="26"/>
                    <a:pt x="77" y="36"/>
                  </a:cubicBezTo>
                  <a:cubicBezTo>
                    <a:pt x="77" y="45"/>
                    <a:pt x="70" y="52"/>
                    <a:pt x="60" y="52"/>
                  </a:cubicBezTo>
                  <a:cubicBezTo>
                    <a:pt x="51" y="52"/>
                    <a:pt x="43" y="45"/>
                    <a:pt x="43" y="36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15"/>
                    <a:pt x="58" y="0"/>
                    <a:pt x="77" y="0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71" y="9"/>
                    <a:pt x="65" y="12"/>
                    <a:pt x="60" y="16"/>
                  </a:cubicBezTo>
                  <a:cubicBezTo>
                    <a:pt x="59" y="17"/>
                    <a:pt x="58" y="18"/>
                    <a:pt x="58" y="19"/>
                  </a:cubicBezTo>
                  <a:cubicBezTo>
                    <a:pt x="58" y="19"/>
                    <a:pt x="59" y="19"/>
                    <a:pt x="6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5" name="任意多边形 79">
              <a:extLst>
                <a:ext uri="{FF2B5EF4-FFF2-40B4-BE49-F238E27FC236}">
                  <a16:creationId xmlns:a16="http://schemas.microsoft.com/office/drawing/2014/main" id="{4CBC45A7-237E-4EC8-9AD7-D7EE897C79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13690" y="1782753"/>
              <a:ext cx="383636" cy="364063"/>
            </a:xfrm>
            <a:custGeom>
              <a:avLst/>
              <a:gdLst>
                <a:gd name="T0" fmla="*/ 78 w 120"/>
                <a:gd name="T1" fmla="*/ 29 h 114"/>
                <a:gd name="T2" fmla="*/ 83 w 120"/>
                <a:gd name="T3" fmla="*/ 0 h 114"/>
                <a:gd name="T4" fmla="*/ 120 w 120"/>
                <a:gd name="T5" fmla="*/ 52 h 114"/>
                <a:gd name="T6" fmla="*/ 68 w 120"/>
                <a:gd name="T7" fmla="*/ 90 h 114"/>
                <a:gd name="T8" fmla="*/ 73 w 120"/>
                <a:gd name="T9" fmla="*/ 60 h 114"/>
                <a:gd name="T10" fmla="*/ 27 w 120"/>
                <a:gd name="T11" fmla="*/ 114 h 114"/>
                <a:gd name="T12" fmla="*/ 78 w 120"/>
                <a:gd name="T13" fmla="*/ 29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0" h="114">
                  <a:moveTo>
                    <a:pt x="78" y="29"/>
                  </a:moveTo>
                  <a:cubicBezTo>
                    <a:pt x="83" y="0"/>
                    <a:pt x="83" y="0"/>
                    <a:pt x="83" y="0"/>
                  </a:cubicBezTo>
                  <a:cubicBezTo>
                    <a:pt x="120" y="52"/>
                    <a:pt x="120" y="52"/>
                    <a:pt x="120" y="52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21" y="51"/>
                    <a:pt x="18" y="88"/>
                    <a:pt x="27" y="114"/>
                  </a:cubicBezTo>
                  <a:cubicBezTo>
                    <a:pt x="0" y="73"/>
                    <a:pt x="16" y="18"/>
                    <a:pt x="78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6" name="任意多边形 80">
              <a:extLst>
                <a:ext uri="{FF2B5EF4-FFF2-40B4-BE49-F238E27FC236}">
                  <a16:creationId xmlns:a16="http://schemas.microsoft.com/office/drawing/2014/main" id="{FD0275D5-F69A-4796-8353-640EB4C3C1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95897" y="1555702"/>
              <a:ext cx="240752" cy="252495"/>
            </a:xfrm>
            <a:custGeom>
              <a:avLst/>
              <a:gdLst>
                <a:gd name="T0" fmla="*/ 59 w 123"/>
                <a:gd name="T1" fmla="*/ 129 h 129"/>
                <a:gd name="T2" fmla="*/ 59 w 123"/>
                <a:gd name="T3" fmla="*/ 72 h 129"/>
                <a:gd name="T4" fmla="*/ 0 w 123"/>
                <a:gd name="T5" fmla="*/ 129 h 129"/>
                <a:gd name="T6" fmla="*/ 0 w 123"/>
                <a:gd name="T7" fmla="*/ 0 h 129"/>
                <a:gd name="T8" fmla="*/ 59 w 123"/>
                <a:gd name="T9" fmla="*/ 59 h 129"/>
                <a:gd name="T10" fmla="*/ 59 w 123"/>
                <a:gd name="T11" fmla="*/ 0 h 129"/>
                <a:gd name="T12" fmla="*/ 123 w 123"/>
                <a:gd name="T13" fmla="*/ 65 h 129"/>
                <a:gd name="T14" fmla="*/ 59 w 123"/>
                <a:gd name="T15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3" h="129">
                  <a:moveTo>
                    <a:pt x="59" y="129"/>
                  </a:moveTo>
                  <a:lnTo>
                    <a:pt x="59" y="72"/>
                  </a:lnTo>
                  <a:lnTo>
                    <a:pt x="0" y="129"/>
                  </a:lnTo>
                  <a:lnTo>
                    <a:pt x="0" y="0"/>
                  </a:lnTo>
                  <a:lnTo>
                    <a:pt x="59" y="59"/>
                  </a:lnTo>
                  <a:lnTo>
                    <a:pt x="59" y="0"/>
                  </a:lnTo>
                  <a:lnTo>
                    <a:pt x="123" y="65"/>
                  </a:lnTo>
                  <a:lnTo>
                    <a:pt x="59" y="1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7" name="任意多边形 81">
              <a:extLst>
                <a:ext uri="{FF2B5EF4-FFF2-40B4-BE49-F238E27FC236}">
                  <a16:creationId xmlns:a16="http://schemas.microsoft.com/office/drawing/2014/main" id="{E61ACD79-F91D-4DC1-8DC2-7C16F984E9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1231" y="3280109"/>
              <a:ext cx="303387" cy="303385"/>
            </a:xfrm>
            <a:custGeom>
              <a:avLst/>
              <a:gdLst>
                <a:gd name="T0" fmla="*/ 95 w 95"/>
                <a:gd name="T1" fmla="*/ 35 h 95"/>
                <a:gd name="T2" fmla="*/ 60 w 95"/>
                <a:gd name="T3" fmla="*/ 35 h 95"/>
                <a:gd name="T4" fmla="*/ 73 w 95"/>
                <a:gd name="T5" fmla="*/ 22 h 95"/>
                <a:gd name="T6" fmla="*/ 48 w 95"/>
                <a:gd name="T7" fmla="*/ 12 h 95"/>
                <a:gd name="T8" fmla="*/ 23 w 95"/>
                <a:gd name="T9" fmla="*/ 22 h 95"/>
                <a:gd name="T10" fmla="*/ 12 w 95"/>
                <a:gd name="T11" fmla="*/ 47 h 95"/>
                <a:gd name="T12" fmla="*/ 23 w 95"/>
                <a:gd name="T13" fmla="*/ 72 h 95"/>
                <a:gd name="T14" fmla="*/ 48 w 95"/>
                <a:gd name="T15" fmla="*/ 83 h 95"/>
                <a:gd name="T16" fmla="*/ 73 w 95"/>
                <a:gd name="T17" fmla="*/ 72 h 95"/>
                <a:gd name="T18" fmla="*/ 74 w 95"/>
                <a:gd name="T19" fmla="*/ 71 h 95"/>
                <a:gd name="T20" fmla="*/ 83 w 95"/>
                <a:gd name="T21" fmla="*/ 78 h 95"/>
                <a:gd name="T22" fmla="*/ 48 w 95"/>
                <a:gd name="T23" fmla="*/ 95 h 95"/>
                <a:gd name="T24" fmla="*/ 0 w 95"/>
                <a:gd name="T25" fmla="*/ 47 h 95"/>
                <a:gd name="T26" fmla="*/ 48 w 95"/>
                <a:gd name="T27" fmla="*/ 0 h 95"/>
                <a:gd name="T28" fmla="*/ 81 w 95"/>
                <a:gd name="T29" fmla="*/ 14 h 95"/>
                <a:gd name="T30" fmla="*/ 95 w 95"/>
                <a:gd name="T31" fmla="*/ 0 h 95"/>
                <a:gd name="T32" fmla="*/ 95 w 95"/>
                <a:gd name="T33" fmla="*/ 3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95">
                  <a:moveTo>
                    <a:pt x="95" y="35"/>
                  </a:moveTo>
                  <a:cubicBezTo>
                    <a:pt x="60" y="35"/>
                    <a:pt x="60" y="35"/>
                    <a:pt x="60" y="35"/>
                  </a:cubicBezTo>
                  <a:cubicBezTo>
                    <a:pt x="73" y="22"/>
                    <a:pt x="73" y="22"/>
                    <a:pt x="73" y="22"/>
                  </a:cubicBezTo>
                  <a:cubicBezTo>
                    <a:pt x="66" y="15"/>
                    <a:pt x="57" y="12"/>
                    <a:pt x="48" y="12"/>
                  </a:cubicBezTo>
                  <a:cubicBezTo>
                    <a:pt x="38" y="12"/>
                    <a:pt x="29" y="15"/>
                    <a:pt x="23" y="22"/>
                  </a:cubicBezTo>
                  <a:cubicBezTo>
                    <a:pt x="16" y="29"/>
                    <a:pt x="12" y="38"/>
                    <a:pt x="12" y="47"/>
                  </a:cubicBezTo>
                  <a:cubicBezTo>
                    <a:pt x="12" y="57"/>
                    <a:pt x="16" y="66"/>
                    <a:pt x="23" y="72"/>
                  </a:cubicBezTo>
                  <a:cubicBezTo>
                    <a:pt x="29" y="79"/>
                    <a:pt x="38" y="83"/>
                    <a:pt x="48" y="83"/>
                  </a:cubicBezTo>
                  <a:cubicBezTo>
                    <a:pt x="57" y="83"/>
                    <a:pt x="66" y="79"/>
                    <a:pt x="73" y="72"/>
                  </a:cubicBezTo>
                  <a:cubicBezTo>
                    <a:pt x="73" y="72"/>
                    <a:pt x="74" y="71"/>
                    <a:pt x="74" y="71"/>
                  </a:cubicBezTo>
                  <a:cubicBezTo>
                    <a:pt x="83" y="78"/>
                    <a:pt x="83" y="78"/>
                    <a:pt x="83" y="78"/>
                  </a:cubicBezTo>
                  <a:cubicBezTo>
                    <a:pt x="75" y="88"/>
                    <a:pt x="62" y="95"/>
                    <a:pt x="48" y="95"/>
                  </a:cubicBezTo>
                  <a:cubicBezTo>
                    <a:pt x="22" y="95"/>
                    <a:pt x="0" y="73"/>
                    <a:pt x="0" y="47"/>
                  </a:cubicBezTo>
                  <a:cubicBezTo>
                    <a:pt x="0" y="21"/>
                    <a:pt x="22" y="0"/>
                    <a:pt x="48" y="0"/>
                  </a:cubicBezTo>
                  <a:cubicBezTo>
                    <a:pt x="61" y="0"/>
                    <a:pt x="73" y="5"/>
                    <a:pt x="81" y="14"/>
                  </a:cubicBezTo>
                  <a:cubicBezTo>
                    <a:pt x="95" y="0"/>
                    <a:pt x="95" y="0"/>
                    <a:pt x="95" y="0"/>
                  </a:cubicBezTo>
                  <a:lnTo>
                    <a:pt x="95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8" name="任意多边形 82">
              <a:extLst>
                <a:ext uri="{FF2B5EF4-FFF2-40B4-BE49-F238E27FC236}">
                  <a16:creationId xmlns:a16="http://schemas.microsoft.com/office/drawing/2014/main" id="{BB92F08E-7264-4190-842B-3B6051B0DC4A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2261" y="2277957"/>
              <a:ext cx="332746" cy="336661"/>
            </a:xfrm>
            <a:custGeom>
              <a:avLst/>
              <a:gdLst>
                <a:gd name="T0" fmla="*/ 86 w 104"/>
                <a:gd name="T1" fmla="*/ 0 h 105"/>
                <a:gd name="T2" fmla="*/ 17 w 104"/>
                <a:gd name="T3" fmla="*/ 0 h 105"/>
                <a:gd name="T4" fmla="*/ 0 w 104"/>
                <a:gd name="T5" fmla="*/ 18 h 105"/>
                <a:gd name="T6" fmla="*/ 0 w 104"/>
                <a:gd name="T7" fmla="*/ 87 h 105"/>
                <a:gd name="T8" fmla="*/ 17 w 104"/>
                <a:gd name="T9" fmla="*/ 105 h 105"/>
                <a:gd name="T10" fmla="*/ 86 w 104"/>
                <a:gd name="T11" fmla="*/ 105 h 105"/>
                <a:gd name="T12" fmla="*/ 104 w 104"/>
                <a:gd name="T13" fmla="*/ 87 h 105"/>
                <a:gd name="T14" fmla="*/ 104 w 104"/>
                <a:gd name="T15" fmla="*/ 18 h 105"/>
                <a:gd name="T16" fmla="*/ 86 w 104"/>
                <a:gd name="T17" fmla="*/ 0 h 105"/>
                <a:gd name="T18" fmla="*/ 28 w 104"/>
                <a:gd name="T19" fmla="*/ 85 h 105"/>
                <a:gd name="T20" fmla="*/ 19 w 104"/>
                <a:gd name="T21" fmla="*/ 76 h 105"/>
                <a:gd name="T22" fmla="*/ 28 w 104"/>
                <a:gd name="T23" fmla="*/ 67 h 105"/>
                <a:gd name="T24" fmla="*/ 37 w 104"/>
                <a:gd name="T25" fmla="*/ 76 h 105"/>
                <a:gd name="T26" fmla="*/ 28 w 104"/>
                <a:gd name="T27" fmla="*/ 85 h 105"/>
                <a:gd name="T28" fmla="*/ 50 w 104"/>
                <a:gd name="T29" fmla="*/ 85 h 105"/>
                <a:gd name="T30" fmla="*/ 41 w 104"/>
                <a:gd name="T31" fmla="*/ 63 h 105"/>
                <a:gd name="T32" fmla="*/ 19 w 104"/>
                <a:gd name="T33" fmla="*/ 54 h 105"/>
                <a:gd name="T34" fmla="*/ 19 w 104"/>
                <a:gd name="T35" fmla="*/ 41 h 105"/>
                <a:gd name="T36" fmla="*/ 63 w 104"/>
                <a:gd name="T37" fmla="*/ 85 h 105"/>
                <a:gd name="T38" fmla="*/ 50 w 104"/>
                <a:gd name="T39" fmla="*/ 85 h 105"/>
                <a:gd name="T40" fmla="*/ 73 w 104"/>
                <a:gd name="T41" fmla="*/ 85 h 105"/>
                <a:gd name="T42" fmla="*/ 19 w 104"/>
                <a:gd name="T43" fmla="*/ 31 h 105"/>
                <a:gd name="T44" fmla="*/ 19 w 104"/>
                <a:gd name="T45" fmla="*/ 18 h 105"/>
                <a:gd name="T46" fmla="*/ 86 w 104"/>
                <a:gd name="T47" fmla="*/ 85 h 105"/>
                <a:gd name="T48" fmla="*/ 73 w 104"/>
                <a:gd name="T49" fmla="*/ 8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4" h="105">
                  <a:moveTo>
                    <a:pt x="86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8"/>
                    <a:pt x="0" y="18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97"/>
                    <a:pt x="7" y="105"/>
                    <a:pt x="17" y="105"/>
                  </a:cubicBezTo>
                  <a:cubicBezTo>
                    <a:pt x="86" y="105"/>
                    <a:pt x="86" y="105"/>
                    <a:pt x="86" y="105"/>
                  </a:cubicBezTo>
                  <a:cubicBezTo>
                    <a:pt x="96" y="105"/>
                    <a:pt x="104" y="97"/>
                    <a:pt x="104" y="87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8"/>
                    <a:pt x="96" y="0"/>
                    <a:pt x="86" y="0"/>
                  </a:cubicBezTo>
                  <a:close/>
                  <a:moveTo>
                    <a:pt x="28" y="85"/>
                  </a:moveTo>
                  <a:cubicBezTo>
                    <a:pt x="23" y="85"/>
                    <a:pt x="19" y="81"/>
                    <a:pt x="19" y="76"/>
                  </a:cubicBezTo>
                  <a:cubicBezTo>
                    <a:pt x="19" y="71"/>
                    <a:pt x="23" y="67"/>
                    <a:pt x="28" y="67"/>
                  </a:cubicBezTo>
                  <a:cubicBezTo>
                    <a:pt x="33" y="67"/>
                    <a:pt x="37" y="71"/>
                    <a:pt x="37" y="76"/>
                  </a:cubicBezTo>
                  <a:cubicBezTo>
                    <a:pt x="37" y="81"/>
                    <a:pt x="33" y="85"/>
                    <a:pt x="28" y="85"/>
                  </a:cubicBezTo>
                  <a:close/>
                  <a:moveTo>
                    <a:pt x="50" y="85"/>
                  </a:moveTo>
                  <a:cubicBezTo>
                    <a:pt x="50" y="77"/>
                    <a:pt x="47" y="69"/>
                    <a:pt x="41" y="63"/>
                  </a:cubicBezTo>
                  <a:cubicBezTo>
                    <a:pt x="35" y="57"/>
                    <a:pt x="27" y="54"/>
                    <a:pt x="19" y="54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43" y="41"/>
                    <a:pt x="63" y="61"/>
                    <a:pt x="63" y="85"/>
                  </a:cubicBezTo>
                  <a:cubicBezTo>
                    <a:pt x="50" y="85"/>
                    <a:pt x="50" y="85"/>
                    <a:pt x="50" y="85"/>
                  </a:cubicBezTo>
                  <a:close/>
                  <a:moveTo>
                    <a:pt x="73" y="85"/>
                  </a:moveTo>
                  <a:cubicBezTo>
                    <a:pt x="73" y="55"/>
                    <a:pt x="49" y="31"/>
                    <a:pt x="19" y="31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56" y="18"/>
                    <a:pt x="86" y="48"/>
                    <a:pt x="86" y="85"/>
                  </a:cubicBezTo>
                  <a:cubicBezTo>
                    <a:pt x="73" y="85"/>
                    <a:pt x="73" y="85"/>
                    <a:pt x="73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9" name="任意多边形 83">
              <a:extLst>
                <a:ext uri="{FF2B5EF4-FFF2-40B4-BE49-F238E27FC236}">
                  <a16:creationId xmlns:a16="http://schemas.microsoft.com/office/drawing/2014/main" id="{C185CFA8-7B9B-4D16-BD53-A67C79CF1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9884858" y="3579580"/>
              <a:ext cx="307301" cy="322959"/>
            </a:xfrm>
            <a:custGeom>
              <a:avLst/>
              <a:gdLst>
                <a:gd name="T0" fmla="*/ 41 w 96"/>
                <a:gd name="T1" fmla="*/ 6 h 101"/>
                <a:gd name="T2" fmla="*/ 42 w 96"/>
                <a:gd name="T3" fmla="*/ 2 h 101"/>
                <a:gd name="T4" fmla="*/ 36 w 96"/>
                <a:gd name="T5" fmla="*/ 0 h 101"/>
                <a:gd name="T6" fmla="*/ 35 w 96"/>
                <a:gd name="T7" fmla="*/ 7 h 101"/>
                <a:gd name="T8" fmla="*/ 0 w 96"/>
                <a:gd name="T9" fmla="*/ 54 h 101"/>
                <a:gd name="T10" fmla="*/ 96 w 96"/>
                <a:gd name="T11" fmla="*/ 54 h 101"/>
                <a:gd name="T12" fmla="*/ 33 w 96"/>
                <a:gd name="T13" fmla="*/ 4 h 101"/>
                <a:gd name="T14" fmla="*/ 38 w 96"/>
                <a:gd name="T15" fmla="*/ 1 h 101"/>
                <a:gd name="T16" fmla="*/ 40 w 96"/>
                <a:gd name="T17" fmla="*/ 5 h 101"/>
                <a:gd name="T18" fmla="*/ 35 w 96"/>
                <a:gd name="T19" fmla="*/ 6 h 101"/>
                <a:gd name="T20" fmla="*/ 73 w 96"/>
                <a:gd name="T21" fmla="*/ 79 h 101"/>
                <a:gd name="T22" fmla="*/ 54 w 96"/>
                <a:gd name="T23" fmla="*/ 81 h 101"/>
                <a:gd name="T24" fmla="*/ 48 w 96"/>
                <a:gd name="T25" fmla="*/ 90 h 101"/>
                <a:gd name="T26" fmla="*/ 13 w 96"/>
                <a:gd name="T27" fmla="*/ 64 h 101"/>
                <a:gd name="T28" fmla="*/ 12 w 96"/>
                <a:gd name="T29" fmla="*/ 58 h 101"/>
                <a:gd name="T30" fmla="*/ 22 w 96"/>
                <a:gd name="T31" fmla="*/ 28 h 101"/>
                <a:gd name="T32" fmla="*/ 42 w 96"/>
                <a:gd name="T33" fmla="*/ 26 h 101"/>
                <a:gd name="T34" fmla="*/ 48 w 96"/>
                <a:gd name="T35" fmla="*/ 17 h 101"/>
                <a:gd name="T36" fmla="*/ 83 w 96"/>
                <a:gd name="T37" fmla="*/ 43 h 101"/>
                <a:gd name="T38" fmla="*/ 84 w 96"/>
                <a:gd name="T39" fmla="*/ 49 h 101"/>
                <a:gd name="T40" fmla="*/ 73 w 96"/>
                <a:gd name="T41" fmla="*/ 79 h 101"/>
                <a:gd name="T42" fmla="*/ 53 w 96"/>
                <a:gd name="T43" fmla="*/ 44 h 101"/>
                <a:gd name="T44" fmla="*/ 43 w 96"/>
                <a:gd name="T45" fmla="*/ 32 h 101"/>
                <a:gd name="T46" fmla="*/ 40 w 96"/>
                <a:gd name="T47" fmla="*/ 46 h 101"/>
                <a:gd name="T48" fmla="*/ 38 w 96"/>
                <a:gd name="T49" fmla="*/ 49 h 101"/>
                <a:gd name="T50" fmla="*/ 26 w 96"/>
                <a:gd name="T51" fmla="*/ 58 h 101"/>
                <a:gd name="T52" fmla="*/ 38 w 96"/>
                <a:gd name="T53" fmla="*/ 59 h 101"/>
                <a:gd name="T54" fmla="*/ 43 w 96"/>
                <a:gd name="T55" fmla="*/ 63 h 101"/>
                <a:gd name="T56" fmla="*/ 53 w 96"/>
                <a:gd name="T57" fmla="*/ 75 h 101"/>
                <a:gd name="T58" fmla="*/ 56 w 96"/>
                <a:gd name="T59" fmla="*/ 61 h 101"/>
                <a:gd name="T60" fmla="*/ 58 w 96"/>
                <a:gd name="T61" fmla="*/ 58 h 101"/>
                <a:gd name="T62" fmla="*/ 70 w 96"/>
                <a:gd name="T63" fmla="*/ 49 h 101"/>
                <a:gd name="T64" fmla="*/ 58 w 96"/>
                <a:gd name="T65" fmla="*/ 48 h 101"/>
                <a:gd name="T66" fmla="*/ 48 w 96"/>
                <a:gd name="T67" fmla="*/ 44 h 101"/>
                <a:gd name="T68" fmla="*/ 48 w 96"/>
                <a:gd name="T69" fmla="*/ 44 h 101"/>
                <a:gd name="T70" fmla="*/ 48 w 96"/>
                <a:gd name="T71" fmla="*/ 44 h 101"/>
                <a:gd name="T72" fmla="*/ 49 w 96"/>
                <a:gd name="T73" fmla="*/ 44 h 101"/>
                <a:gd name="T74" fmla="*/ 52 w 96"/>
                <a:gd name="T75" fmla="*/ 45 h 101"/>
                <a:gd name="T76" fmla="*/ 39 w 96"/>
                <a:gd name="T77" fmla="*/ 57 h 101"/>
                <a:gd name="T78" fmla="*/ 46 w 96"/>
                <a:gd name="T79" fmla="*/ 44 h 101"/>
                <a:gd name="T80" fmla="*/ 53 w 96"/>
                <a:gd name="T81" fmla="*/ 62 h 101"/>
                <a:gd name="T82" fmla="*/ 50 w 96"/>
                <a:gd name="T83" fmla="*/ 63 h 101"/>
                <a:gd name="T84" fmla="*/ 47 w 96"/>
                <a:gd name="T85" fmla="*/ 63 h 101"/>
                <a:gd name="T86" fmla="*/ 47 w 96"/>
                <a:gd name="T87" fmla="*/ 63 h 101"/>
                <a:gd name="T88" fmla="*/ 51 w 96"/>
                <a:gd name="T89" fmla="*/ 57 h 101"/>
                <a:gd name="T90" fmla="*/ 57 w 96"/>
                <a:gd name="T91" fmla="*/ 5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1">
                  <a:moveTo>
                    <a:pt x="48" y="6"/>
                  </a:moveTo>
                  <a:cubicBezTo>
                    <a:pt x="46" y="6"/>
                    <a:pt x="43" y="6"/>
                    <a:pt x="41" y="6"/>
                  </a:cubicBezTo>
                  <a:cubicBezTo>
                    <a:pt x="41" y="6"/>
                    <a:pt x="41" y="6"/>
                    <a:pt x="41" y="6"/>
                  </a:cubicBezTo>
                  <a:cubicBezTo>
                    <a:pt x="42" y="5"/>
                    <a:pt x="43" y="4"/>
                    <a:pt x="42" y="2"/>
                  </a:cubicBezTo>
                  <a:cubicBezTo>
                    <a:pt x="42" y="1"/>
                    <a:pt x="40" y="0"/>
                    <a:pt x="38" y="0"/>
                  </a:cubicBezTo>
                  <a:cubicBezTo>
                    <a:pt x="37" y="0"/>
                    <a:pt x="37" y="0"/>
                    <a:pt x="36" y="0"/>
                  </a:cubicBezTo>
                  <a:cubicBezTo>
                    <a:pt x="33" y="0"/>
                    <a:pt x="31" y="3"/>
                    <a:pt x="32" y="5"/>
                  </a:cubicBezTo>
                  <a:cubicBezTo>
                    <a:pt x="32" y="6"/>
                    <a:pt x="33" y="7"/>
                    <a:pt x="35" y="7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15" y="13"/>
                    <a:pt x="0" y="32"/>
                    <a:pt x="0" y="54"/>
                  </a:cubicBezTo>
                  <a:cubicBezTo>
                    <a:pt x="0" y="80"/>
                    <a:pt x="22" y="101"/>
                    <a:pt x="48" y="101"/>
                  </a:cubicBezTo>
                  <a:cubicBezTo>
                    <a:pt x="74" y="101"/>
                    <a:pt x="96" y="80"/>
                    <a:pt x="96" y="54"/>
                  </a:cubicBezTo>
                  <a:cubicBezTo>
                    <a:pt x="96" y="27"/>
                    <a:pt x="74" y="6"/>
                    <a:pt x="48" y="6"/>
                  </a:cubicBezTo>
                  <a:close/>
                  <a:moveTo>
                    <a:pt x="33" y="4"/>
                  </a:moveTo>
                  <a:cubicBezTo>
                    <a:pt x="33" y="3"/>
                    <a:pt x="35" y="2"/>
                    <a:pt x="37" y="1"/>
                  </a:cubicBezTo>
                  <a:cubicBezTo>
                    <a:pt x="37" y="1"/>
                    <a:pt x="37" y="1"/>
                    <a:pt x="38" y="1"/>
                  </a:cubicBezTo>
                  <a:cubicBezTo>
                    <a:pt x="39" y="1"/>
                    <a:pt x="41" y="2"/>
                    <a:pt x="41" y="3"/>
                  </a:cubicBezTo>
                  <a:cubicBezTo>
                    <a:pt x="41" y="4"/>
                    <a:pt x="41" y="4"/>
                    <a:pt x="40" y="5"/>
                  </a:cubicBezTo>
                  <a:cubicBezTo>
                    <a:pt x="39" y="4"/>
                    <a:pt x="38" y="4"/>
                    <a:pt x="37" y="4"/>
                  </a:cubicBezTo>
                  <a:cubicBezTo>
                    <a:pt x="36" y="5"/>
                    <a:pt x="36" y="5"/>
                    <a:pt x="35" y="6"/>
                  </a:cubicBezTo>
                  <a:cubicBezTo>
                    <a:pt x="34" y="6"/>
                    <a:pt x="33" y="5"/>
                    <a:pt x="33" y="4"/>
                  </a:cubicBezTo>
                  <a:close/>
                  <a:moveTo>
                    <a:pt x="73" y="79"/>
                  </a:moveTo>
                  <a:cubicBezTo>
                    <a:pt x="69" y="84"/>
                    <a:pt x="64" y="87"/>
                    <a:pt x="58" y="88"/>
                  </a:cubicBezTo>
                  <a:cubicBezTo>
                    <a:pt x="54" y="81"/>
                    <a:pt x="54" y="81"/>
                    <a:pt x="54" y="8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1" y="90"/>
                    <a:pt x="50" y="90"/>
                    <a:pt x="48" y="90"/>
                  </a:cubicBezTo>
                  <a:cubicBezTo>
                    <a:pt x="38" y="90"/>
                    <a:pt x="29" y="86"/>
                    <a:pt x="22" y="79"/>
                  </a:cubicBezTo>
                  <a:cubicBezTo>
                    <a:pt x="18" y="75"/>
                    <a:pt x="15" y="70"/>
                    <a:pt x="13" y="64"/>
                  </a:cubicBezTo>
                  <a:cubicBezTo>
                    <a:pt x="20" y="60"/>
                    <a:pt x="20" y="60"/>
                    <a:pt x="20" y="60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12" y="57"/>
                    <a:pt x="12" y="55"/>
                    <a:pt x="12" y="54"/>
                  </a:cubicBezTo>
                  <a:cubicBezTo>
                    <a:pt x="12" y="44"/>
                    <a:pt x="15" y="35"/>
                    <a:pt x="22" y="28"/>
                  </a:cubicBezTo>
                  <a:cubicBezTo>
                    <a:pt x="27" y="24"/>
                    <a:pt x="32" y="21"/>
                    <a:pt x="38" y="19"/>
                  </a:cubicBezTo>
                  <a:cubicBezTo>
                    <a:pt x="42" y="26"/>
                    <a:pt x="42" y="26"/>
                    <a:pt x="42" y="26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45" y="18"/>
                    <a:pt x="46" y="17"/>
                    <a:pt x="48" y="17"/>
                  </a:cubicBezTo>
                  <a:cubicBezTo>
                    <a:pt x="58" y="17"/>
                    <a:pt x="67" y="21"/>
                    <a:pt x="73" y="28"/>
                  </a:cubicBezTo>
                  <a:cubicBezTo>
                    <a:pt x="78" y="32"/>
                    <a:pt x="81" y="38"/>
                    <a:pt x="83" y="43"/>
                  </a:cubicBezTo>
                  <a:cubicBezTo>
                    <a:pt x="76" y="48"/>
                    <a:pt x="76" y="48"/>
                    <a:pt x="76" y="48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4" y="50"/>
                    <a:pt x="84" y="52"/>
                    <a:pt x="84" y="54"/>
                  </a:cubicBezTo>
                  <a:cubicBezTo>
                    <a:pt x="84" y="63"/>
                    <a:pt x="80" y="72"/>
                    <a:pt x="73" y="79"/>
                  </a:cubicBezTo>
                  <a:close/>
                  <a:moveTo>
                    <a:pt x="73" y="29"/>
                  </a:moveTo>
                  <a:cubicBezTo>
                    <a:pt x="53" y="44"/>
                    <a:pt x="53" y="44"/>
                    <a:pt x="53" y="44"/>
                  </a:cubicBezTo>
                  <a:cubicBezTo>
                    <a:pt x="52" y="43"/>
                    <a:pt x="50" y="43"/>
                    <a:pt x="48" y="42"/>
                  </a:cubicBezTo>
                  <a:cubicBezTo>
                    <a:pt x="43" y="32"/>
                    <a:pt x="43" y="32"/>
                    <a:pt x="43" y="32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42" y="44"/>
                    <a:pt x="40" y="45"/>
                    <a:pt x="40" y="46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38" y="49"/>
                    <a:pt x="38" y="49"/>
                    <a:pt x="38" y="49"/>
                  </a:cubicBezTo>
                  <a:cubicBezTo>
                    <a:pt x="37" y="50"/>
                    <a:pt x="37" y="52"/>
                    <a:pt x="37" y="53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23" y="78"/>
                    <a:pt x="23" y="78"/>
                    <a:pt x="23" y="78"/>
                  </a:cubicBezTo>
                  <a:cubicBezTo>
                    <a:pt x="43" y="63"/>
                    <a:pt x="43" y="63"/>
                    <a:pt x="43" y="63"/>
                  </a:cubicBezTo>
                  <a:cubicBezTo>
                    <a:pt x="44" y="64"/>
                    <a:pt x="46" y="65"/>
                    <a:pt x="47" y="65"/>
                  </a:cubicBezTo>
                  <a:cubicBezTo>
                    <a:pt x="53" y="75"/>
                    <a:pt x="53" y="75"/>
                    <a:pt x="53" y="75"/>
                  </a:cubicBezTo>
                  <a:cubicBezTo>
                    <a:pt x="53" y="64"/>
                    <a:pt x="53" y="64"/>
                    <a:pt x="53" y="64"/>
                  </a:cubicBezTo>
                  <a:cubicBezTo>
                    <a:pt x="54" y="63"/>
                    <a:pt x="55" y="62"/>
                    <a:pt x="56" y="61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58" y="58"/>
                    <a:pt x="58" y="58"/>
                    <a:pt x="58" y="58"/>
                  </a:cubicBezTo>
                  <a:cubicBezTo>
                    <a:pt x="59" y="57"/>
                    <a:pt x="59" y="56"/>
                    <a:pt x="59" y="54"/>
                  </a:cubicBezTo>
                  <a:cubicBezTo>
                    <a:pt x="70" y="49"/>
                    <a:pt x="70" y="49"/>
                    <a:pt x="70" y="49"/>
                  </a:cubicBezTo>
                  <a:cubicBezTo>
                    <a:pt x="58" y="49"/>
                    <a:pt x="58" y="49"/>
                    <a:pt x="58" y="49"/>
                  </a:cubicBezTo>
                  <a:cubicBezTo>
                    <a:pt x="58" y="49"/>
                    <a:pt x="58" y="49"/>
                    <a:pt x="58" y="48"/>
                  </a:cubicBezTo>
                  <a:lnTo>
                    <a:pt x="73" y="29"/>
                  </a:lnTo>
                  <a:close/>
                  <a:moveTo>
                    <a:pt x="48" y="44"/>
                  </a:moveTo>
                  <a:cubicBezTo>
                    <a:pt x="48" y="44"/>
                    <a:pt x="48" y="44"/>
                    <a:pt x="48" y="44"/>
                  </a:cubicBezTo>
                  <a:cubicBezTo>
                    <a:pt x="48" y="44"/>
                    <a:pt x="48" y="44"/>
                    <a:pt x="48" y="44"/>
                  </a:cubicBezTo>
                  <a:close/>
                  <a:moveTo>
                    <a:pt x="46" y="44"/>
                  </a:moveTo>
                  <a:cubicBezTo>
                    <a:pt x="47" y="44"/>
                    <a:pt x="47" y="44"/>
                    <a:pt x="48" y="44"/>
                  </a:cubicBezTo>
                  <a:cubicBezTo>
                    <a:pt x="48" y="44"/>
                    <a:pt x="49" y="44"/>
                    <a:pt x="49" y="44"/>
                  </a:cubicBezTo>
                  <a:cubicBezTo>
                    <a:pt x="49" y="44"/>
                    <a:pt x="49" y="44"/>
                    <a:pt x="49" y="44"/>
                  </a:cubicBezTo>
                  <a:cubicBezTo>
                    <a:pt x="49" y="44"/>
                    <a:pt x="49" y="44"/>
                    <a:pt x="49" y="44"/>
                  </a:cubicBezTo>
                  <a:cubicBezTo>
                    <a:pt x="50" y="44"/>
                    <a:pt x="51" y="44"/>
                    <a:pt x="52" y="45"/>
                  </a:cubicBezTo>
                  <a:cubicBezTo>
                    <a:pt x="45" y="50"/>
                    <a:pt x="45" y="50"/>
                    <a:pt x="45" y="50"/>
                  </a:cubicBezTo>
                  <a:cubicBezTo>
                    <a:pt x="39" y="57"/>
                    <a:pt x="39" y="57"/>
                    <a:pt x="39" y="57"/>
                  </a:cubicBezTo>
                  <a:cubicBezTo>
                    <a:pt x="39" y="57"/>
                    <a:pt x="39" y="56"/>
                    <a:pt x="39" y="56"/>
                  </a:cubicBezTo>
                  <a:cubicBezTo>
                    <a:pt x="37" y="50"/>
                    <a:pt x="41" y="45"/>
                    <a:pt x="46" y="44"/>
                  </a:cubicBezTo>
                  <a:close/>
                  <a:moveTo>
                    <a:pt x="53" y="62"/>
                  </a:moveTo>
                  <a:cubicBezTo>
                    <a:pt x="53" y="62"/>
                    <a:pt x="53" y="62"/>
                    <a:pt x="53" y="62"/>
                  </a:cubicBezTo>
                  <a:cubicBezTo>
                    <a:pt x="53" y="62"/>
                    <a:pt x="53" y="62"/>
                    <a:pt x="53" y="62"/>
                  </a:cubicBezTo>
                  <a:cubicBezTo>
                    <a:pt x="52" y="62"/>
                    <a:pt x="51" y="63"/>
                    <a:pt x="50" y="63"/>
                  </a:cubicBezTo>
                  <a:cubicBezTo>
                    <a:pt x="49" y="63"/>
                    <a:pt x="49" y="63"/>
                    <a:pt x="48" y="63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46" y="63"/>
                    <a:pt x="45" y="63"/>
                    <a:pt x="44" y="62"/>
                  </a:cubicBezTo>
                  <a:cubicBezTo>
                    <a:pt x="51" y="57"/>
                    <a:pt x="51" y="57"/>
                    <a:pt x="51" y="57"/>
                  </a:cubicBezTo>
                  <a:cubicBezTo>
                    <a:pt x="57" y="50"/>
                    <a:pt x="57" y="50"/>
                    <a:pt x="57" y="50"/>
                  </a:cubicBezTo>
                  <a:cubicBezTo>
                    <a:pt x="57" y="50"/>
                    <a:pt x="57" y="51"/>
                    <a:pt x="57" y="52"/>
                  </a:cubicBezTo>
                  <a:cubicBezTo>
                    <a:pt x="58" y="56"/>
                    <a:pt x="56" y="60"/>
                    <a:pt x="53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0" name="任意多边形 84">
              <a:extLst>
                <a:ext uri="{FF2B5EF4-FFF2-40B4-BE49-F238E27FC236}">
                  <a16:creationId xmlns:a16="http://schemas.microsoft.com/office/drawing/2014/main" id="{F95687A6-74E6-4F6B-BE43-CEAE2570C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63504" y="2679209"/>
              <a:ext cx="340575" cy="340575"/>
            </a:xfrm>
            <a:custGeom>
              <a:avLst/>
              <a:gdLst>
                <a:gd name="T0" fmla="*/ 90 w 107"/>
                <a:gd name="T1" fmla="*/ 74 h 107"/>
                <a:gd name="T2" fmla="*/ 78 w 107"/>
                <a:gd name="T3" fmla="*/ 79 h 107"/>
                <a:gd name="T4" fmla="*/ 33 w 107"/>
                <a:gd name="T5" fmla="*/ 56 h 107"/>
                <a:gd name="T6" fmla="*/ 34 w 107"/>
                <a:gd name="T7" fmla="*/ 54 h 107"/>
                <a:gd name="T8" fmla="*/ 33 w 107"/>
                <a:gd name="T9" fmla="*/ 51 h 107"/>
                <a:gd name="T10" fmla="*/ 78 w 107"/>
                <a:gd name="T11" fmla="*/ 29 h 107"/>
                <a:gd name="T12" fmla="*/ 90 w 107"/>
                <a:gd name="T13" fmla="*/ 34 h 107"/>
                <a:gd name="T14" fmla="*/ 107 w 107"/>
                <a:gd name="T15" fmla="*/ 17 h 107"/>
                <a:gd name="T16" fmla="*/ 90 w 107"/>
                <a:gd name="T17" fmla="*/ 0 h 107"/>
                <a:gd name="T18" fmla="*/ 74 w 107"/>
                <a:gd name="T19" fmla="*/ 17 h 107"/>
                <a:gd name="T20" fmla="*/ 74 w 107"/>
                <a:gd name="T21" fmla="*/ 20 h 107"/>
                <a:gd name="T22" fmla="*/ 29 w 107"/>
                <a:gd name="T23" fmla="*/ 42 h 107"/>
                <a:gd name="T24" fmla="*/ 17 w 107"/>
                <a:gd name="T25" fmla="*/ 37 h 107"/>
                <a:gd name="T26" fmla="*/ 0 w 107"/>
                <a:gd name="T27" fmla="*/ 54 h 107"/>
                <a:gd name="T28" fmla="*/ 17 w 107"/>
                <a:gd name="T29" fmla="*/ 70 h 107"/>
                <a:gd name="T30" fmla="*/ 29 w 107"/>
                <a:gd name="T31" fmla="*/ 65 h 107"/>
                <a:gd name="T32" fmla="*/ 74 w 107"/>
                <a:gd name="T33" fmla="*/ 88 h 107"/>
                <a:gd name="T34" fmla="*/ 74 w 107"/>
                <a:gd name="T35" fmla="*/ 90 h 107"/>
                <a:gd name="T36" fmla="*/ 90 w 107"/>
                <a:gd name="T37" fmla="*/ 107 h 107"/>
                <a:gd name="T38" fmla="*/ 107 w 107"/>
                <a:gd name="T39" fmla="*/ 90 h 107"/>
                <a:gd name="T40" fmla="*/ 90 w 107"/>
                <a:gd name="T41" fmla="*/ 74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7" h="107">
                  <a:moveTo>
                    <a:pt x="90" y="74"/>
                  </a:moveTo>
                  <a:cubicBezTo>
                    <a:pt x="86" y="74"/>
                    <a:pt x="81" y="76"/>
                    <a:pt x="78" y="79"/>
                  </a:cubicBezTo>
                  <a:cubicBezTo>
                    <a:pt x="33" y="56"/>
                    <a:pt x="33" y="56"/>
                    <a:pt x="33" y="56"/>
                  </a:cubicBezTo>
                  <a:cubicBezTo>
                    <a:pt x="34" y="56"/>
                    <a:pt x="34" y="55"/>
                    <a:pt x="34" y="54"/>
                  </a:cubicBezTo>
                  <a:cubicBezTo>
                    <a:pt x="34" y="53"/>
                    <a:pt x="34" y="52"/>
                    <a:pt x="33" y="51"/>
                  </a:cubicBezTo>
                  <a:cubicBezTo>
                    <a:pt x="78" y="29"/>
                    <a:pt x="78" y="29"/>
                    <a:pt x="78" y="29"/>
                  </a:cubicBezTo>
                  <a:cubicBezTo>
                    <a:pt x="81" y="32"/>
                    <a:pt x="86" y="34"/>
                    <a:pt x="90" y="34"/>
                  </a:cubicBezTo>
                  <a:cubicBezTo>
                    <a:pt x="100" y="34"/>
                    <a:pt x="107" y="26"/>
                    <a:pt x="107" y="17"/>
                  </a:cubicBezTo>
                  <a:cubicBezTo>
                    <a:pt x="107" y="8"/>
                    <a:pt x="100" y="0"/>
                    <a:pt x="90" y="0"/>
                  </a:cubicBezTo>
                  <a:cubicBezTo>
                    <a:pt x="81" y="0"/>
                    <a:pt x="74" y="8"/>
                    <a:pt x="74" y="17"/>
                  </a:cubicBezTo>
                  <a:cubicBezTo>
                    <a:pt x="74" y="18"/>
                    <a:pt x="74" y="19"/>
                    <a:pt x="74" y="20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6" y="39"/>
                    <a:pt x="22" y="37"/>
                    <a:pt x="17" y="37"/>
                  </a:cubicBezTo>
                  <a:cubicBezTo>
                    <a:pt x="8" y="37"/>
                    <a:pt x="0" y="45"/>
                    <a:pt x="0" y="54"/>
                  </a:cubicBezTo>
                  <a:cubicBezTo>
                    <a:pt x="0" y="63"/>
                    <a:pt x="8" y="70"/>
                    <a:pt x="17" y="70"/>
                  </a:cubicBezTo>
                  <a:cubicBezTo>
                    <a:pt x="22" y="70"/>
                    <a:pt x="26" y="68"/>
                    <a:pt x="29" y="65"/>
                  </a:cubicBezTo>
                  <a:cubicBezTo>
                    <a:pt x="74" y="88"/>
                    <a:pt x="74" y="88"/>
                    <a:pt x="74" y="88"/>
                  </a:cubicBezTo>
                  <a:cubicBezTo>
                    <a:pt x="74" y="89"/>
                    <a:pt x="74" y="90"/>
                    <a:pt x="74" y="90"/>
                  </a:cubicBezTo>
                  <a:cubicBezTo>
                    <a:pt x="74" y="100"/>
                    <a:pt x="81" y="107"/>
                    <a:pt x="90" y="107"/>
                  </a:cubicBezTo>
                  <a:cubicBezTo>
                    <a:pt x="100" y="107"/>
                    <a:pt x="107" y="100"/>
                    <a:pt x="107" y="90"/>
                  </a:cubicBezTo>
                  <a:cubicBezTo>
                    <a:pt x="107" y="81"/>
                    <a:pt x="100" y="74"/>
                    <a:pt x="90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1" name="任意多边形 85">
              <a:extLst>
                <a:ext uri="{FF2B5EF4-FFF2-40B4-BE49-F238E27FC236}">
                  <a16:creationId xmlns:a16="http://schemas.microsoft.com/office/drawing/2014/main" id="{2425E2B0-2163-4236-8A91-3E672E8D82F4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5071" y="1874748"/>
              <a:ext cx="324917" cy="352319"/>
            </a:xfrm>
            <a:custGeom>
              <a:avLst/>
              <a:gdLst>
                <a:gd name="T0" fmla="*/ 13 w 102"/>
                <a:gd name="T1" fmla="*/ 100 h 110"/>
                <a:gd name="T2" fmla="*/ 24 w 102"/>
                <a:gd name="T3" fmla="*/ 110 h 110"/>
                <a:gd name="T4" fmla="*/ 34 w 102"/>
                <a:gd name="T5" fmla="*/ 100 h 110"/>
                <a:gd name="T6" fmla="*/ 34 w 102"/>
                <a:gd name="T7" fmla="*/ 100 h 110"/>
                <a:gd name="T8" fmla="*/ 24 w 102"/>
                <a:gd name="T9" fmla="*/ 89 h 110"/>
                <a:gd name="T10" fmla="*/ 13 w 102"/>
                <a:gd name="T11" fmla="*/ 100 h 110"/>
                <a:gd name="T12" fmla="*/ 82 w 102"/>
                <a:gd name="T13" fmla="*/ 100 h 110"/>
                <a:gd name="T14" fmla="*/ 92 w 102"/>
                <a:gd name="T15" fmla="*/ 110 h 110"/>
                <a:gd name="T16" fmla="*/ 102 w 102"/>
                <a:gd name="T17" fmla="*/ 100 h 110"/>
                <a:gd name="T18" fmla="*/ 102 w 102"/>
                <a:gd name="T19" fmla="*/ 100 h 110"/>
                <a:gd name="T20" fmla="*/ 92 w 102"/>
                <a:gd name="T21" fmla="*/ 89 h 110"/>
                <a:gd name="T22" fmla="*/ 82 w 102"/>
                <a:gd name="T23" fmla="*/ 100 h 110"/>
                <a:gd name="T24" fmla="*/ 102 w 102"/>
                <a:gd name="T25" fmla="*/ 55 h 110"/>
                <a:gd name="T26" fmla="*/ 102 w 102"/>
                <a:gd name="T27" fmla="*/ 14 h 110"/>
                <a:gd name="T28" fmla="*/ 13 w 102"/>
                <a:gd name="T29" fmla="*/ 14 h 110"/>
                <a:gd name="T30" fmla="*/ 0 w 102"/>
                <a:gd name="T31" fmla="*/ 0 h 110"/>
                <a:gd name="T32" fmla="*/ 0 w 102"/>
                <a:gd name="T33" fmla="*/ 7 h 110"/>
                <a:gd name="T34" fmla="*/ 7 w 102"/>
                <a:gd name="T35" fmla="*/ 14 h 110"/>
                <a:gd name="T36" fmla="*/ 12 w 102"/>
                <a:gd name="T37" fmla="*/ 58 h 110"/>
                <a:gd name="T38" fmla="*/ 7 w 102"/>
                <a:gd name="T39" fmla="*/ 69 h 110"/>
                <a:gd name="T40" fmla="*/ 20 w 102"/>
                <a:gd name="T41" fmla="*/ 82 h 110"/>
                <a:gd name="T42" fmla="*/ 102 w 102"/>
                <a:gd name="T43" fmla="*/ 82 h 110"/>
                <a:gd name="T44" fmla="*/ 102 w 102"/>
                <a:gd name="T45" fmla="*/ 76 h 110"/>
                <a:gd name="T46" fmla="*/ 20 w 102"/>
                <a:gd name="T47" fmla="*/ 76 h 110"/>
                <a:gd name="T48" fmla="*/ 13 w 102"/>
                <a:gd name="T49" fmla="*/ 69 h 110"/>
                <a:gd name="T50" fmla="*/ 13 w 102"/>
                <a:gd name="T51" fmla="*/ 69 h 110"/>
                <a:gd name="T52" fmla="*/ 102 w 102"/>
                <a:gd name="T53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02" h="110">
                  <a:moveTo>
                    <a:pt x="13" y="100"/>
                  </a:moveTo>
                  <a:cubicBezTo>
                    <a:pt x="13" y="105"/>
                    <a:pt x="18" y="110"/>
                    <a:pt x="24" y="110"/>
                  </a:cubicBezTo>
                  <a:cubicBezTo>
                    <a:pt x="29" y="110"/>
                    <a:pt x="34" y="105"/>
                    <a:pt x="34" y="100"/>
                  </a:cubicBezTo>
                  <a:cubicBezTo>
                    <a:pt x="34" y="100"/>
                    <a:pt x="34" y="100"/>
                    <a:pt x="34" y="100"/>
                  </a:cubicBezTo>
                  <a:cubicBezTo>
                    <a:pt x="34" y="94"/>
                    <a:pt x="29" y="89"/>
                    <a:pt x="24" y="89"/>
                  </a:cubicBezTo>
                  <a:cubicBezTo>
                    <a:pt x="18" y="89"/>
                    <a:pt x="13" y="94"/>
                    <a:pt x="13" y="100"/>
                  </a:cubicBezTo>
                  <a:close/>
                  <a:moveTo>
                    <a:pt x="82" y="100"/>
                  </a:moveTo>
                  <a:cubicBezTo>
                    <a:pt x="82" y="105"/>
                    <a:pt x="86" y="110"/>
                    <a:pt x="92" y="110"/>
                  </a:cubicBezTo>
                  <a:cubicBezTo>
                    <a:pt x="98" y="110"/>
                    <a:pt x="102" y="105"/>
                    <a:pt x="102" y="100"/>
                  </a:cubicBezTo>
                  <a:cubicBezTo>
                    <a:pt x="102" y="100"/>
                    <a:pt x="102" y="100"/>
                    <a:pt x="102" y="100"/>
                  </a:cubicBezTo>
                  <a:cubicBezTo>
                    <a:pt x="102" y="94"/>
                    <a:pt x="98" y="89"/>
                    <a:pt x="92" y="89"/>
                  </a:cubicBezTo>
                  <a:cubicBezTo>
                    <a:pt x="86" y="89"/>
                    <a:pt x="82" y="94"/>
                    <a:pt x="82" y="100"/>
                  </a:cubicBezTo>
                  <a:close/>
                  <a:moveTo>
                    <a:pt x="102" y="55"/>
                  </a:moveTo>
                  <a:cubicBezTo>
                    <a:pt x="102" y="14"/>
                    <a:pt x="102" y="14"/>
                    <a:pt x="102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6"/>
                    <a:pt x="7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7"/>
                    <a:pt x="7" y="10"/>
                    <a:pt x="7" y="14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9" y="61"/>
                    <a:pt x="7" y="64"/>
                    <a:pt x="7" y="69"/>
                  </a:cubicBezTo>
                  <a:cubicBezTo>
                    <a:pt x="7" y="76"/>
                    <a:pt x="13" y="82"/>
                    <a:pt x="20" y="82"/>
                  </a:cubicBezTo>
                  <a:cubicBezTo>
                    <a:pt x="102" y="82"/>
                    <a:pt x="102" y="82"/>
                    <a:pt x="102" y="82"/>
                  </a:cubicBezTo>
                  <a:cubicBezTo>
                    <a:pt x="102" y="76"/>
                    <a:pt x="102" y="76"/>
                    <a:pt x="102" y="76"/>
                  </a:cubicBezTo>
                  <a:cubicBezTo>
                    <a:pt x="20" y="76"/>
                    <a:pt x="20" y="76"/>
                    <a:pt x="20" y="76"/>
                  </a:cubicBezTo>
                  <a:cubicBezTo>
                    <a:pt x="16" y="76"/>
                    <a:pt x="13" y="73"/>
                    <a:pt x="13" y="69"/>
                  </a:cubicBezTo>
                  <a:cubicBezTo>
                    <a:pt x="13" y="69"/>
                    <a:pt x="13" y="69"/>
                    <a:pt x="13" y="69"/>
                  </a:cubicBezTo>
                  <a:lnTo>
                    <a:pt x="102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2" name="任意多边形 86">
              <a:extLst>
                <a:ext uri="{FF2B5EF4-FFF2-40B4-BE49-F238E27FC236}">
                  <a16:creationId xmlns:a16="http://schemas.microsoft.com/office/drawing/2014/main" id="{19799B67-926B-4124-AED5-87E9CCBC8D70}"/>
                </a:ext>
              </a:extLst>
            </p:cNvPr>
            <p:cNvSpPr>
              <a:spLocks/>
            </p:cNvSpPr>
            <p:nvPr/>
          </p:nvSpPr>
          <p:spPr bwMode="auto">
            <a:xfrm>
              <a:off x="9965108" y="1600722"/>
              <a:ext cx="274026" cy="268153"/>
            </a:xfrm>
            <a:custGeom>
              <a:avLst/>
              <a:gdLst>
                <a:gd name="T0" fmla="*/ 82 w 86"/>
                <a:gd name="T1" fmla="*/ 47 h 84"/>
                <a:gd name="T2" fmla="*/ 82 w 86"/>
                <a:gd name="T3" fmla="*/ 42 h 84"/>
                <a:gd name="T4" fmla="*/ 43 w 86"/>
                <a:gd name="T5" fmla="*/ 3 h 84"/>
                <a:gd name="T6" fmla="*/ 36 w 86"/>
                <a:gd name="T7" fmla="*/ 4 h 84"/>
                <a:gd name="T8" fmla="*/ 24 w 86"/>
                <a:gd name="T9" fmla="*/ 0 h 84"/>
                <a:gd name="T10" fmla="*/ 0 w 86"/>
                <a:gd name="T11" fmla="*/ 23 h 84"/>
                <a:gd name="T12" fmla="*/ 4 w 86"/>
                <a:gd name="T13" fmla="*/ 36 h 84"/>
                <a:gd name="T14" fmla="*/ 4 w 86"/>
                <a:gd name="T15" fmla="*/ 42 h 84"/>
                <a:gd name="T16" fmla="*/ 43 w 86"/>
                <a:gd name="T17" fmla="*/ 81 h 84"/>
                <a:gd name="T18" fmla="*/ 50 w 86"/>
                <a:gd name="T19" fmla="*/ 80 h 84"/>
                <a:gd name="T20" fmla="*/ 62 w 86"/>
                <a:gd name="T21" fmla="*/ 84 h 84"/>
                <a:gd name="T22" fmla="*/ 86 w 86"/>
                <a:gd name="T23" fmla="*/ 61 h 84"/>
                <a:gd name="T24" fmla="*/ 82 w 86"/>
                <a:gd name="T25" fmla="*/ 47 h 84"/>
                <a:gd name="T26" fmla="*/ 46 w 86"/>
                <a:gd name="T27" fmla="*/ 71 h 84"/>
                <a:gd name="T28" fmla="*/ 23 w 86"/>
                <a:gd name="T29" fmla="*/ 64 h 84"/>
                <a:gd name="T30" fmla="*/ 24 w 86"/>
                <a:gd name="T31" fmla="*/ 51 h 84"/>
                <a:gd name="T32" fmla="*/ 34 w 86"/>
                <a:gd name="T33" fmla="*/ 59 h 84"/>
                <a:gd name="T34" fmla="*/ 52 w 86"/>
                <a:gd name="T35" fmla="*/ 58 h 84"/>
                <a:gd name="T36" fmla="*/ 41 w 86"/>
                <a:gd name="T37" fmla="*/ 47 h 84"/>
                <a:gd name="T38" fmla="*/ 20 w 86"/>
                <a:gd name="T39" fmla="*/ 30 h 84"/>
                <a:gd name="T40" fmla="*/ 37 w 86"/>
                <a:gd name="T41" fmla="*/ 13 h 84"/>
                <a:gd name="T42" fmla="*/ 61 w 86"/>
                <a:gd name="T43" fmla="*/ 19 h 84"/>
                <a:gd name="T44" fmla="*/ 59 w 86"/>
                <a:gd name="T45" fmla="*/ 31 h 84"/>
                <a:gd name="T46" fmla="*/ 42 w 86"/>
                <a:gd name="T47" fmla="*/ 22 h 84"/>
                <a:gd name="T48" fmla="*/ 38 w 86"/>
                <a:gd name="T49" fmla="*/ 35 h 84"/>
                <a:gd name="T50" fmla="*/ 66 w 86"/>
                <a:gd name="T51" fmla="*/ 49 h 84"/>
                <a:gd name="T52" fmla="*/ 46 w 86"/>
                <a:gd name="T53" fmla="*/ 71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6" h="84">
                  <a:moveTo>
                    <a:pt x="82" y="47"/>
                  </a:moveTo>
                  <a:cubicBezTo>
                    <a:pt x="82" y="46"/>
                    <a:pt x="82" y="44"/>
                    <a:pt x="82" y="42"/>
                  </a:cubicBezTo>
                  <a:cubicBezTo>
                    <a:pt x="82" y="21"/>
                    <a:pt x="64" y="3"/>
                    <a:pt x="43" y="3"/>
                  </a:cubicBezTo>
                  <a:cubicBezTo>
                    <a:pt x="41" y="3"/>
                    <a:pt x="39" y="3"/>
                    <a:pt x="36" y="4"/>
                  </a:cubicBezTo>
                  <a:cubicBezTo>
                    <a:pt x="33" y="1"/>
                    <a:pt x="28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28"/>
                    <a:pt x="2" y="32"/>
                    <a:pt x="4" y="36"/>
                  </a:cubicBezTo>
                  <a:cubicBezTo>
                    <a:pt x="4" y="38"/>
                    <a:pt x="4" y="40"/>
                    <a:pt x="4" y="42"/>
                  </a:cubicBezTo>
                  <a:cubicBezTo>
                    <a:pt x="4" y="64"/>
                    <a:pt x="21" y="81"/>
                    <a:pt x="43" y="81"/>
                  </a:cubicBezTo>
                  <a:cubicBezTo>
                    <a:pt x="45" y="81"/>
                    <a:pt x="48" y="81"/>
                    <a:pt x="50" y="80"/>
                  </a:cubicBezTo>
                  <a:cubicBezTo>
                    <a:pt x="54" y="83"/>
                    <a:pt x="58" y="84"/>
                    <a:pt x="62" y="84"/>
                  </a:cubicBezTo>
                  <a:cubicBezTo>
                    <a:pt x="75" y="84"/>
                    <a:pt x="86" y="73"/>
                    <a:pt x="86" y="61"/>
                  </a:cubicBezTo>
                  <a:cubicBezTo>
                    <a:pt x="86" y="56"/>
                    <a:pt x="84" y="51"/>
                    <a:pt x="82" y="47"/>
                  </a:cubicBezTo>
                  <a:close/>
                  <a:moveTo>
                    <a:pt x="46" y="71"/>
                  </a:moveTo>
                  <a:cubicBezTo>
                    <a:pt x="34" y="71"/>
                    <a:pt x="28" y="69"/>
                    <a:pt x="23" y="64"/>
                  </a:cubicBezTo>
                  <a:cubicBezTo>
                    <a:pt x="17" y="58"/>
                    <a:pt x="19" y="52"/>
                    <a:pt x="24" y="51"/>
                  </a:cubicBezTo>
                  <a:cubicBezTo>
                    <a:pt x="29" y="51"/>
                    <a:pt x="32" y="57"/>
                    <a:pt x="34" y="59"/>
                  </a:cubicBezTo>
                  <a:cubicBezTo>
                    <a:pt x="37" y="60"/>
                    <a:pt x="47" y="64"/>
                    <a:pt x="52" y="58"/>
                  </a:cubicBezTo>
                  <a:cubicBezTo>
                    <a:pt x="58" y="51"/>
                    <a:pt x="48" y="48"/>
                    <a:pt x="41" y="47"/>
                  </a:cubicBezTo>
                  <a:cubicBezTo>
                    <a:pt x="32" y="46"/>
                    <a:pt x="19" y="40"/>
                    <a:pt x="20" y="30"/>
                  </a:cubicBezTo>
                  <a:cubicBezTo>
                    <a:pt x="21" y="19"/>
                    <a:pt x="29" y="14"/>
                    <a:pt x="37" y="13"/>
                  </a:cubicBezTo>
                  <a:cubicBezTo>
                    <a:pt x="48" y="12"/>
                    <a:pt x="55" y="15"/>
                    <a:pt x="61" y="19"/>
                  </a:cubicBezTo>
                  <a:cubicBezTo>
                    <a:pt x="67" y="25"/>
                    <a:pt x="63" y="31"/>
                    <a:pt x="59" y="31"/>
                  </a:cubicBezTo>
                  <a:cubicBezTo>
                    <a:pt x="55" y="32"/>
                    <a:pt x="51" y="22"/>
                    <a:pt x="42" y="22"/>
                  </a:cubicBezTo>
                  <a:cubicBezTo>
                    <a:pt x="33" y="22"/>
                    <a:pt x="27" y="32"/>
                    <a:pt x="38" y="35"/>
                  </a:cubicBezTo>
                  <a:cubicBezTo>
                    <a:pt x="49" y="37"/>
                    <a:pt x="61" y="38"/>
                    <a:pt x="66" y="49"/>
                  </a:cubicBezTo>
                  <a:cubicBezTo>
                    <a:pt x="70" y="59"/>
                    <a:pt x="59" y="70"/>
                    <a:pt x="46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3" name="任意多边形 87">
              <a:extLst>
                <a:ext uri="{FF2B5EF4-FFF2-40B4-BE49-F238E27FC236}">
                  <a16:creationId xmlns:a16="http://schemas.microsoft.com/office/drawing/2014/main" id="{0EE16C21-1516-4E6F-86B8-561BAA7019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82548" y="1367799"/>
              <a:ext cx="152672" cy="199648"/>
            </a:xfrm>
            <a:custGeom>
              <a:avLst/>
              <a:gdLst>
                <a:gd name="T0" fmla="*/ 42 w 48"/>
                <a:gd name="T1" fmla="*/ 8 h 63"/>
                <a:gd name="T2" fmla="*/ 6 w 48"/>
                <a:gd name="T3" fmla="*/ 8 h 63"/>
                <a:gd name="T4" fmla="*/ 0 w 48"/>
                <a:gd name="T5" fmla="*/ 14 h 63"/>
                <a:gd name="T6" fmla="*/ 0 w 48"/>
                <a:gd name="T7" fmla="*/ 16 h 63"/>
                <a:gd name="T8" fmla="*/ 48 w 48"/>
                <a:gd name="T9" fmla="*/ 16 h 63"/>
                <a:gd name="T10" fmla="*/ 48 w 48"/>
                <a:gd name="T11" fmla="*/ 14 h 63"/>
                <a:gd name="T12" fmla="*/ 42 w 48"/>
                <a:gd name="T13" fmla="*/ 8 h 63"/>
                <a:gd name="T14" fmla="*/ 31 w 48"/>
                <a:gd name="T15" fmla="*/ 4 h 63"/>
                <a:gd name="T16" fmla="*/ 32 w 48"/>
                <a:gd name="T17" fmla="*/ 10 h 63"/>
                <a:gd name="T18" fmla="*/ 16 w 48"/>
                <a:gd name="T19" fmla="*/ 10 h 63"/>
                <a:gd name="T20" fmla="*/ 17 w 48"/>
                <a:gd name="T21" fmla="*/ 4 h 63"/>
                <a:gd name="T22" fmla="*/ 31 w 48"/>
                <a:gd name="T23" fmla="*/ 4 h 63"/>
                <a:gd name="T24" fmla="*/ 32 w 48"/>
                <a:gd name="T25" fmla="*/ 0 h 63"/>
                <a:gd name="T26" fmla="*/ 16 w 48"/>
                <a:gd name="T27" fmla="*/ 0 h 63"/>
                <a:gd name="T28" fmla="*/ 13 w 48"/>
                <a:gd name="T29" fmla="*/ 3 h 63"/>
                <a:gd name="T30" fmla="*/ 12 w 48"/>
                <a:gd name="T31" fmla="*/ 11 h 63"/>
                <a:gd name="T32" fmla="*/ 14 w 48"/>
                <a:gd name="T33" fmla="*/ 14 h 63"/>
                <a:gd name="T34" fmla="*/ 34 w 48"/>
                <a:gd name="T35" fmla="*/ 14 h 63"/>
                <a:gd name="T36" fmla="*/ 36 w 48"/>
                <a:gd name="T37" fmla="*/ 11 h 63"/>
                <a:gd name="T38" fmla="*/ 35 w 48"/>
                <a:gd name="T39" fmla="*/ 3 h 63"/>
                <a:gd name="T40" fmla="*/ 32 w 48"/>
                <a:gd name="T41" fmla="*/ 0 h 63"/>
                <a:gd name="T42" fmla="*/ 43 w 48"/>
                <a:gd name="T43" fmla="*/ 20 h 63"/>
                <a:gd name="T44" fmla="*/ 5 w 48"/>
                <a:gd name="T45" fmla="*/ 20 h 63"/>
                <a:gd name="T46" fmla="*/ 2 w 48"/>
                <a:gd name="T47" fmla="*/ 24 h 63"/>
                <a:gd name="T48" fmla="*/ 5 w 48"/>
                <a:gd name="T49" fmla="*/ 59 h 63"/>
                <a:gd name="T50" fmla="*/ 9 w 48"/>
                <a:gd name="T51" fmla="*/ 63 h 63"/>
                <a:gd name="T52" fmla="*/ 39 w 48"/>
                <a:gd name="T53" fmla="*/ 63 h 63"/>
                <a:gd name="T54" fmla="*/ 43 w 48"/>
                <a:gd name="T55" fmla="*/ 59 h 63"/>
                <a:gd name="T56" fmla="*/ 46 w 48"/>
                <a:gd name="T57" fmla="*/ 24 h 63"/>
                <a:gd name="T58" fmla="*/ 43 w 48"/>
                <a:gd name="T59" fmla="*/ 20 h 63"/>
                <a:gd name="T60" fmla="*/ 16 w 48"/>
                <a:gd name="T61" fmla="*/ 55 h 63"/>
                <a:gd name="T62" fmla="*/ 10 w 48"/>
                <a:gd name="T63" fmla="*/ 55 h 63"/>
                <a:gd name="T64" fmla="*/ 8 w 48"/>
                <a:gd name="T65" fmla="*/ 28 h 63"/>
                <a:gd name="T66" fmla="*/ 16 w 48"/>
                <a:gd name="T67" fmla="*/ 28 h 63"/>
                <a:gd name="T68" fmla="*/ 16 w 48"/>
                <a:gd name="T69" fmla="*/ 55 h 63"/>
                <a:gd name="T70" fmla="*/ 28 w 48"/>
                <a:gd name="T71" fmla="*/ 55 h 63"/>
                <a:gd name="T72" fmla="*/ 20 w 48"/>
                <a:gd name="T73" fmla="*/ 55 h 63"/>
                <a:gd name="T74" fmla="*/ 20 w 48"/>
                <a:gd name="T75" fmla="*/ 28 h 63"/>
                <a:gd name="T76" fmla="*/ 28 w 48"/>
                <a:gd name="T77" fmla="*/ 28 h 63"/>
                <a:gd name="T78" fmla="*/ 28 w 48"/>
                <a:gd name="T79" fmla="*/ 55 h 63"/>
                <a:gd name="T80" fmla="*/ 38 w 48"/>
                <a:gd name="T81" fmla="*/ 55 h 63"/>
                <a:gd name="T82" fmla="*/ 32 w 48"/>
                <a:gd name="T83" fmla="*/ 55 h 63"/>
                <a:gd name="T84" fmla="*/ 32 w 48"/>
                <a:gd name="T85" fmla="*/ 28 h 63"/>
                <a:gd name="T86" fmla="*/ 40 w 48"/>
                <a:gd name="T87" fmla="*/ 28 h 63"/>
                <a:gd name="T88" fmla="*/ 38 w 48"/>
                <a:gd name="T89" fmla="*/ 5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8" h="63">
                  <a:moveTo>
                    <a:pt x="42" y="8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3" y="8"/>
                    <a:pt x="0" y="11"/>
                    <a:pt x="0" y="1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1"/>
                    <a:pt x="45" y="8"/>
                    <a:pt x="42" y="8"/>
                  </a:cubicBezTo>
                  <a:close/>
                  <a:moveTo>
                    <a:pt x="31" y="4"/>
                  </a:moveTo>
                  <a:cubicBezTo>
                    <a:pt x="32" y="10"/>
                    <a:pt x="32" y="10"/>
                    <a:pt x="32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31" y="4"/>
                    <a:pt x="31" y="4"/>
                    <a:pt x="31" y="4"/>
                  </a:cubicBezTo>
                  <a:moveTo>
                    <a:pt x="32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3" y="1"/>
                    <a:pt x="13" y="3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3"/>
                    <a:pt x="13" y="14"/>
                    <a:pt x="14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4"/>
                    <a:pt x="37" y="13"/>
                    <a:pt x="36" y="11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5" y="1"/>
                    <a:pt x="34" y="0"/>
                    <a:pt x="32" y="0"/>
                  </a:cubicBezTo>
                  <a:close/>
                  <a:moveTo>
                    <a:pt x="43" y="20"/>
                  </a:moveTo>
                  <a:cubicBezTo>
                    <a:pt x="5" y="20"/>
                    <a:pt x="5" y="20"/>
                    <a:pt x="5" y="20"/>
                  </a:cubicBezTo>
                  <a:cubicBezTo>
                    <a:pt x="3" y="20"/>
                    <a:pt x="2" y="22"/>
                    <a:pt x="2" y="24"/>
                  </a:cubicBezTo>
                  <a:cubicBezTo>
                    <a:pt x="5" y="59"/>
                    <a:pt x="5" y="59"/>
                    <a:pt x="5" y="59"/>
                  </a:cubicBezTo>
                  <a:cubicBezTo>
                    <a:pt x="5" y="61"/>
                    <a:pt x="7" y="63"/>
                    <a:pt x="9" y="63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41" y="63"/>
                    <a:pt x="43" y="61"/>
                    <a:pt x="43" y="59"/>
                  </a:cubicBezTo>
                  <a:cubicBezTo>
                    <a:pt x="46" y="24"/>
                    <a:pt x="46" y="24"/>
                    <a:pt x="46" y="24"/>
                  </a:cubicBezTo>
                  <a:cubicBezTo>
                    <a:pt x="47" y="22"/>
                    <a:pt x="45" y="20"/>
                    <a:pt x="43" y="20"/>
                  </a:cubicBezTo>
                  <a:close/>
                  <a:moveTo>
                    <a:pt x="16" y="55"/>
                  </a:moveTo>
                  <a:cubicBezTo>
                    <a:pt x="10" y="55"/>
                    <a:pt x="10" y="55"/>
                    <a:pt x="10" y="55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6" y="28"/>
                    <a:pt x="16" y="28"/>
                    <a:pt x="16" y="28"/>
                  </a:cubicBezTo>
                  <a:lnTo>
                    <a:pt x="16" y="55"/>
                  </a:lnTo>
                  <a:close/>
                  <a:moveTo>
                    <a:pt x="28" y="55"/>
                  </a:moveTo>
                  <a:cubicBezTo>
                    <a:pt x="20" y="55"/>
                    <a:pt x="20" y="55"/>
                    <a:pt x="20" y="55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8" y="28"/>
                    <a:pt x="28" y="28"/>
                    <a:pt x="28" y="28"/>
                  </a:cubicBezTo>
                  <a:lnTo>
                    <a:pt x="28" y="55"/>
                  </a:lnTo>
                  <a:close/>
                  <a:moveTo>
                    <a:pt x="38" y="55"/>
                  </a:moveTo>
                  <a:cubicBezTo>
                    <a:pt x="32" y="55"/>
                    <a:pt x="32" y="55"/>
                    <a:pt x="32" y="55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40" y="28"/>
                    <a:pt x="40" y="28"/>
                    <a:pt x="40" y="28"/>
                  </a:cubicBezTo>
                  <a:lnTo>
                    <a:pt x="38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4" name="任意多边形 88">
              <a:extLst>
                <a:ext uri="{FF2B5EF4-FFF2-40B4-BE49-F238E27FC236}">
                  <a16:creationId xmlns:a16="http://schemas.microsoft.com/office/drawing/2014/main" id="{EF8310DA-9DB3-4B4E-8B6B-181079DF7A8B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4320" y="3002169"/>
              <a:ext cx="416912" cy="418868"/>
            </a:xfrm>
            <a:custGeom>
              <a:avLst/>
              <a:gdLst>
                <a:gd name="T0" fmla="*/ 65 w 130"/>
                <a:gd name="T1" fmla="*/ 0 h 131"/>
                <a:gd name="T2" fmla="*/ 0 w 130"/>
                <a:gd name="T3" fmla="*/ 65 h 131"/>
                <a:gd name="T4" fmla="*/ 65 w 130"/>
                <a:gd name="T5" fmla="*/ 131 h 131"/>
                <a:gd name="T6" fmla="*/ 130 w 130"/>
                <a:gd name="T7" fmla="*/ 65 h 131"/>
                <a:gd name="T8" fmla="*/ 65 w 130"/>
                <a:gd name="T9" fmla="*/ 0 h 131"/>
                <a:gd name="T10" fmla="*/ 65 w 130"/>
                <a:gd name="T11" fmla="*/ 114 h 131"/>
                <a:gd name="T12" fmla="*/ 16 w 130"/>
                <a:gd name="T13" fmla="*/ 65 h 131"/>
                <a:gd name="T14" fmla="*/ 65 w 130"/>
                <a:gd name="T15" fmla="*/ 17 h 131"/>
                <a:gd name="T16" fmla="*/ 114 w 130"/>
                <a:gd name="T17" fmla="*/ 65 h 131"/>
                <a:gd name="T18" fmla="*/ 65 w 130"/>
                <a:gd name="T19" fmla="*/ 114 h 131"/>
                <a:gd name="T20" fmla="*/ 40 w 130"/>
                <a:gd name="T21" fmla="*/ 65 h 131"/>
                <a:gd name="T22" fmla="*/ 65 w 130"/>
                <a:gd name="T23" fmla="*/ 90 h 131"/>
                <a:gd name="T24" fmla="*/ 89 w 130"/>
                <a:gd name="T25" fmla="*/ 65 h 131"/>
                <a:gd name="T26" fmla="*/ 65 w 130"/>
                <a:gd name="T27" fmla="*/ 41 h 131"/>
                <a:gd name="T28" fmla="*/ 40 w 130"/>
                <a:gd name="T29" fmla="*/ 6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0" h="131">
                  <a:moveTo>
                    <a:pt x="65" y="0"/>
                  </a:moveTo>
                  <a:cubicBezTo>
                    <a:pt x="29" y="0"/>
                    <a:pt x="0" y="29"/>
                    <a:pt x="0" y="65"/>
                  </a:cubicBezTo>
                  <a:cubicBezTo>
                    <a:pt x="0" y="101"/>
                    <a:pt x="29" y="131"/>
                    <a:pt x="65" y="131"/>
                  </a:cubicBezTo>
                  <a:cubicBezTo>
                    <a:pt x="101" y="131"/>
                    <a:pt x="130" y="101"/>
                    <a:pt x="130" y="65"/>
                  </a:cubicBezTo>
                  <a:cubicBezTo>
                    <a:pt x="130" y="29"/>
                    <a:pt x="101" y="0"/>
                    <a:pt x="65" y="0"/>
                  </a:cubicBezTo>
                  <a:close/>
                  <a:moveTo>
                    <a:pt x="65" y="114"/>
                  </a:moveTo>
                  <a:cubicBezTo>
                    <a:pt x="38" y="114"/>
                    <a:pt x="16" y="92"/>
                    <a:pt x="16" y="65"/>
                  </a:cubicBezTo>
                  <a:cubicBezTo>
                    <a:pt x="16" y="38"/>
                    <a:pt x="38" y="17"/>
                    <a:pt x="65" y="17"/>
                  </a:cubicBezTo>
                  <a:cubicBezTo>
                    <a:pt x="92" y="17"/>
                    <a:pt x="114" y="38"/>
                    <a:pt x="114" y="65"/>
                  </a:cubicBezTo>
                  <a:cubicBezTo>
                    <a:pt x="114" y="92"/>
                    <a:pt x="92" y="114"/>
                    <a:pt x="65" y="114"/>
                  </a:cubicBezTo>
                  <a:close/>
                  <a:moveTo>
                    <a:pt x="40" y="65"/>
                  </a:moveTo>
                  <a:cubicBezTo>
                    <a:pt x="40" y="79"/>
                    <a:pt x="51" y="90"/>
                    <a:pt x="65" y="90"/>
                  </a:cubicBezTo>
                  <a:cubicBezTo>
                    <a:pt x="78" y="90"/>
                    <a:pt x="89" y="79"/>
                    <a:pt x="89" y="65"/>
                  </a:cubicBezTo>
                  <a:cubicBezTo>
                    <a:pt x="89" y="52"/>
                    <a:pt x="78" y="41"/>
                    <a:pt x="65" y="41"/>
                  </a:cubicBezTo>
                  <a:cubicBezTo>
                    <a:pt x="51" y="41"/>
                    <a:pt x="40" y="52"/>
                    <a:pt x="40" y="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5" name="任意多边形 89">
              <a:extLst>
                <a:ext uri="{FF2B5EF4-FFF2-40B4-BE49-F238E27FC236}">
                  <a16:creationId xmlns:a16="http://schemas.microsoft.com/office/drawing/2014/main" id="{81C3FD68-4BB8-4014-B13F-22637AFCF578}"/>
                </a:ext>
              </a:extLst>
            </p:cNvPr>
            <p:cNvSpPr>
              <a:spLocks/>
            </p:cNvSpPr>
            <p:nvPr/>
          </p:nvSpPr>
          <p:spPr bwMode="auto">
            <a:xfrm>
              <a:off x="9330934" y="1252317"/>
              <a:ext cx="690938" cy="299471"/>
            </a:xfrm>
            <a:custGeom>
              <a:avLst/>
              <a:gdLst>
                <a:gd name="T0" fmla="*/ 188 w 216"/>
                <a:gd name="T1" fmla="*/ 41 h 94"/>
                <a:gd name="T2" fmla="*/ 178 w 216"/>
                <a:gd name="T3" fmla="*/ 43 h 94"/>
                <a:gd name="T4" fmla="*/ 129 w 216"/>
                <a:gd name="T5" fmla="*/ 0 h 94"/>
                <a:gd name="T6" fmla="*/ 111 w 216"/>
                <a:gd name="T7" fmla="*/ 3 h 94"/>
                <a:gd name="T8" fmla="*/ 108 w 216"/>
                <a:gd name="T9" fmla="*/ 6 h 94"/>
                <a:gd name="T10" fmla="*/ 108 w 216"/>
                <a:gd name="T11" fmla="*/ 91 h 94"/>
                <a:gd name="T12" fmla="*/ 111 w 216"/>
                <a:gd name="T13" fmla="*/ 94 h 94"/>
                <a:gd name="T14" fmla="*/ 188 w 216"/>
                <a:gd name="T15" fmla="*/ 94 h 94"/>
                <a:gd name="T16" fmla="*/ 216 w 216"/>
                <a:gd name="T17" fmla="*/ 68 h 94"/>
                <a:gd name="T18" fmla="*/ 188 w 216"/>
                <a:gd name="T19" fmla="*/ 41 h 94"/>
                <a:gd name="T20" fmla="*/ 85 w 216"/>
                <a:gd name="T21" fmla="*/ 94 h 94"/>
                <a:gd name="T22" fmla="*/ 91 w 216"/>
                <a:gd name="T23" fmla="*/ 94 h 94"/>
                <a:gd name="T24" fmla="*/ 95 w 216"/>
                <a:gd name="T25" fmla="*/ 47 h 94"/>
                <a:gd name="T26" fmla="*/ 91 w 216"/>
                <a:gd name="T27" fmla="*/ 0 h 94"/>
                <a:gd name="T28" fmla="*/ 85 w 216"/>
                <a:gd name="T29" fmla="*/ 0 h 94"/>
                <a:gd name="T30" fmla="*/ 81 w 216"/>
                <a:gd name="T31" fmla="*/ 47 h 94"/>
                <a:gd name="T32" fmla="*/ 85 w 216"/>
                <a:gd name="T33" fmla="*/ 94 h 94"/>
                <a:gd name="T34" fmla="*/ 64 w 216"/>
                <a:gd name="T35" fmla="*/ 94 h 94"/>
                <a:gd name="T36" fmla="*/ 58 w 216"/>
                <a:gd name="T37" fmla="*/ 94 h 94"/>
                <a:gd name="T38" fmla="*/ 54 w 216"/>
                <a:gd name="T39" fmla="*/ 60 h 94"/>
                <a:gd name="T40" fmla="*/ 58 w 216"/>
                <a:gd name="T41" fmla="*/ 27 h 94"/>
                <a:gd name="T42" fmla="*/ 64 w 216"/>
                <a:gd name="T43" fmla="*/ 27 h 94"/>
                <a:gd name="T44" fmla="*/ 68 w 216"/>
                <a:gd name="T45" fmla="*/ 61 h 94"/>
                <a:gd name="T46" fmla="*/ 64 w 216"/>
                <a:gd name="T47" fmla="*/ 94 h 94"/>
                <a:gd name="T48" fmla="*/ 31 w 216"/>
                <a:gd name="T49" fmla="*/ 94 h 94"/>
                <a:gd name="T50" fmla="*/ 37 w 216"/>
                <a:gd name="T51" fmla="*/ 94 h 94"/>
                <a:gd name="T52" fmla="*/ 41 w 216"/>
                <a:gd name="T53" fmla="*/ 67 h 94"/>
                <a:gd name="T54" fmla="*/ 37 w 216"/>
                <a:gd name="T55" fmla="*/ 40 h 94"/>
                <a:gd name="T56" fmla="*/ 31 w 216"/>
                <a:gd name="T57" fmla="*/ 40 h 94"/>
                <a:gd name="T58" fmla="*/ 27 w 216"/>
                <a:gd name="T59" fmla="*/ 67 h 94"/>
                <a:gd name="T60" fmla="*/ 31 w 216"/>
                <a:gd name="T61" fmla="*/ 94 h 94"/>
                <a:gd name="T62" fmla="*/ 4 w 216"/>
                <a:gd name="T63" fmla="*/ 81 h 94"/>
                <a:gd name="T64" fmla="*/ 10 w 216"/>
                <a:gd name="T65" fmla="*/ 81 h 94"/>
                <a:gd name="T66" fmla="*/ 14 w 216"/>
                <a:gd name="T67" fmla="*/ 67 h 94"/>
                <a:gd name="T68" fmla="*/ 10 w 216"/>
                <a:gd name="T69" fmla="*/ 54 h 94"/>
                <a:gd name="T70" fmla="*/ 4 w 216"/>
                <a:gd name="T71" fmla="*/ 54 h 94"/>
                <a:gd name="T72" fmla="*/ 0 w 216"/>
                <a:gd name="T73" fmla="*/ 67 h 94"/>
                <a:gd name="T74" fmla="*/ 4 w 216"/>
                <a:gd name="T75" fmla="*/ 8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16" h="94">
                  <a:moveTo>
                    <a:pt x="188" y="41"/>
                  </a:moveTo>
                  <a:cubicBezTo>
                    <a:pt x="184" y="41"/>
                    <a:pt x="181" y="42"/>
                    <a:pt x="178" y="43"/>
                  </a:cubicBezTo>
                  <a:cubicBezTo>
                    <a:pt x="175" y="19"/>
                    <a:pt x="154" y="0"/>
                    <a:pt x="129" y="0"/>
                  </a:cubicBezTo>
                  <a:cubicBezTo>
                    <a:pt x="122" y="0"/>
                    <a:pt x="116" y="1"/>
                    <a:pt x="111" y="3"/>
                  </a:cubicBezTo>
                  <a:cubicBezTo>
                    <a:pt x="109" y="4"/>
                    <a:pt x="108" y="5"/>
                    <a:pt x="108" y="6"/>
                  </a:cubicBezTo>
                  <a:cubicBezTo>
                    <a:pt x="108" y="91"/>
                    <a:pt x="108" y="91"/>
                    <a:pt x="108" y="91"/>
                  </a:cubicBezTo>
                  <a:cubicBezTo>
                    <a:pt x="108" y="93"/>
                    <a:pt x="110" y="94"/>
                    <a:pt x="111" y="94"/>
                  </a:cubicBezTo>
                  <a:cubicBezTo>
                    <a:pt x="111" y="94"/>
                    <a:pt x="188" y="94"/>
                    <a:pt x="188" y="94"/>
                  </a:cubicBezTo>
                  <a:cubicBezTo>
                    <a:pt x="204" y="94"/>
                    <a:pt x="216" y="82"/>
                    <a:pt x="216" y="68"/>
                  </a:cubicBezTo>
                  <a:cubicBezTo>
                    <a:pt x="216" y="53"/>
                    <a:pt x="204" y="41"/>
                    <a:pt x="188" y="41"/>
                  </a:cubicBezTo>
                  <a:close/>
                  <a:moveTo>
                    <a:pt x="85" y="94"/>
                  </a:moveTo>
                  <a:cubicBezTo>
                    <a:pt x="91" y="94"/>
                    <a:pt x="91" y="94"/>
                    <a:pt x="91" y="94"/>
                  </a:cubicBezTo>
                  <a:cubicBezTo>
                    <a:pt x="95" y="47"/>
                    <a:pt x="95" y="47"/>
                    <a:pt x="95" y="47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81" y="47"/>
                    <a:pt x="81" y="47"/>
                    <a:pt x="81" y="47"/>
                  </a:cubicBezTo>
                  <a:lnTo>
                    <a:pt x="85" y="94"/>
                  </a:lnTo>
                  <a:close/>
                  <a:moveTo>
                    <a:pt x="64" y="94"/>
                  </a:moveTo>
                  <a:cubicBezTo>
                    <a:pt x="58" y="94"/>
                    <a:pt x="58" y="94"/>
                    <a:pt x="58" y="94"/>
                  </a:cubicBezTo>
                  <a:cubicBezTo>
                    <a:pt x="54" y="60"/>
                    <a:pt x="54" y="60"/>
                    <a:pt x="54" y="60"/>
                  </a:cubicBezTo>
                  <a:cubicBezTo>
                    <a:pt x="58" y="27"/>
                    <a:pt x="58" y="27"/>
                    <a:pt x="58" y="27"/>
                  </a:cubicBezTo>
                  <a:cubicBezTo>
                    <a:pt x="64" y="27"/>
                    <a:pt x="64" y="27"/>
                    <a:pt x="64" y="27"/>
                  </a:cubicBezTo>
                  <a:cubicBezTo>
                    <a:pt x="68" y="61"/>
                    <a:pt x="68" y="61"/>
                    <a:pt x="68" y="61"/>
                  </a:cubicBezTo>
                  <a:lnTo>
                    <a:pt x="64" y="94"/>
                  </a:lnTo>
                  <a:close/>
                  <a:moveTo>
                    <a:pt x="31" y="94"/>
                  </a:moveTo>
                  <a:cubicBezTo>
                    <a:pt x="37" y="94"/>
                    <a:pt x="37" y="94"/>
                    <a:pt x="37" y="94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27" y="67"/>
                    <a:pt x="27" y="67"/>
                    <a:pt x="27" y="67"/>
                  </a:cubicBezTo>
                  <a:lnTo>
                    <a:pt x="31" y="94"/>
                  </a:lnTo>
                  <a:close/>
                  <a:moveTo>
                    <a:pt x="4" y="81"/>
                  </a:moveTo>
                  <a:cubicBezTo>
                    <a:pt x="10" y="81"/>
                    <a:pt x="10" y="81"/>
                    <a:pt x="10" y="81"/>
                  </a:cubicBezTo>
                  <a:cubicBezTo>
                    <a:pt x="14" y="67"/>
                    <a:pt x="14" y="67"/>
                    <a:pt x="14" y="67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4" y="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6" name="任意多边形 90">
              <a:extLst>
                <a:ext uri="{FF2B5EF4-FFF2-40B4-BE49-F238E27FC236}">
                  <a16:creationId xmlns:a16="http://schemas.microsoft.com/office/drawing/2014/main" id="{AACC0AC4-D084-47DA-B565-BC0E18B14E72}"/>
                </a:ext>
              </a:extLst>
            </p:cNvPr>
            <p:cNvSpPr>
              <a:spLocks/>
            </p:cNvSpPr>
            <p:nvPr/>
          </p:nvSpPr>
          <p:spPr bwMode="auto">
            <a:xfrm>
              <a:off x="9462075" y="1610508"/>
              <a:ext cx="383636" cy="342532"/>
            </a:xfrm>
            <a:custGeom>
              <a:avLst/>
              <a:gdLst>
                <a:gd name="T0" fmla="*/ 50 w 120"/>
                <a:gd name="T1" fmla="*/ 0 h 107"/>
                <a:gd name="T2" fmla="*/ 50 w 120"/>
                <a:gd name="T3" fmla="*/ 0 h 107"/>
                <a:gd name="T4" fmla="*/ 100 w 120"/>
                <a:gd name="T5" fmla="*/ 41 h 107"/>
                <a:gd name="T6" fmla="*/ 50 w 120"/>
                <a:gd name="T7" fmla="*/ 81 h 107"/>
                <a:gd name="T8" fmla="*/ 42 w 120"/>
                <a:gd name="T9" fmla="*/ 81 h 107"/>
                <a:gd name="T10" fmla="*/ 7 w 120"/>
                <a:gd name="T11" fmla="*/ 93 h 107"/>
                <a:gd name="T12" fmla="*/ 7 w 120"/>
                <a:gd name="T13" fmla="*/ 91 h 107"/>
                <a:gd name="T14" fmla="*/ 19 w 120"/>
                <a:gd name="T15" fmla="*/ 75 h 107"/>
                <a:gd name="T16" fmla="*/ 19 w 120"/>
                <a:gd name="T17" fmla="*/ 72 h 107"/>
                <a:gd name="T18" fmla="*/ 0 w 120"/>
                <a:gd name="T19" fmla="*/ 41 h 107"/>
                <a:gd name="T20" fmla="*/ 50 w 120"/>
                <a:gd name="T21" fmla="*/ 0 h 107"/>
                <a:gd name="T22" fmla="*/ 104 w 120"/>
                <a:gd name="T23" fmla="*/ 91 h 107"/>
                <a:gd name="T24" fmla="*/ 113 w 120"/>
                <a:gd name="T25" fmla="*/ 104 h 107"/>
                <a:gd name="T26" fmla="*/ 113 w 120"/>
                <a:gd name="T27" fmla="*/ 107 h 107"/>
                <a:gd name="T28" fmla="*/ 83 w 120"/>
                <a:gd name="T29" fmla="*/ 96 h 107"/>
                <a:gd name="T30" fmla="*/ 77 w 120"/>
                <a:gd name="T31" fmla="*/ 96 h 107"/>
                <a:gd name="T32" fmla="*/ 50 w 120"/>
                <a:gd name="T33" fmla="*/ 89 h 107"/>
                <a:gd name="T34" fmla="*/ 90 w 120"/>
                <a:gd name="T35" fmla="*/ 75 h 107"/>
                <a:gd name="T36" fmla="*/ 103 w 120"/>
                <a:gd name="T37" fmla="*/ 60 h 107"/>
                <a:gd name="T38" fmla="*/ 108 w 120"/>
                <a:gd name="T39" fmla="*/ 41 h 107"/>
                <a:gd name="T40" fmla="*/ 108 w 120"/>
                <a:gd name="T41" fmla="*/ 37 h 107"/>
                <a:gd name="T42" fmla="*/ 120 w 120"/>
                <a:gd name="T43" fmla="*/ 62 h 107"/>
                <a:gd name="T44" fmla="*/ 104 w 120"/>
                <a:gd name="T45" fmla="*/ 88 h 107"/>
                <a:gd name="T46" fmla="*/ 104 w 120"/>
                <a:gd name="T47" fmla="*/ 91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0" h="107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78" y="0"/>
                    <a:pt x="100" y="18"/>
                    <a:pt x="100" y="41"/>
                  </a:cubicBezTo>
                  <a:cubicBezTo>
                    <a:pt x="100" y="63"/>
                    <a:pt x="78" y="81"/>
                    <a:pt x="50" y="81"/>
                  </a:cubicBezTo>
                  <a:cubicBezTo>
                    <a:pt x="47" y="81"/>
                    <a:pt x="45" y="81"/>
                    <a:pt x="42" y="81"/>
                  </a:cubicBezTo>
                  <a:cubicBezTo>
                    <a:pt x="32" y="91"/>
                    <a:pt x="19" y="93"/>
                    <a:pt x="7" y="93"/>
                  </a:cubicBezTo>
                  <a:cubicBezTo>
                    <a:pt x="7" y="91"/>
                    <a:pt x="7" y="91"/>
                    <a:pt x="7" y="91"/>
                  </a:cubicBezTo>
                  <a:cubicBezTo>
                    <a:pt x="14" y="87"/>
                    <a:pt x="19" y="82"/>
                    <a:pt x="19" y="75"/>
                  </a:cubicBezTo>
                  <a:cubicBezTo>
                    <a:pt x="19" y="74"/>
                    <a:pt x="19" y="73"/>
                    <a:pt x="19" y="72"/>
                  </a:cubicBezTo>
                  <a:cubicBezTo>
                    <a:pt x="8" y="65"/>
                    <a:pt x="0" y="53"/>
                    <a:pt x="0" y="41"/>
                  </a:cubicBezTo>
                  <a:cubicBezTo>
                    <a:pt x="0" y="18"/>
                    <a:pt x="23" y="0"/>
                    <a:pt x="50" y="0"/>
                  </a:cubicBezTo>
                  <a:close/>
                  <a:moveTo>
                    <a:pt x="104" y="91"/>
                  </a:moveTo>
                  <a:cubicBezTo>
                    <a:pt x="104" y="97"/>
                    <a:pt x="107" y="102"/>
                    <a:pt x="113" y="104"/>
                  </a:cubicBezTo>
                  <a:cubicBezTo>
                    <a:pt x="113" y="107"/>
                    <a:pt x="113" y="107"/>
                    <a:pt x="113" y="107"/>
                  </a:cubicBezTo>
                  <a:cubicBezTo>
                    <a:pt x="102" y="106"/>
                    <a:pt x="93" y="105"/>
                    <a:pt x="83" y="96"/>
                  </a:cubicBezTo>
                  <a:cubicBezTo>
                    <a:pt x="81" y="96"/>
                    <a:pt x="79" y="96"/>
                    <a:pt x="77" y="96"/>
                  </a:cubicBezTo>
                  <a:cubicBezTo>
                    <a:pt x="67" y="96"/>
                    <a:pt x="58" y="93"/>
                    <a:pt x="50" y="89"/>
                  </a:cubicBezTo>
                  <a:cubicBezTo>
                    <a:pt x="65" y="89"/>
                    <a:pt x="79" y="84"/>
                    <a:pt x="90" y="75"/>
                  </a:cubicBezTo>
                  <a:cubicBezTo>
                    <a:pt x="96" y="71"/>
                    <a:pt x="100" y="66"/>
                    <a:pt x="103" y="60"/>
                  </a:cubicBezTo>
                  <a:cubicBezTo>
                    <a:pt x="106" y="54"/>
                    <a:pt x="108" y="47"/>
                    <a:pt x="108" y="41"/>
                  </a:cubicBezTo>
                  <a:cubicBezTo>
                    <a:pt x="108" y="40"/>
                    <a:pt x="108" y="39"/>
                    <a:pt x="108" y="37"/>
                  </a:cubicBezTo>
                  <a:cubicBezTo>
                    <a:pt x="115" y="44"/>
                    <a:pt x="120" y="52"/>
                    <a:pt x="120" y="62"/>
                  </a:cubicBezTo>
                  <a:cubicBezTo>
                    <a:pt x="120" y="72"/>
                    <a:pt x="114" y="82"/>
                    <a:pt x="104" y="88"/>
                  </a:cubicBezTo>
                  <a:cubicBezTo>
                    <a:pt x="104" y="89"/>
                    <a:pt x="104" y="90"/>
                    <a:pt x="104" y="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7" name="任意多边形 91">
              <a:extLst>
                <a:ext uri="{FF2B5EF4-FFF2-40B4-BE49-F238E27FC236}">
                  <a16:creationId xmlns:a16="http://schemas.microsoft.com/office/drawing/2014/main" id="{77E01275-82CD-4173-817A-2895E79CD427}"/>
                </a:ext>
              </a:extLst>
            </p:cNvPr>
            <p:cNvSpPr>
              <a:spLocks/>
            </p:cNvSpPr>
            <p:nvPr/>
          </p:nvSpPr>
          <p:spPr bwMode="auto">
            <a:xfrm>
              <a:off x="9501222" y="1990229"/>
              <a:ext cx="338618" cy="336661"/>
            </a:xfrm>
            <a:custGeom>
              <a:avLst/>
              <a:gdLst>
                <a:gd name="T0" fmla="*/ 20 w 106"/>
                <a:gd name="T1" fmla="*/ 53 h 105"/>
                <a:gd name="T2" fmla="*/ 20 w 106"/>
                <a:gd name="T3" fmla="*/ 49 h 105"/>
                <a:gd name="T4" fmla="*/ 1 w 106"/>
                <a:gd name="T5" fmla="*/ 43 h 105"/>
                <a:gd name="T6" fmla="*/ 0 w 106"/>
                <a:gd name="T7" fmla="*/ 53 h 105"/>
                <a:gd name="T8" fmla="*/ 17 w 106"/>
                <a:gd name="T9" fmla="*/ 91 h 105"/>
                <a:gd name="T10" fmla="*/ 29 w 106"/>
                <a:gd name="T11" fmla="*/ 75 h 105"/>
                <a:gd name="T12" fmla="*/ 20 w 106"/>
                <a:gd name="T13" fmla="*/ 53 h 105"/>
                <a:gd name="T14" fmla="*/ 86 w 106"/>
                <a:gd name="T15" fmla="*/ 53 h 105"/>
                <a:gd name="T16" fmla="*/ 77 w 106"/>
                <a:gd name="T17" fmla="*/ 75 h 105"/>
                <a:gd name="T18" fmla="*/ 89 w 106"/>
                <a:gd name="T19" fmla="*/ 91 h 105"/>
                <a:gd name="T20" fmla="*/ 106 w 106"/>
                <a:gd name="T21" fmla="*/ 53 h 105"/>
                <a:gd name="T22" fmla="*/ 105 w 106"/>
                <a:gd name="T23" fmla="*/ 43 h 105"/>
                <a:gd name="T24" fmla="*/ 86 w 106"/>
                <a:gd name="T25" fmla="*/ 49 h 105"/>
                <a:gd name="T26" fmla="*/ 86 w 106"/>
                <a:gd name="T27" fmla="*/ 53 h 105"/>
                <a:gd name="T28" fmla="*/ 59 w 106"/>
                <a:gd name="T29" fmla="*/ 20 h 105"/>
                <a:gd name="T30" fmla="*/ 82 w 106"/>
                <a:gd name="T31" fmla="*/ 36 h 105"/>
                <a:gd name="T32" fmla="*/ 101 w 106"/>
                <a:gd name="T33" fmla="*/ 30 h 105"/>
                <a:gd name="T34" fmla="*/ 59 w 106"/>
                <a:gd name="T35" fmla="*/ 0 h 105"/>
                <a:gd name="T36" fmla="*/ 59 w 106"/>
                <a:gd name="T37" fmla="*/ 20 h 105"/>
                <a:gd name="T38" fmla="*/ 24 w 106"/>
                <a:gd name="T39" fmla="*/ 36 h 105"/>
                <a:gd name="T40" fmla="*/ 46 w 106"/>
                <a:gd name="T41" fmla="*/ 20 h 105"/>
                <a:gd name="T42" fmla="*/ 46 w 106"/>
                <a:gd name="T43" fmla="*/ 0 h 105"/>
                <a:gd name="T44" fmla="*/ 5 w 106"/>
                <a:gd name="T45" fmla="*/ 30 h 105"/>
                <a:gd name="T46" fmla="*/ 24 w 106"/>
                <a:gd name="T47" fmla="*/ 36 h 105"/>
                <a:gd name="T48" fmla="*/ 67 w 106"/>
                <a:gd name="T49" fmla="*/ 83 h 105"/>
                <a:gd name="T50" fmla="*/ 53 w 106"/>
                <a:gd name="T51" fmla="*/ 85 h 105"/>
                <a:gd name="T52" fmla="*/ 39 w 106"/>
                <a:gd name="T53" fmla="*/ 83 h 105"/>
                <a:gd name="T54" fmla="*/ 28 w 106"/>
                <a:gd name="T55" fmla="*/ 99 h 105"/>
                <a:gd name="T56" fmla="*/ 53 w 106"/>
                <a:gd name="T57" fmla="*/ 105 h 105"/>
                <a:gd name="T58" fmla="*/ 78 w 106"/>
                <a:gd name="T59" fmla="*/ 99 h 105"/>
                <a:gd name="T60" fmla="*/ 67 w 106"/>
                <a:gd name="T61" fmla="*/ 8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6" h="105">
                  <a:moveTo>
                    <a:pt x="20" y="53"/>
                  </a:moveTo>
                  <a:cubicBezTo>
                    <a:pt x="20" y="51"/>
                    <a:pt x="20" y="50"/>
                    <a:pt x="20" y="49"/>
                  </a:cubicBezTo>
                  <a:cubicBezTo>
                    <a:pt x="1" y="43"/>
                    <a:pt x="1" y="43"/>
                    <a:pt x="1" y="43"/>
                  </a:cubicBezTo>
                  <a:cubicBezTo>
                    <a:pt x="1" y="46"/>
                    <a:pt x="0" y="49"/>
                    <a:pt x="0" y="53"/>
                  </a:cubicBezTo>
                  <a:cubicBezTo>
                    <a:pt x="0" y="68"/>
                    <a:pt x="7" y="81"/>
                    <a:pt x="17" y="91"/>
                  </a:cubicBezTo>
                  <a:cubicBezTo>
                    <a:pt x="29" y="75"/>
                    <a:pt x="29" y="75"/>
                    <a:pt x="29" y="75"/>
                  </a:cubicBezTo>
                  <a:cubicBezTo>
                    <a:pt x="23" y="69"/>
                    <a:pt x="20" y="61"/>
                    <a:pt x="20" y="53"/>
                  </a:cubicBezTo>
                  <a:close/>
                  <a:moveTo>
                    <a:pt x="86" y="53"/>
                  </a:moveTo>
                  <a:cubicBezTo>
                    <a:pt x="86" y="61"/>
                    <a:pt x="83" y="69"/>
                    <a:pt x="77" y="75"/>
                  </a:cubicBezTo>
                  <a:cubicBezTo>
                    <a:pt x="89" y="91"/>
                    <a:pt x="89" y="91"/>
                    <a:pt x="89" y="91"/>
                  </a:cubicBezTo>
                  <a:cubicBezTo>
                    <a:pt x="99" y="81"/>
                    <a:pt x="106" y="68"/>
                    <a:pt x="106" y="53"/>
                  </a:cubicBezTo>
                  <a:cubicBezTo>
                    <a:pt x="106" y="49"/>
                    <a:pt x="105" y="46"/>
                    <a:pt x="105" y="43"/>
                  </a:cubicBezTo>
                  <a:cubicBezTo>
                    <a:pt x="86" y="49"/>
                    <a:pt x="86" y="49"/>
                    <a:pt x="86" y="49"/>
                  </a:cubicBezTo>
                  <a:cubicBezTo>
                    <a:pt x="86" y="50"/>
                    <a:pt x="86" y="51"/>
                    <a:pt x="86" y="53"/>
                  </a:cubicBezTo>
                  <a:close/>
                  <a:moveTo>
                    <a:pt x="59" y="20"/>
                  </a:moveTo>
                  <a:cubicBezTo>
                    <a:pt x="69" y="22"/>
                    <a:pt x="77" y="28"/>
                    <a:pt x="82" y="36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93" y="14"/>
                    <a:pt x="78" y="3"/>
                    <a:pt x="59" y="0"/>
                  </a:cubicBezTo>
                  <a:lnTo>
                    <a:pt x="59" y="20"/>
                  </a:lnTo>
                  <a:close/>
                  <a:moveTo>
                    <a:pt x="24" y="36"/>
                  </a:moveTo>
                  <a:cubicBezTo>
                    <a:pt x="29" y="28"/>
                    <a:pt x="37" y="22"/>
                    <a:pt x="46" y="2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28" y="3"/>
                    <a:pt x="13" y="14"/>
                    <a:pt x="5" y="30"/>
                  </a:cubicBezTo>
                  <a:lnTo>
                    <a:pt x="24" y="36"/>
                  </a:lnTo>
                  <a:close/>
                  <a:moveTo>
                    <a:pt x="67" y="83"/>
                  </a:moveTo>
                  <a:cubicBezTo>
                    <a:pt x="62" y="84"/>
                    <a:pt x="58" y="85"/>
                    <a:pt x="53" y="85"/>
                  </a:cubicBezTo>
                  <a:cubicBezTo>
                    <a:pt x="48" y="85"/>
                    <a:pt x="43" y="84"/>
                    <a:pt x="39" y="83"/>
                  </a:cubicBezTo>
                  <a:cubicBezTo>
                    <a:pt x="28" y="99"/>
                    <a:pt x="28" y="99"/>
                    <a:pt x="28" y="99"/>
                  </a:cubicBezTo>
                  <a:cubicBezTo>
                    <a:pt x="35" y="103"/>
                    <a:pt x="44" y="105"/>
                    <a:pt x="53" y="105"/>
                  </a:cubicBezTo>
                  <a:cubicBezTo>
                    <a:pt x="62" y="105"/>
                    <a:pt x="71" y="103"/>
                    <a:pt x="78" y="99"/>
                  </a:cubicBezTo>
                  <a:lnTo>
                    <a:pt x="67" y="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8" name="任意多边形 92">
              <a:extLst>
                <a:ext uri="{FF2B5EF4-FFF2-40B4-BE49-F238E27FC236}">
                  <a16:creationId xmlns:a16="http://schemas.microsoft.com/office/drawing/2014/main" id="{F456A8EF-26CA-4B60-B768-DC35D8C6DD06}"/>
                </a:ext>
              </a:extLst>
            </p:cNvPr>
            <p:cNvSpPr>
              <a:spLocks/>
            </p:cNvSpPr>
            <p:nvPr/>
          </p:nvSpPr>
          <p:spPr bwMode="auto">
            <a:xfrm>
              <a:off x="9522752" y="2397354"/>
              <a:ext cx="317087" cy="334703"/>
            </a:xfrm>
            <a:custGeom>
              <a:avLst/>
              <a:gdLst>
                <a:gd name="T0" fmla="*/ 75 w 162"/>
                <a:gd name="T1" fmla="*/ 65 h 171"/>
                <a:gd name="T2" fmla="*/ 54 w 162"/>
                <a:gd name="T3" fmla="*/ 86 h 171"/>
                <a:gd name="T4" fmla="*/ 87 w 162"/>
                <a:gd name="T5" fmla="*/ 65 h 171"/>
                <a:gd name="T6" fmla="*/ 108 w 162"/>
                <a:gd name="T7" fmla="*/ 86 h 171"/>
                <a:gd name="T8" fmla="*/ 87 w 162"/>
                <a:gd name="T9" fmla="*/ 65 h 171"/>
                <a:gd name="T10" fmla="*/ 139 w 162"/>
                <a:gd name="T11" fmla="*/ 65 h 171"/>
                <a:gd name="T12" fmla="*/ 118 w 162"/>
                <a:gd name="T13" fmla="*/ 86 h 171"/>
                <a:gd name="T14" fmla="*/ 21 w 162"/>
                <a:gd name="T15" fmla="*/ 129 h 171"/>
                <a:gd name="T16" fmla="*/ 43 w 162"/>
                <a:gd name="T17" fmla="*/ 150 h 171"/>
                <a:gd name="T18" fmla="*/ 21 w 162"/>
                <a:gd name="T19" fmla="*/ 129 h 171"/>
                <a:gd name="T20" fmla="*/ 75 w 162"/>
                <a:gd name="T21" fmla="*/ 129 h 171"/>
                <a:gd name="T22" fmla="*/ 54 w 162"/>
                <a:gd name="T23" fmla="*/ 150 h 171"/>
                <a:gd name="T24" fmla="*/ 87 w 162"/>
                <a:gd name="T25" fmla="*/ 129 h 171"/>
                <a:gd name="T26" fmla="*/ 108 w 162"/>
                <a:gd name="T27" fmla="*/ 150 h 171"/>
                <a:gd name="T28" fmla="*/ 87 w 162"/>
                <a:gd name="T29" fmla="*/ 129 h 171"/>
                <a:gd name="T30" fmla="*/ 75 w 162"/>
                <a:gd name="T31" fmla="*/ 96 h 171"/>
                <a:gd name="T32" fmla="*/ 54 w 162"/>
                <a:gd name="T33" fmla="*/ 117 h 171"/>
                <a:gd name="T34" fmla="*/ 87 w 162"/>
                <a:gd name="T35" fmla="*/ 96 h 171"/>
                <a:gd name="T36" fmla="*/ 108 w 162"/>
                <a:gd name="T37" fmla="*/ 117 h 171"/>
                <a:gd name="T38" fmla="*/ 87 w 162"/>
                <a:gd name="T39" fmla="*/ 96 h 171"/>
                <a:gd name="T40" fmla="*/ 139 w 162"/>
                <a:gd name="T41" fmla="*/ 96 h 171"/>
                <a:gd name="T42" fmla="*/ 118 w 162"/>
                <a:gd name="T43" fmla="*/ 117 h 171"/>
                <a:gd name="T44" fmla="*/ 21 w 162"/>
                <a:gd name="T45" fmla="*/ 96 h 171"/>
                <a:gd name="T46" fmla="*/ 43 w 162"/>
                <a:gd name="T47" fmla="*/ 117 h 171"/>
                <a:gd name="T48" fmla="*/ 21 w 162"/>
                <a:gd name="T49" fmla="*/ 96 h 171"/>
                <a:gd name="T50" fmla="*/ 139 w 162"/>
                <a:gd name="T51" fmla="*/ 11 h 171"/>
                <a:gd name="T52" fmla="*/ 118 w 162"/>
                <a:gd name="T53" fmla="*/ 0 h 171"/>
                <a:gd name="T54" fmla="*/ 43 w 162"/>
                <a:gd name="T55" fmla="*/ 11 h 171"/>
                <a:gd name="T56" fmla="*/ 21 w 162"/>
                <a:gd name="T57" fmla="*/ 0 h 171"/>
                <a:gd name="T58" fmla="*/ 0 w 162"/>
                <a:gd name="T59" fmla="*/ 171 h 171"/>
                <a:gd name="T60" fmla="*/ 162 w 162"/>
                <a:gd name="T61" fmla="*/ 0 h 171"/>
                <a:gd name="T62" fmla="*/ 150 w 162"/>
                <a:gd name="T63" fmla="*/ 161 h 171"/>
                <a:gd name="T64" fmla="*/ 11 w 162"/>
                <a:gd name="T65" fmla="*/ 44 h 171"/>
                <a:gd name="T66" fmla="*/ 150 w 162"/>
                <a:gd name="T67" fmla="*/ 161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2" h="171">
                  <a:moveTo>
                    <a:pt x="54" y="65"/>
                  </a:moveTo>
                  <a:lnTo>
                    <a:pt x="75" y="65"/>
                  </a:lnTo>
                  <a:lnTo>
                    <a:pt x="75" y="86"/>
                  </a:lnTo>
                  <a:lnTo>
                    <a:pt x="54" y="86"/>
                  </a:lnTo>
                  <a:lnTo>
                    <a:pt x="54" y="65"/>
                  </a:lnTo>
                  <a:close/>
                  <a:moveTo>
                    <a:pt x="87" y="65"/>
                  </a:moveTo>
                  <a:lnTo>
                    <a:pt x="108" y="65"/>
                  </a:lnTo>
                  <a:lnTo>
                    <a:pt x="108" y="86"/>
                  </a:lnTo>
                  <a:lnTo>
                    <a:pt x="87" y="86"/>
                  </a:lnTo>
                  <a:lnTo>
                    <a:pt x="87" y="65"/>
                  </a:lnTo>
                  <a:close/>
                  <a:moveTo>
                    <a:pt x="118" y="65"/>
                  </a:moveTo>
                  <a:lnTo>
                    <a:pt x="139" y="65"/>
                  </a:lnTo>
                  <a:lnTo>
                    <a:pt x="139" y="86"/>
                  </a:lnTo>
                  <a:lnTo>
                    <a:pt x="118" y="86"/>
                  </a:lnTo>
                  <a:lnTo>
                    <a:pt x="118" y="65"/>
                  </a:lnTo>
                  <a:close/>
                  <a:moveTo>
                    <a:pt x="21" y="129"/>
                  </a:moveTo>
                  <a:lnTo>
                    <a:pt x="43" y="129"/>
                  </a:lnTo>
                  <a:lnTo>
                    <a:pt x="43" y="150"/>
                  </a:lnTo>
                  <a:lnTo>
                    <a:pt x="21" y="150"/>
                  </a:lnTo>
                  <a:lnTo>
                    <a:pt x="21" y="129"/>
                  </a:lnTo>
                  <a:close/>
                  <a:moveTo>
                    <a:pt x="54" y="129"/>
                  </a:moveTo>
                  <a:lnTo>
                    <a:pt x="75" y="129"/>
                  </a:lnTo>
                  <a:lnTo>
                    <a:pt x="75" y="150"/>
                  </a:lnTo>
                  <a:lnTo>
                    <a:pt x="54" y="150"/>
                  </a:lnTo>
                  <a:lnTo>
                    <a:pt x="54" y="129"/>
                  </a:lnTo>
                  <a:close/>
                  <a:moveTo>
                    <a:pt x="87" y="129"/>
                  </a:moveTo>
                  <a:lnTo>
                    <a:pt x="108" y="129"/>
                  </a:lnTo>
                  <a:lnTo>
                    <a:pt x="108" y="150"/>
                  </a:lnTo>
                  <a:lnTo>
                    <a:pt x="87" y="150"/>
                  </a:lnTo>
                  <a:lnTo>
                    <a:pt x="87" y="129"/>
                  </a:lnTo>
                  <a:close/>
                  <a:moveTo>
                    <a:pt x="54" y="96"/>
                  </a:moveTo>
                  <a:lnTo>
                    <a:pt x="75" y="96"/>
                  </a:lnTo>
                  <a:lnTo>
                    <a:pt x="75" y="117"/>
                  </a:lnTo>
                  <a:lnTo>
                    <a:pt x="54" y="117"/>
                  </a:lnTo>
                  <a:lnTo>
                    <a:pt x="54" y="96"/>
                  </a:lnTo>
                  <a:close/>
                  <a:moveTo>
                    <a:pt x="87" y="96"/>
                  </a:moveTo>
                  <a:lnTo>
                    <a:pt x="108" y="96"/>
                  </a:lnTo>
                  <a:lnTo>
                    <a:pt x="108" y="117"/>
                  </a:lnTo>
                  <a:lnTo>
                    <a:pt x="87" y="117"/>
                  </a:lnTo>
                  <a:lnTo>
                    <a:pt x="87" y="96"/>
                  </a:lnTo>
                  <a:close/>
                  <a:moveTo>
                    <a:pt x="118" y="96"/>
                  </a:moveTo>
                  <a:lnTo>
                    <a:pt x="139" y="96"/>
                  </a:lnTo>
                  <a:lnTo>
                    <a:pt x="139" y="117"/>
                  </a:lnTo>
                  <a:lnTo>
                    <a:pt x="118" y="117"/>
                  </a:lnTo>
                  <a:lnTo>
                    <a:pt x="118" y="96"/>
                  </a:lnTo>
                  <a:close/>
                  <a:moveTo>
                    <a:pt x="21" y="96"/>
                  </a:moveTo>
                  <a:lnTo>
                    <a:pt x="43" y="96"/>
                  </a:lnTo>
                  <a:lnTo>
                    <a:pt x="43" y="117"/>
                  </a:lnTo>
                  <a:lnTo>
                    <a:pt x="21" y="117"/>
                  </a:lnTo>
                  <a:lnTo>
                    <a:pt x="21" y="96"/>
                  </a:lnTo>
                  <a:close/>
                  <a:moveTo>
                    <a:pt x="139" y="0"/>
                  </a:moveTo>
                  <a:lnTo>
                    <a:pt x="139" y="11"/>
                  </a:lnTo>
                  <a:lnTo>
                    <a:pt x="118" y="11"/>
                  </a:lnTo>
                  <a:lnTo>
                    <a:pt x="118" y="0"/>
                  </a:lnTo>
                  <a:lnTo>
                    <a:pt x="43" y="0"/>
                  </a:lnTo>
                  <a:lnTo>
                    <a:pt x="43" y="11"/>
                  </a:lnTo>
                  <a:lnTo>
                    <a:pt x="21" y="11"/>
                  </a:lnTo>
                  <a:lnTo>
                    <a:pt x="21" y="0"/>
                  </a:lnTo>
                  <a:lnTo>
                    <a:pt x="0" y="0"/>
                  </a:lnTo>
                  <a:lnTo>
                    <a:pt x="0" y="171"/>
                  </a:lnTo>
                  <a:lnTo>
                    <a:pt x="162" y="171"/>
                  </a:lnTo>
                  <a:lnTo>
                    <a:pt x="162" y="0"/>
                  </a:lnTo>
                  <a:lnTo>
                    <a:pt x="139" y="0"/>
                  </a:lnTo>
                  <a:close/>
                  <a:moveTo>
                    <a:pt x="150" y="161"/>
                  </a:moveTo>
                  <a:lnTo>
                    <a:pt x="11" y="161"/>
                  </a:lnTo>
                  <a:lnTo>
                    <a:pt x="11" y="44"/>
                  </a:lnTo>
                  <a:lnTo>
                    <a:pt x="150" y="44"/>
                  </a:lnTo>
                  <a:lnTo>
                    <a:pt x="150" y="1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9" name="任意多边形 93">
              <a:extLst>
                <a:ext uri="{FF2B5EF4-FFF2-40B4-BE49-F238E27FC236}">
                  <a16:creationId xmlns:a16="http://schemas.microsoft.com/office/drawing/2014/main" id="{F60D8902-6C6C-4A37-871B-0F4CB0BB8E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25786" y="3945601"/>
              <a:ext cx="268155" cy="268153"/>
            </a:xfrm>
            <a:custGeom>
              <a:avLst/>
              <a:gdLst>
                <a:gd name="T0" fmla="*/ 42 w 84"/>
                <a:gd name="T1" fmla="*/ 0 h 84"/>
                <a:gd name="T2" fmla="*/ 0 w 84"/>
                <a:gd name="T3" fmla="*/ 42 h 84"/>
                <a:gd name="T4" fmla="*/ 42 w 84"/>
                <a:gd name="T5" fmla="*/ 84 h 84"/>
                <a:gd name="T6" fmla="*/ 84 w 84"/>
                <a:gd name="T7" fmla="*/ 42 h 84"/>
                <a:gd name="T8" fmla="*/ 42 w 84"/>
                <a:gd name="T9" fmla="*/ 0 h 84"/>
                <a:gd name="T10" fmla="*/ 42 w 84"/>
                <a:gd name="T11" fmla="*/ 76 h 84"/>
                <a:gd name="T12" fmla="*/ 8 w 84"/>
                <a:gd name="T13" fmla="*/ 42 h 84"/>
                <a:gd name="T14" fmla="*/ 42 w 84"/>
                <a:gd name="T15" fmla="*/ 8 h 84"/>
                <a:gd name="T16" fmla="*/ 76 w 84"/>
                <a:gd name="T17" fmla="*/ 42 h 84"/>
                <a:gd name="T18" fmla="*/ 42 w 84"/>
                <a:gd name="T19" fmla="*/ 76 h 84"/>
                <a:gd name="T20" fmla="*/ 26 w 84"/>
                <a:gd name="T21" fmla="*/ 26 h 84"/>
                <a:gd name="T22" fmla="*/ 58 w 84"/>
                <a:gd name="T23" fmla="*/ 26 h 84"/>
                <a:gd name="T24" fmla="*/ 58 w 84"/>
                <a:gd name="T25" fmla="*/ 58 h 84"/>
                <a:gd name="T26" fmla="*/ 26 w 84"/>
                <a:gd name="T27" fmla="*/ 58 h 84"/>
                <a:gd name="T28" fmla="*/ 26 w 84"/>
                <a:gd name="T29" fmla="*/ 2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4" h="84">
                  <a:moveTo>
                    <a:pt x="42" y="0"/>
                  </a:moveTo>
                  <a:cubicBezTo>
                    <a:pt x="19" y="0"/>
                    <a:pt x="0" y="19"/>
                    <a:pt x="0" y="42"/>
                  </a:cubicBezTo>
                  <a:cubicBezTo>
                    <a:pt x="0" y="65"/>
                    <a:pt x="19" y="84"/>
                    <a:pt x="42" y="84"/>
                  </a:cubicBezTo>
                  <a:cubicBezTo>
                    <a:pt x="65" y="84"/>
                    <a:pt x="84" y="65"/>
                    <a:pt x="84" y="42"/>
                  </a:cubicBezTo>
                  <a:cubicBezTo>
                    <a:pt x="84" y="19"/>
                    <a:pt x="65" y="0"/>
                    <a:pt x="42" y="0"/>
                  </a:cubicBezTo>
                  <a:close/>
                  <a:moveTo>
                    <a:pt x="42" y="76"/>
                  </a:moveTo>
                  <a:cubicBezTo>
                    <a:pt x="23" y="76"/>
                    <a:pt x="8" y="61"/>
                    <a:pt x="8" y="42"/>
                  </a:cubicBezTo>
                  <a:cubicBezTo>
                    <a:pt x="8" y="23"/>
                    <a:pt x="23" y="8"/>
                    <a:pt x="42" y="8"/>
                  </a:cubicBezTo>
                  <a:cubicBezTo>
                    <a:pt x="61" y="8"/>
                    <a:pt x="76" y="23"/>
                    <a:pt x="76" y="42"/>
                  </a:cubicBezTo>
                  <a:cubicBezTo>
                    <a:pt x="76" y="61"/>
                    <a:pt x="61" y="76"/>
                    <a:pt x="42" y="76"/>
                  </a:cubicBezTo>
                  <a:close/>
                  <a:moveTo>
                    <a:pt x="26" y="26"/>
                  </a:moveTo>
                  <a:cubicBezTo>
                    <a:pt x="58" y="26"/>
                    <a:pt x="58" y="26"/>
                    <a:pt x="58" y="26"/>
                  </a:cubicBezTo>
                  <a:cubicBezTo>
                    <a:pt x="58" y="58"/>
                    <a:pt x="58" y="58"/>
                    <a:pt x="58" y="58"/>
                  </a:cubicBezTo>
                  <a:cubicBezTo>
                    <a:pt x="26" y="58"/>
                    <a:pt x="26" y="58"/>
                    <a:pt x="26" y="58"/>
                  </a:cubicBezTo>
                  <a:lnTo>
                    <a:pt x="26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0" name="任意多边形 94">
              <a:extLst>
                <a:ext uri="{FF2B5EF4-FFF2-40B4-BE49-F238E27FC236}">
                  <a16:creationId xmlns:a16="http://schemas.microsoft.com/office/drawing/2014/main" id="{2E6A7A86-C4E9-4A15-AB7D-0C37ACEE8A94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4320" y="3906455"/>
              <a:ext cx="467802" cy="467801"/>
            </a:xfrm>
            <a:custGeom>
              <a:avLst/>
              <a:gdLst>
                <a:gd name="T0" fmla="*/ 140 w 146"/>
                <a:gd name="T1" fmla="*/ 123 h 146"/>
                <a:gd name="T2" fmla="*/ 106 w 146"/>
                <a:gd name="T3" fmla="*/ 94 h 146"/>
                <a:gd name="T4" fmla="*/ 96 w 146"/>
                <a:gd name="T5" fmla="*/ 89 h 146"/>
                <a:gd name="T6" fmla="*/ 109 w 146"/>
                <a:gd name="T7" fmla="*/ 54 h 146"/>
                <a:gd name="T8" fmla="*/ 54 w 146"/>
                <a:gd name="T9" fmla="*/ 0 h 146"/>
                <a:gd name="T10" fmla="*/ 0 w 146"/>
                <a:gd name="T11" fmla="*/ 54 h 146"/>
                <a:gd name="T12" fmla="*/ 54 w 146"/>
                <a:gd name="T13" fmla="*/ 108 h 146"/>
                <a:gd name="T14" fmla="*/ 90 w 146"/>
                <a:gd name="T15" fmla="*/ 95 h 146"/>
                <a:gd name="T16" fmla="*/ 94 w 146"/>
                <a:gd name="T17" fmla="*/ 106 h 146"/>
                <a:gd name="T18" fmla="*/ 123 w 146"/>
                <a:gd name="T19" fmla="*/ 140 h 146"/>
                <a:gd name="T20" fmla="*/ 141 w 146"/>
                <a:gd name="T21" fmla="*/ 141 h 146"/>
                <a:gd name="T22" fmla="*/ 140 w 146"/>
                <a:gd name="T23" fmla="*/ 123 h 146"/>
                <a:gd name="T24" fmla="*/ 54 w 146"/>
                <a:gd name="T25" fmla="*/ 90 h 146"/>
                <a:gd name="T26" fmla="*/ 18 w 146"/>
                <a:gd name="T27" fmla="*/ 54 h 146"/>
                <a:gd name="T28" fmla="*/ 54 w 146"/>
                <a:gd name="T29" fmla="*/ 18 h 146"/>
                <a:gd name="T30" fmla="*/ 91 w 146"/>
                <a:gd name="T31" fmla="*/ 54 h 146"/>
                <a:gd name="T32" fmla="*/ 54 w 146"/>
                <a:gd name="T33" fmla="*/ 90 h 146"/>
                <a:gd name="T34" fmla="*/ 63 w 146"/>
                <a:gd name="T35" fmla="*/ 27 h 146"/>
                <a:gd name="T36" fmla="*/ 45 w 146"/>
                <a:gd name="T37" fmla="*/ 27 h 146"/>
                <a:gd name="T38" fmla="*/ 45 w 146"/>
                <a:gd name="T39" fmla="*/ 45 h 146"/>
                <a:gd name="T40" fmla="*/ 27 w 146"/>
                <a:gd name="T41" fmla="*/ 45 h 146"/>
                <a:gd name="T42" fmla="*/ 27 w 146"/>
                <a:gd name="T43" fmla="*/ 63 h 146"/>
                <a:gd name="T44" fmla="*/ 45 w 146"/>
                <a:gd name="T45" fmla="*/ 63 h 146"/>
                <a:gd name="T46" fmla="*/ 45 w 146"/>
                <a:gd name="T47" fmla="*/ 81 h 146"/>
                <a:gd name="T48" fmla="*/ 63 w 146"/>
                <a:gd name="T49" fmla="*/ 81 h 146"/>
                <a:gd name="T50" fmla="*/ 63 w 146"/>
                <a:gd name="T51" fmla="*/ 63 h 146"/>
                <a:gd name="T52" fmla="*/ 81 w 146"/>
                <a:gd name="T53" fmla="*/ 63 h 146"/>
                <a:gd name="T54" fmla="*/ 81 w 146"/>
                <a:gd name="T55" fmla="*/ 45 h 146"/>
                <a:gd name="T56" fmla="*/ 63 w 146"/>
                <a:gd name="T57" fmla="*/ 45 h 146"/>
                <a:gd name="T58" fmla="*/ 63 w 146"/>
                <a:gd name="T59" fmla="*/ 27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6" h="146">
                  <a:moveTo>
                    <a:pt x="140" y="123"/>
                  </a:moveTo>
                  <a:cubicBezTo>
                    <a:pt x="106" y="94"/>
                    <a:pt x="106" y="94"/>
                    <a:pt x="106" y="94"/>
                  </a:cubicBezTo>
                  <a:cubicBezTo>
                    <a:pt x="103" y="91"/>
                    <a:pt x="99" y="89"/>
                    <a:pt x="96" y="89"/>
                  </a:cubicBezTo>
                  <a:cubicBezTo>
                    <a:pt x="104" y="80"/>
                    <a:pt x="109" y="67"/>
                    <a:pt x="109" y="54"/>
                  </a:cubicBezTo>
                  <a:cubicBezTo>
                    <a:pt x="109" y="24"/>
                    <a:pt x="84" y="0"/>
                    <a:pt x="54" y="0"/>
                  </a:cubicBezTo>
                  <a:cubicBezTo>
                    <a:pt x="24" y="0"/>
                    <a:pt x="0" y="24"/>
                    <a:pt x="0" y="54"/>
                  </a:cubicBezTo>
                  <a:cubicBezTo>
                    <a:pt x="0" y="84"/>
                    <a:pt x="24" y="108"/>
                    <a:pt x="54" y="108"/>
                  </a:cubicBezTo>
                  <a:cubicBezTo>
                    <a:pt x="68" y="108"/>
                    <a:pt x="80" y="103"/>
                    <a:pt x="90" y="95"/>
                  </a:cubicBezTo>
                  <a:cubicBezTo>
                    <a:pt x="89" y="98"/>
                    <a:pt x="91" y="102"/>
                    <a:pt x="94" y="106"/>
                  </a:cubicBezTo>
                  <a:cubicBezTo>
                    <a:pt x="123" y="140"/>
                    <a:pt x="123" y="140"/>
                    <a:pt x="123" y="140"/>
                  </a:cubicBezTo>
                  <a:cubicBezTo>
                    <a:pt x="128" y="146"/>
                    <a:pt x="136" y="146"/>
                    <a:pt x="141" y="141"/>
                  </a:cubicBezTo>
                  <a:cubicBezTo>
                    <a:pt x="146" y="136"/>
                    <a:pt x="146" y="128"/>
                    <a:pt x="140" y="123"/>
                  </a:cubicBezTo>
                  <a:close/>
                  <a:moveTo>
                    <a:pt x="54" y="90"/>
                  </a:moveTo>
                  <a:cubicBezTo>
                    <a:pt x="34" y="90"/>
                    <a:pt x="18" y="74"/>
                    <a:pt x="18" y="54"/>
                  </a:cubicBezTo>
                  <a:cubicBezTo>
                    <a:pt x="18" y="34"/>
                    <a:pt x="34" y="18"/>
                    <a:pt x="54" y="18"/>
                  </a:cubicBezTo>
                  <a:cubicBezTo>
                    <a:pt x="74" y="18"/>
                    <a:pt x="91" y="34"/>
                    <a:pt x="91" y="54"/>
                  </a:cubicBezTo>
                  <a:cubicBezTo>
                    <a:pt x="91" y="74"/>
                    <a:pt x="74" y="90"/>
                    <a:pt x="54" y="90"/>
                  </a:cubicBezTo>
                  <a:close/>
                  <a:moveTo>
                    <a:pt x="63" y="27"/>
                  </a:moveTo>
                  <a:cubicBezTo>
                    <a:pt x="45" y="27"/>
                    <a:pt x="45" y="27"/>
                    <a:pt x="45" y="27"/>
                  </a:cubicBezTo>
                  <a:cubicBezTo>
                    <a:pt x="45" y="45"/>
                    <a:pt x="45" y="45"/>
                    <a:pt x="45" y="45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45" y="63"/>
                    <a:pt x="45" y="63"/>
                    <a:pt x="45" y="63"/>
                  </a:cubicBezTo>
                  <a:cubicBezTo>
                    <a:pt x="45" y="81"/>
                    <a:pt x="45" y="81"/>
                    <a:pt x="45" y="81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81" y="63"/>
                    <a:pt x="81" y="63"/>
                    <a:pt x="81" y="63"/>
                  </a:cubicBezTo>
                  <a:cubicBezTo>
                    <a:pt x="81" y="45"/>
                    <a:pt x="81" y="45"/>
                    <a:pt x="81" y="45"/>
                  </a:cubicBezTo>
                  <a:cubicBezTo>
                    <a:pt x="63" y="45"/>
                    <a:pt x="63" y="45"/>
                    <a:pt x="63" y="45"/>
                  </a:cubicBezTo>
                  <a:lnTo>
                    <a:pt x="63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1" name="任意多边形 95">
              <a:extLst>
                <a:ext uri="{FF2B5EF4-FFF2-40B4-BE49-F238E27FC236}">
                  <a16:creationId xmlns:a16="http://schemas.microsoft.com/office/drawing/2014/main" id="{6AEC7C37-25B5-4DF1-9009-00319DFF0F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48921" y="4744191"/>
              <a:ext cx="272069" cy="275983"/>
            </a:xfrm>
            <a:custGeom>
              <a:avLst/>
              <a:gdLst>
                <a:gd name="T0" fmla="*/ 16 w 85"/>
                <a:gd name="T1" fmla="*/ 49 h 86"/>
                <a:gd name="T2" fmla="*/ 16 w 85"/>
                <a:gd name="T3" fmla="*/ 86 h 86"/>
                <a:gd name="T4" fmla="*/ 18 w 85"/>
                <a:gd name="T5" fmla="*/ 86 h 86"/>
                <a:gd name="T6" fmla="*/ 21 w 85"/>
                <a:gd name="T7" fmla="*/ 86 h 86"/>
                <a:gd name="T8" fmla="*/ 21 w 85"/>
                <a:gd name="T9" fmla="*/ 49 h 86"/>
                <a:gd name="T10" fmla="*/ 18 w 85"/>
                <a:gd name="T11" fmla="*/ 49 h 86"/>
                <a:gd name="T12" fmla="*/ 16 w 85"/>
                <a:gd name="T13" fmla="*/ 49 h 86"/>
                <a:gd name="T14" fmla="*/ 64 w 85"/>
                <a:gd name="T15" fmla="*/ 49 h 86"/>
                <a:gd name="T16" fmla="*/ 64 w 85"/>
                <a:gd name="T17" fmla="*/ 86 h 86"/>
                <a:gd name="T18" fmla="*/ 67 w 85"/>
                <a:gd name="T19" fmla="*/ 86 h 86"/>
                <a:gd name="T20" fmla="*/ 69 w 85"/>
                <a:gd name="T21" fmla="*/ 86 h 86"/>
                <a:gd name="T22" fmla="*/ 69 w 85"/>
                <a:gd name="T23" fmla="*/ 49 h 86"/>
                <a:gd name="T24" fmla="*/ 67 w 85"/>
                <a:gd name="T25" fmla="*/ 49 h 86"/>
                <a:gd name="T26" fmla="*/ 64 w 85"/>
                <a:gd name="T27" fmla="*/ 49 h 86"/>
                <a:gd name="T28" fmla="*/ 85 w 85"/>
                <a:gd name="T29" fmla="*/ 43 h 86"/>
                <a:gd name="T30" fmla="*/ 42 w 85"/>
                <a:gd name="T31" fmla="*/ 0 h 86"/>
                <a:gd name="T32" fmla="*/ 0 w 85"/>
                <a:gd name="T33" fmla="*/ 43 h 86"/>
                <a:gd name="T34" fmla="*/ 2 w 85"/>
                <a:gd name="T35" fmla="*/ 58 h 86"/>
                <a:gd name="T36" fmla="*/ 0 w 85"/>
                <a:gd name="T37" fmla="*/ 67 h 86"/>
                <a:gd name="T38" fmla="*/ 10 w 85"/>
                <a:gd name="T39" fmla="*/ 84 h 86"/>
                <a:gd name="T40" fmla="*/ 10 w 85"/>
                <a:gd name="T41" fmla="*/ 51 h 86"/>
                <a:gd name="T42" fmla="*/ 6 w 85"/>
                <a:gd name="T43" fmla="*/ 54 h 86"/>
                <a:gd name="T44" fmla="*/ 5 w 85"/>
                <a:gd name="T45" fmla="*/ 46 h 86"/>
                <a:gd name="T46" fmla="*/ 42 w 85"/>
                <a:gd name="T47" fmla="*/ 8 h 86"/>
                <a:gd name="T48" fmla="*/ 80 w 85"/>
                <a:gd name="T49" fmla="*/ 46 h 86"/>
                <a:gd name="T50" fmla="*/ 79 w 85"/>
                <a:gd name="T51" fmla="*/ 54 h 86"/>
                <a:gd name="T52" fmla="*/ 75 w 85"/>
                <a:gd name="T53" fmla="*/ 51 h 86"/>
                <a:gd name="T54" fmla="*/ 75 w 85"/>
                <a:gd name="T55" fmla="*/ 84 h 86"/>
                <a:gd name="T56" fmla="*/ 85 w 85"/>
                <a:gd name="T57" fmla="*/ 67 h 86"/>
                <a:gd name="T58" fmla="*/ 83 w 85"/>
                <a:gd name="T59" fmla="*/ 58 h 86"/>
                <a:gd name="T60" fmla="*/ 85 w 85"/>
                <a:gd name="T61" fmla="*/ 4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5" h="86">
                  <a:moveTo>
                    <a:pt x="16" y="49"/>
                  </a:moveTo>
                  <a:cubicBezTo>
                    <a:pt x="16" y="86"/>
                    <a:pt x="16" y="86"/>
                    <a:pt x="16" y="86"/>
                  </a:cubicBezTo>
                  <a:cubicBezTo>
                    <a:pt x="17" y="86"/>
                    <a:pt x="17" y="86"/>
                    <a:pt x="18" y="86"/>
                  </a:cubicBezTo>
                  <a:cubicBezTo>
                    <a:pt x="21" y="86"/>
                    <a:pt x="21" y="86"/>
                    <a:pt x="21" y="86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17" y="49"/>
                    <a:pt x="17" y="49"/>
                    <a:pt x="16" y="49"/>
                  </a:cubicBezTo>
                  <a:close/>
                  <a:moveTo>
                    <a:pt x="64" y="49"/>
                  </a:moveTo>
                  <a:cubicBezTo>
                    <a:pt x="64" y="86"/>
                    <a:pt x="64" y="86"/>
                    <a:pt x="64" y="86"/>
                  </a:cubicBezTo>
                  <a:cubicBezTo>
                    <a:pt x="67" y="86"/>
                    <a:pt x="67" y="86"/>
                    <a:pt x="67" y="86"/>
                  </a:cubicBezTo>
                  <a:cubicBezTo>
                    <a:pt x="68" y="86"/>
                    <a:pt x="68" y="86"/>
                    <a:pt x="69" y="86"/>
                  </a:cubicBezTo>
                  <a:cubicBezTo>
                    <a:pt x="69" y="49"/>
                    <a:pt x="69" y="49"/>
                    <a:pt x="69" y="49"/>
                  </a:cubicBezTo>
                  <a:cubicBezTo>
                    <a:pt x="68" y="49"/>
                    <a:pt x="68" y="49"/>
                    <a:pt x="67" y="49"/>
                  </a:cubicBezTo>
                  <a:lnTo>
                    <a:pt x="64" y="49"/>
                  </a:lnTo>
                  <a:close/>
                  <a:moveTo>
                    <a:pt x="85" y="43"/>
                  </a:moveTo>
                  <a:cubicBezTo>
                    <a:pt x="85" y="20"/>
                    <a:pt x="66" y="0"/>
                    <a:pt x="42" y="0"/>
                  </a:cubicBezTo>
                  <a:cubicBezTo>
                    <a:pt x="19" y="0"/>
                    <a:pt x="0" y="20"/>
                    <a:pt x="0" y="43"/>
                  </a:cubicBezTo>
                  <a:cubicBezTo>
                    <a:pt x="0" y="48"/>
                    <a:pt x="0" y="53"/>
                    <a:pt x="2" y="58"/>
                  </a:cubicBezTo>
                  <a:cubicBezTo>
                    <a:pt x="0" y="61"/>
                    <a:pt x="0" y="64"/>
                    <a:pt x="0" y="67"/>
                  </a:cubicBezTo>
                  <a:cubicBezTo>
                    <a:pt x="0" y="75"/>
                    <a:pt x="4" y="81"/>
                    <a:pt x="10" y="84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9" y="51"/>
                    <a:pt x="7" y="52"/>
                    <a:pt x="6" y="54"/>
                  </a:cubicBezTo>
                  <a:cubicBezTo>
                    <a:pt x="5" y="51"/>
                    <a:pt x="5" y="49"/>
                    <a:pt x="5" y="46"/>
                  </a:cubicBezTo>
                  <a:cubicBezTo>
                    <a:pt x="5" y="25"/>
                    <a:pt x="22" y="8"/>
                    <a:pt x="42" y="8"/>
                  </a:cubicBezTo>
                  <a:cubicBezTo>
                    <a:pt x="63" y="8"/>
                    <a:pt x="80" y="25"/>
                    <a:pt x="80" y="46"/>
                  </a:cubicBezTo>
                  <a:cubicBezTo>
                    <a:pt x="80" y="49"/>
                    <a:pt x="80" y="51"/>
                    <a:pt x="79" y="54"/>
                  </a:cubicBezTo>
                  <a:cubicBezTo>
                    <a:pt x="78" y="52"/>
                    <a:pt x="76" y="51"/>
                    <a:pt x="75" y="51"/>
                  </a:cubicBezTo>
                  <a:cubicBezTo>
                    <a:pt x="75" y="84"/>
                    <a:pt x="75" y="84"/>
                    <a:pt x="75" y="84"/>
                  </a:cubicBezTo>
                  <a:cubicBezTo>
                    <a:pt x="81" y="81"/>
                    <a:pt x="85" y="75"/>
                    <a:pt x="85" y="67"/>
                  </a:cubicBezTo>
                  <a:cubicBezTo>
                    <a:pt x="85" y="64"/>
                    <a:pt x="84" y="61"/>
                    <a:pt x="83" y="58"/>
                  </a:cubicBezTo>
                  <a:cubicBezTo>
                    <a:pt x="85" y="53"/>
                    <a:pt x="85" y="48"/>
                    <a:pt x="85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2" name="任意多边形 96">
              <a:extLst>
                <a:ext uri="{FF2B5EF4-FFF2-40B4-BE49-F238E27FC236}">
                  <a16:creationId xmlns:a16="http://schemas.microsoft.com/office/drawing/2014/main" id="{F03F9418-CE76-49F4-AF37-EAD70865C774}"/>
                </a:ext>
              </a:extLst>
            </p:cNvPr>
            <p:cNvSpPr>
              <a:spLocks/>
            </p:cNvSpPr>
            <p:nvPr/>
          </p:nvSpPr>
          <p:spPr bwMode="auto">
            <a:xfrm>
              <a:off x="9835925" y="4409487"/>
              <a:ext cx="332746" cy="330788"/>
            </a:xfrm>
            <a:custGeom>
              <a:avLst/>
              <a:gdLst>
                <a:gd name="T0" fmla="*/ 52 w 104"/>
                <a:gd name="T1" fmla="*/ 0 h 104"/>
                <a:gd name="T2" fmla="*/ 0 w 104"/>
                <a:gd name="T3" fmla="*/ 52 h 104"/>
                <a:gd name="T4" fmla="*/ 52 w 104"/>
                <a:gd name="T5" fmla="*/ 104 h 104"/>
                <a:gd name="T6" fmla="*/ 104 w 104"/>
                <a:gd name="T7" fmla="*/ 52 h 104"/>
                <a:gd name="T8" fmla="*/ 52 w 104"/>
                <a:gd name="T9" fmla="*/ 0 h 104"/>
                <a:gd name="T10" fmla="*/ 32 w 104"/>
                <a:gd name="T11" fmla="*/ 52 h 104"/>
                <a:gd name="T12" fmla="*/ 52 w 104"/>
                <a:gd name="T13" fmla="*/ 32 h 104"/>
                <a:gd name="T14" fmla="*/ 72 w 104"/>
                <a:gd name="T15" fmla="*/ 52 h 104"/>
                <a:gd name="T16" fmla="*/ 52 w 104"/>
                <a:gd name="T17" fmla="*/ 71 h 104"/>
                <a:gd name="T18" fmla="*/ 32 w 104"/>
                <a:gd name="T19" fmla="*/ 52 h 104"/>
                <a:gd name="T20" fmla="*/ 94 w 104"/>
                <a:gd name="T21" fmla="*/ 69 h 104"/>
                <a:gd name="T22" fmla="*/ 94 w 104"/>
                <a:gd name="T23" fmla="*/ 69 h 104"/>
                <a:gd name="T24" fmla="*/ 76 w 104"/>
                <a:gd name="T25" fmla="*/ 62 h 104"/>
                <a:gd name="T26" fmla="*/ 78 w 104"/>
                <a:gd name="T27" fmla="*/ 52 h 104"/>
                <a:gd name="T28" fmla="*/ 76 w 104"/>
                <a:gd name="T29" fmla="*/ 42 h 104"/>
                <a:gd name="T30" fmla="*/ 89 w 104"/>
                <a:gd name="T31" fmla="*/ 37 h 104"/>
                <a:gd name="T32" fmla="*/ 94 w 104"/>
                <a:gd name="T33" fmla="*/ 34 h 104"/>
                <a:gd name="T34" fmla="*/ 98 w 104"/>
                <a:gd name="T35" fmla="*/ 52 h 104"/>
                <a:gd name="T36" fmla="*/ 94 w 104"/>
                <a:gd name="T37" fmla="*/ 69 h 104"/>
                <a:gd name="T38" fmla="*/ 69 w 104"/>
                <a:gd name="T39" fmla="*/ 10 h 104"/>
                <a:gd name="T40" fmla="*/ 69 w 104"/>
                <a:gd name="T41" fmla="*/ 10 h 104"/>
                <a:gd name="T42" fmla="*/ 69 w 104"/>
                <a:gd name="T43" fmla="*/ 10 h 104"/>
                <a:gd name="T44" fmla="*/ 62 w 104"/>
                <a:gd name="T45" fmla="*/ 28 h 104"/>
                <a:gd name="T46" fmla="*/ 52 w 104"/>
                <a:gd name="T47" fmla="*/ 26 h 104"/>
                <a:gd name="T48" fmla="*/ 42 w 104"/>
                <a:gd name="T49" fmla="*/ 28 h 104"/>
                <a:gd name="T50" fmla="*/ 38 w 104"/>
                <a:gd name="T51" fmla="*/ 19 h 104"/>
                <a:gd name="T52" fmla="*/ 35 w 104"/>
                <a:gd name="T53" fmla="*/ 10 h 104"/>
                <a:gd name="T54" fmla="*/ 52 w 104"/>
                <a:gd name="T55" fmla="*/ 6 h 104"/>
                <a:gd name="T56" fmla="*/ 69 w 104"/>
                <a:gd name="T57" fmla="*/ 10 h 104"/>
                <a:gd name="T58" fmla="*/ 10 w 104"/>
                <a:gd name="T59" fmla="*/ 34 h 104"/>
                <a:gd name="T60" fmla="*/ 19 w 104"/>
                <a:gd name="T61" fmla="*/ 38 h 104"/>
                <a:gd name="T62" fmla="*/ 28 w 104"/>
                <a:gd name="T63" fmla="*/ 42 h 104"/>
                <a:gd name="T64" fmla="*/ 26 w 104"/>
                <a:gd name="T65" fmla="*/ 52 h 104"/>
                <a:gd name="T66" fmla="*/ 28 w 104"/>
                <a:gd name="T67" fmla="*/ 62 h 104"/>
                <a:gd name="T68" fmla="*/ 10 w 104"/>
                <a:gd name="T69" fmla="*/ 69 h 104"/>
                <a:gd name="T70" fmla="*/ 6 w 104"/>
                <a:gd name="T71" fmla="*/ 52 h 104"/>
                <a:gd name="T72" fmla="*/ 10 w 104"/>
                <a:gd name="T73" fmla="*/ 34 h 104"/>
                <a:gd name="T74" fmla="*/ 35 w 104"/>
                <a:gd name="T75" fmla="*/ 94 h 104"/>
                <a:gd name="T76" fmla="*/ 37 w 104"/>
                <a:gd name="T77" fmla="*/ 88 h 104"/>
                <a:gd name="T78" fmla="*/ 42 w 104"/>
                <a:gd name="T79" fmla="*/ 76 h 104"/>
                <a:gd name="T80" fmla="*/ 52 w 104"/>
                <a:gd name="T81" fmla="*/ 78 h 104"/>
                <a:gd name="T82" fmla="*/ 62 w 104"/>
                <a:gd name="T83" fmla="*/ 76 h 104"/>
                <a:gd name="T84" fmla="*/ 69 w 104"/>
                <a:gd name="T85" fmla="*/ 94 h 104"/>
                <a:gd name="T86" fmla="*/ 69 w 104"/>
                <a:gd name="T87" fmla="*/ 94 h 104"/>
                <a:gd name="T88" fmla="*/ 69 w 104"/>
                <a:gd name="T89" fmla="*/ 94 h 104"/>
                <a:gd name="T90" fmla="*/ 52 w 104"/>
                <a:gd name="T91" fmla="*/ 97 h 104"/>
                <a:gd name="T92" fmla="*/ 35 w 104"/>
                <a:gd name="T93" fmla="*/ 9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4" h="104">
                  <a:moveTo>
                    <a:pt x="52" y="0"/>
                  </a:moveTo>
                  <a:cubicBezTo>
                    <a:pt x="23" y="0"/>
                    <a:pt x="0" y="23"/>
                    <a:pt x="0" y="52"/>
                  </a:cubicBezTo>
                  <a:cubicBezTo>
                    <a:pt x="0" y="81"/>
                    <a:pt x="23" y="104"/>
                    <a:pt x="52" y="104"/>
                  </a:cubicBezTo>
                  <a:cubicBezTo>
                    <a:pt x="81" y="104"/>
                    <a:pt x="104" y="81"/>
                    <a:pt x="104" y="52"/>
                  </a:cubicBezTo>
                  <a:cubicBezTo>
                    <a:pt x="104" y="23"/>
                    <a:pt x="81" y="0"/>
                    <a:pt x="52" y="0"/>
                  </a:cubicBezTo>
                  <a:close/>
                  <a:moveTo>
                    <a:pt x="32" y="52"/>
                  </a:moveTo>
                  <a:cubicBezTo>
                    <a:pt x="32" y="41"/>
                    <a:pt x="41" y="32"/>
                    <a:pt x="52" y="32"/>
                  </a:cubicBezTo>
                  <a:cubicBezTo>
                    <a:pt x="63" y="32"/>
                    <a:pt x="72" y="41"/>
                    <a:pt x="72" y="52"/>
                  </a:cubicBezTo>
                  <a:cubicBezTo>
                    <a:pt x="72" y="63"/>
                    <a:pt x="63" y="71"/>
                    <a:pt x="52" y="71"/>
                  </a:cubicBezTo>
                  <a:cubicBezTo>
                    <a:pt x="41" y="71"/>
                    <a:pt x="32" y="63"/>
                    <a:pt x="32" y="52"/>
                  </a:cubicBezTo>
                  <a:close/>
                  <a:moveTo>
                    <a:pt x="94" y="69"/>
                  </a:moveTo>
                  <a:cubicBezTo>
                    <a:pt x="94" y="69"/>
                    <a:pt x="94" y="69"/>
                    <a:pt x="94" y="69"/>
                  </a:cubicBezTo>
                  <a:cubicBezTo>
                    <a:pt x="76" y="62"/>
                    <a:pt x="76" y="62"/>
                    <a:pt x="76" y="62"/>
                  </a:cubicBezTo>
                  <a:cubicBezTo>
                    <a:pt x="77" y="59"/>
                    <a:pt x="78" y="55"/>
                    <a:pt x="78" y="52"/>
                  </a:cubicBezTo>
                  <a:cubicBezTo>
                    <a:pt x="78" y="48"/>
                    <a:pt x="77" y="45"/>
                    <a:pt x="76" y="42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94" y="34"/>
                    <a:pt x="94" y="34"/>
                    <a:pt x="94" y="34"/>
                  </a:cubicBezTo>
                  <a:cubicBezTo>
                    <a:pt x="96" y="40"/>
                    <a:pt x="98" y="46"/>
                    <a:pt x="98" y="52"/>
                  </a:cubicBezTo>
                  <a:cubicBezTo>
                    <a:pt x="98" y="58"/>
                    <a:pt x="96" y="64"/>
                    <a:pt x="94" y="69"/>
                  </a:cubicBezTo>
                  <a:close/>
                  <a:moveTo>
                    <a:pt x="69" y="10"/>
                  </a:moveTo>
                  <a:cubicBezTo>
                    <a:pt x="69" y="10"/>
                    <a:pt x="69" y="10"/>
                    <a:pt x="69" y="10"/>
                  </a:cubicBezTo>
                  <a:cubicBezTo>
                    <a:pt x="69" y="10"/>
                    <a:pt x="69" y="10"/>
                    <a:pt x="69" y="10"/>
                  </a:cubicBezTo>
                  <a:cubicBezTo>
                    <a:pt x="62" y="28"/>
                    <a:pt x="62" y="28"/>
                    <a:pt x="62" y="28"/>
                  </a:cubicBezTo>
                  <a:cubicBezTo>
                    <a:pt x="59" y="26"/>
                    <a:pt x="56" y="26"/>
                    <a:pt x="52" y="26"/>
                  </a:cubicBezTo>
                  <a:cubicBezTo>
                    <a:pt x="48" y="26"/>
                    <a:pt x="45" y="26"/>
                    <a:pt x="42" y="28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40" y="7"/>
                    <a:pt x="46" y="6"/>
                    <a:pt x="52" y="6"/>
                  </a:cubicBezTo>
                  <a:cubicBezTo>
                    <a:pt x="58" y="6"/>
                    <a:pt x="64" y="7"/>
                    <a:pt x="69" y="10"/>
                  </a:cubicBezTo>
                  <a:close/>
                  <a:moveTo>
                    <a:pt x="10" y="34"/>
                  </a:moveTo>
                  <a:cubicBezTo>
                    <a:pt x="19" y="38"/>
                    <a:pt x="19" y="38"/>
                    <a:pt x="19" y="38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7" y="45"/>
                    <a:pt x="26" y="48"/>
                    <a:pt x="26" y="52"/>
                  </a:cubicBezTo>
                  <a:cubicBezTo>
                    <a:pt x="26" y="55"/>
                    <a:pt x="27" y="59"/>
                    <a:pt x="28" y="62"/>
                  </a:cubicBezTo>
                  <a:cubicBezTo>
                    <a:pt x="10" y="69"/>
                    <a:pt x="10" y="69"/>
                    <a:pt x="10" y="69"/>
                  </a:cubicBezTo>
                  <a:cubicBezTo>
                    <a:pt x="8" y="64"/>
                    <a:pt x="6" y="58"/>
                    <a:pt x="6" y="52"/>
                  </a:cubicBezTo>
                  <a:cubicBezTo>
                    <a:pt x="6" y="46"/>
                    <a:pt x="8" y="40"/>
                    <a:pt x="10" y="34"/>
                  </a:cubicBezTo>
                  <a:close/>
                  <a:moveTo>
                    <a:pt x="35" y="94"/>
                  </a:moveTo>
                  <a:cubicBezTo>
                    <a:pt x="37" y="88"/>
                    <a:pt x="37" y="88"/>
                    <a:pt x="37" y="88"/>
                  </a:cubicBezTo>
                  <a:cubicBezTo>
                    <a:pt x="42" y="76"/>
                    <a:pt x="42" y="76"/>
                    <a:pt x="42" y="76"/>
                  </a:cubicBezTo>
                  <a:cubicBezTo>
                    <a:pt x="45" y="77"/>
                    <a:pt x="48" y="78"/>
                    <a:pt x="52" y="78"/>
                  </a:cubicBezTo>
                  <a:cubicBezTo>
                    <a:pt x="56" y="78"/>
                    <a:pt x="59" y="77"/>
                    <a:pt x="62" y="76"/>
                  </a:cubicBezTo>
                  <a:cubicBezTo>
                    <a:pt x="69" y="94"/>
                    <a:pt x="69" y="94"/>
                    <a:pt x="69" y="94"/>
                  </a:cubicBezTo>
                  <a:cubicBezTo>
                    <a:pt x="69" y="94"/>
                    <a:pt x="69" y="94"/>
                    <a:pt x="69" y="94"/>
                  </a:cubicBezTo>
                  <a:cubicBezTo>
                    <a:pt x="69" y="94"/>
                    <a:pt x="69" y="94"/>
                    <a:pt x="69" y="94"/>
                  </a:cubicBezTo>
                  <a:cubicBezTo>
                    <a:pt x="64" y="96"/>
                    <a:pt x="58" y="97"/>
                    <a:pt x="52" y="97"/>
                  </a:cubicBezTo>
                  <a:cubicBezTo>
                    <a:pt x="46" y="97"/>
                    <a:pt x="40" y="96"/>
                    <a:pt x="35" y="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3" name="任意多边形 97">
              <a:extLst>
                <a:ext uri="{FF2B5EF4-FFF2-40B4-BE49-F238E27FC236}">
                  <a16:creationId xmlns:a16="http://schemas.microsoft.com/office/drawing/2014/main" id="{2B195D36-9A30-44D1-85CD-659B872D19DE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5749" y="4810740"/>
              <a:ext cx="383636" cy="387551"/>
            </a:xfrm>
            <a:custGeom>
              <a:avLst/>
              <a:gdLst>
                <a:gd name="T0" fmla="*/ 0 w 120"/>
                <a:gd name="T1" fmla="*/ 70 h 121"/>
                <a:gd name="T2" fmla="*/ 10 w 120"/>
                <a:gd name="T3" fmla="*/ 80 h 121"/>
                <a:gd name="T4" fmla="*/ 20 w 120"/>
                <a:gd name="T5" fmla="*/ 70 h 121"/>
                <a:gd name="T6" fmla="*/ 20 w 120"/>
                <a:gd name="T7" fmla="*/ 34 h 121"/>
                <a:gd name="T8" fmla="*/ 103 w 120"/>
                <a:gd name="T9" fmla="*/ 117 h 121"/>
                <a:gd name="T10" fmla="*/ 117 w 120"/>
                <a:gd name="T11" fmla="*/ 117 h 121"/>
                <a:gd name="T12" fmla="*/ 120 w 120"/>
                <a:gd name="T13" fmla="*/ 110 h 121"/>
                <a:gd name="T14" fmla="*/ 117 w 120"/>
                <a:gd name="T15" fmla="*/ 103 h 121"/>
                <a:gd name="T16" fmla="*/ 34 w 120"/>
                <a:gd name="T17" fmla="*/ 20 h 121"/>
                <a:gd name="T18" fmla="*/ 70 w 120"/>
                <a:gd name="T19" fmla="*/ 20 h 121"/>
                <a:gd name="T20" fmla="*/ 80 w 120"/>
                <a:gd name="T21" fmla="*/ 10 h 121"/>
                <a:gd name="T22" fmla="*/ 70 w 120"/>
                <a:gd name="T23" fmla="*/ 0 h 121"/>
                <a:gd name="T24" fmla="*/ 0 w 120"/>
                <a:gd name="T25" fmla="*/ 0 h 121"/>
                <a:gd name="T26" fmla="*/ 0 w 120"/>
                <a:gd name="T27" fmla="*/ 7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0" h="121">
                  <a:moveTo>
                    <a:pt x="0" y="70"/>
                  </a:moveTo>
                  <a:cubicBezTo>
                    <a:pt x="0" y="76"/>
                    <a:pt x="4" y="80"/>
                    <a:pt x="10" y="80"/>
                  </a:cubicBezTo>
                  <a:cubicBezTo>
                    <a:pt x="15" y="80"/>
                    <a:pt x="20" y="76"/>
                    <a:pt x="20" y="70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03" y="117"/>
                    <a:pt x="103" y="117"/>
                    <a:pt x="103" y="117"/>
                  </a:cubicBezTo>
                  <a:cubicBezTo>
                    <a:pt x="107" y="121"/>
                    <a:pt x="113" y="121"/>
                    <a:pt x="117" y="117"/>
                  </a:cubicBezTo>
                  <a:cubicBezTo>
                    <a:pt x="119" y="115"/>
                    <a:pt x="120" y="113"/>
                    <a:pt x="120" y="110"/>
                  </a:cubicBezTo>
                  <a:cubicBezTo>
                    <a:pt x="120" y="108"/>
                    <a:pt x="119" y="105"/>
                    <a:pt x="117" y="103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70" y="20"/>
                    <a:pt x="70" y="20"/>
                    <a:pt x="70" y="20"/>
                  </a:cubicBezTo>
                  <a:cubicBezTo>
                    <a:pt x="75" y="20"/>
                    <a:pt x="80" y="15"/>
                    <a:pt x="80" y="10"/>
                  </a:cubicBezTo>
                  <a:cubicBezTo>
                    <a:pt x="80" y="4"/>
                    <a:pt x="75" y="0"/>
                    <a:pt x="7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4" name="任意多边形 98">
              <a:extLst>
                <a:ext uri="{FF2B5EF4-FFF2-40B4-BE49-F238E27FC236}">
                  <a16:creationId xmlns:a16="http://schemas.microsoft.com/office/drawing/2014/main" id="{AA8DACEB-DE66-439D-853B-92DE142BFDF4}"/>
                </a:ext>
              </a:extLst>
            </p:cNvPr>
            <p:cNvSpPr>
              <a:spLocks/>
            </p:cNvSpPr>
            <p:nvPr/>
          </p:nvSpPr>
          <p:spPr bwMode="auto">
            <a:xfrm>
              <a:off x="9426843" y="3544348"/>
              <a:ext cx="399295" cy="330788"/>
            </a:xfrm>
            <a:custGeom>
              <a:avLst/>
              <a:gdLst>
                <a:gd name="T0" fmla="*/ 125 w 125"/>
                <a:gd name="T1" fmla="*/ 55 h 103"/>
                <a:gd name="T2" fmla="*/ 110 w 125"/>
                <a:gd name="T3" fmla="*/ 24 h 103"/>
                <a:gd name="T4" fmla="*/ 86 w 125"/>
                <a:gd name="T5" fmla="*/ 24 h 103"/>
                <a:gd name="T6" fmla="*/ 86 w 125"/>
                <a:gd name="T7" fmla="*/ 8 h 103"/>
                <a:gd name="T8" fmla="*/ 78 w 125"/>
                <a:gd name="T9" fmla="*/ 0 h 103"/>
                <a:gd name="T10" fmla="*/ 8 w 125"/>
                <a:gd name="T11" fmla="*/ 0 h 103"/>
                <a:gd name="T12" fmla="*/ 0 w 125"/>
                <a:gd name="T13" fmla="*/ 8 h 103"/>
                <a:gd name="T14" fmla="*/ 0 w 125"/>
                <a:gd name="T15" fmla="*/ 71 h 103"/>
                <a:gd name="T16" fmla="*/ 8 w 125"/>
                <a:gd name="T17" fmla="*/ 79 h 103"/>
                <a:gd name="T18" fmla="*/ 18 w 125"/>
                <a:gd name="T19" fmla="*/ 79 h 103"/>
                <a:gd name="T20" fmla="*/ 16 w 125"/>
                <a:gd name="T21" fmla="*/ 87 h 103"/>
                <a:gd name="T22" fmla="*/ 31 w 125"/>
                <a:gd name="T23" fmla="*/ 103 h 103"/>
                <a:gd name="T24" fmla="*/ 47 w 125"/>
                <a:gd name="T25" fmla="*/ 87 h 103"/>
                <a:gd name="T26" fmla="*/ 45 w 125"/>
                <a:gd name="T27" fmla="*/ 79 h 103"/>
                <a:gd name="T28" fmla="*/ 88 w 125"/>
                <a:gd name="T29" fmla="*/ 79 h 103"/>
                <a:gd name="T30" fmla="*/ 86 w 125"/>
                <a:gd name="T31" fmla="*/ 87 h 103"/>
                <a:gd name="T32" fmla="*/ 102 w 125"/>
                <a:gd name="T33" fmla="*/ 103 h 103"/>
                <a:gd name="T34" fmla="*/ 118 w 125"/>
                <a:gd name="T35" fmla="*/ 87 h 103"/>
                <a:gd name="T36" fmla="*/ 115 w 125"/>
                <a:gd name="T37" fmla="*/ 79 h 103"/>
                <a:gd name="T38" fmla="*/ 125 w 125"/>
                <a:gd name="T39" fmla="*/ 79 h 103"/>
                <a:gd name="T40" fmla="*/ 125 w 125"/>
                <a:gd name="T41" fmla="*/ 55 h 103"/>
                <a:gd name="T42" fmla="*/ 86 w 125"/>
                <a:gd name="T43" fmla="*/ 55 h 103"/>
                <a:gd name="T44" fmla="*/ 86 w 125"/>
                <a:gd name="T45" fmla="*/ 36 h 103"/>
                <a:gd name="T46" fmla="*/ 102 w 125"/>
                <a:gd name="T47" fmla="*/ 36 h 103"/>
                <a:gd name="T48" fmla="*/ 112 w 125"/>
                <a:gd name="T49" fmla="*/ 55 h 103"/>
                <a:gd name="T50" fmla="*/ 86 w 125"/>
                <a:gd name="T51" fmla="*/ 5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5" h="103">
                  <a:moveTo>
                    <a:pt x="125" y="55"/>
                  </a:moveTo>
                  <a:cubicBezTo>
                    <a:pt x="110" y="24"/>
                    <a:pt x="110" y="24"/>
                    <a:pt x="110" y="24"/>
                  </a:cubicBezTo>
                  <a:cubicBezTo>
                    <a:pt x="86" y="24"/>
                    <a:pt x="86" y="24"/>
                    <a:pt x="86" y="24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4"/>
                    <a:pt x="83" y="0"/>
                    <a:pt x="7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8" y="79"/>
                    <a:pt x="8" y="79"/>
                    <a:pt x="8" y="79"/>
                  </a:cubicBezTo>
                  <a:cubicBezTo>
                    <a:pt x="18" y="79"/>
                    <a:pt x="18" y="79"/>
                    <a:pt x="18" y="79"/>
                  </a:cubicBezTo>
                  <a:cubicBezTo>
                    <a:pt x="16" y="81"/>
                    <a:pt x="16" y="84"/>
                    <a:pt x="16" y="87"/>
                  </a:cubicBezTo>
                  <a:cubicBezTo>
                    <a:pt x="16" y="96"/>
                    <a:pt x="23" y="103"/>
                    <a:pt x="31" y="103"/>
                  </a:cubicBezTo>
                  <a:cubicBezTo>
                    <a:pt x="40" y="103"/>
                    <a:pt x="47" y="96"/>
                    <a:pt x="47" y="87"/>
                  </a:cubicBezTo>
                  <a:cubicBezTo>
                    <a:pt x="47" y="84"/>
                    <a:pt x="46" y="81"/>
                    <a:pt x="45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4"/>
                    <a:pt x="86" y="87"/>
                  </a:cubicBezTo>
                  <a:cubicBezTo>
                    <a:pt x="86" y="96"/>
                    <a:pt x="93" y="103"/>
                    <a:pt x="102" y="103"/>
                  </a:cubicBezTo>
                  <a:cubicBezTo>
                    <a:pt x="111" y="103"/>
                    <a:pt x="118" y="96"/>
                    <a:pt x="118" y="87"/>
                  </a:cubicBezTo>
                  <a:cubicBezTo>
                    <a:pt x="118" y="84"/>
                    <a:pt x="117" y="81"/>
                    <a:pt x="115" y="79"/>
                  </a:cubicBezTo>
                  <a:cubicBezTo>
                    <a:pt x="125" y="79"/>
                    <a:pt x="125" y="79"/>
                    <a:pt x="125" y="79"/>
                  </a:cubicBezTo>
                  <a:lnTo>
                    <a:pt x="125" y="55"/>
                  </a:lnTo>
                  <a:close/>
                  <a:moveTo>
                    <a:pt x="86" y="55"/>
                  </a:moveTo>
                  <a:cubicBezTo>
                    <a:pt x="86" y="36"/>
                    <a:pt x="86" y="36"/>
                    <a:pt x="86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12" y="55"/>
                    <a:pt x="112" y="55"/>
                    <a:pt x="112" y="55"/>
                  </a:cubicBezTo>
                  <a:lnTo>
                    <a:pt x="86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5" name="任意多边形 99">
              <a:extLst>
                <a:ext uri="{FF2B5EF4-FFF2-40B4-BE49-F238E27FC236}">
                  <a16:creationId xmlns:a16="http://schemas.microsoft.com/office/drawing/2014/main" id="{EF9CF9CA-6A3D-4F90-B619-401BE9D69305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0684" y="3160712"/>
              <a:ext cx="336661" cy="336661"/>
            </a:xfrm>
            <a:custGeom>
              <a:avLst/>
              <a:gdLst>
                <a:gd name="T0" fmla="*/ 101 w 105"/>
                <a:gd name="T1" fmla="*/ 29 h 105"/>
                <a:gd name="T2" fmla="*/ 72 w 105"/>
                <a:gd name="T3" fmla="*/ 26 h 105"/>
                <a:gd name="T4" fmla="*/ 89 w 105"/>
                <a:gd name="T5" fmla="*/ 10 h 105"/>
                <a:gd name="T6" fmla="*/ 82 w 105"/>
                <a:gd name="T7" fmla="*/ 3 h 105"/>
                <a:gd name="T8" fmla="*/ 59 w 105"/>
                <a:gd name="T9" fmla="*/ 26 h 105"/>
                <a:gd name="T10" fmla="*/ 53 w 105"/>
                <a:gd name="T11" fmla="*/ 26 h 105"/>
                <a:gd name="T12" fmla="*/ 53 w 105"/>
                <a:gd name="T13" fmla="*/ 26 h 105"/>
                <a:gd name="T14" fmla="*/ 26 w 105"/>
                <a:gd name="T15" fmla="*/ 0 h 105"/>
                <a:gd name="T16" fmla="*/ 20 w 105"/>
                <a:gd name="T17" fmla="*/ 6 h 105"/>
                <a:gd name="T18" fmla="*/ 40 w 105"/>
                <a:gd name="T19" fmla="*/ 26 h 105"/>
                <a:gd name="T20" fmla="*/ 4 w 105"/>
                <a:gd name="T21" fmla="*/ 29 h 105"/>
                <a:gd name="T22" fmla="*/ 0 w 105"/>
                <a:gd name="T23" fmla="*/ 65 h 105"/>
                <a:gd name="T24" fmla="*/ 4 w 105"/>
                <a:gd name="T25" fmla="*/ 102 h 105"/>
                <a:gd name="T26" fmla="*/ 53 w 105"/>
                <a:gd name="T27" fmla="*/ 105 h 105"/>
                <a:gd name="T28" fmla="*/ 101 w 105"/>
                <a:gd name="T29" fmla="*/ 102 h 105"/>
                <a:gd name="T30" fmla="*/ 105 w 105"/>
                <a:gd name="T31" fmla="*/ 65 h 105"/>
                <a:gd name="T32" fmla="*/ 101 w 105"/>
                <a:gd name="T33" fmla="*/ 29 h 105"/>
                <a:gd name="T34" fmla="*/ 89 w 105"/>
                <a:gd name="T35" fmla="*/ 90 h 105"/>
                <a:gd name="T36" fmla="*/ 53 w 105"/>
                <a:gd name="T37" fmla="*/ 92 h 105"/>
                <a:gd name="T38" fmla="*/ 16 w 105"/>
                <a:gd name="T39" fmla="*/ 90 h 105"/>
                <a:gd name="T40" fmla="*/ 13 w 105"/>
                <a:gd name="T41" fmla="*/ 65 h 105"/>
                <a:gd name="T42" fmla="*/ 16 w 105"/>
                <a:gd name="T43" fmla="*/ 41 h 105"/>
                <a:gd name="T44" fmla="*/ 53 w 105"/>
                <a:gd name="T45" fmla="*/ 39 h 105"/>
                <a:gd name="T46" fmla="*/ 89 w 105"/>
                <a:gd name="T47" fmla="*/ 41 h 105"/>
                <a:gd name="T48" fmla="*/ 92 w 105"/>
                <a:gd name="T49" fmla="*/ 65 h 105"/>
                <a:gd name="T50" fmla="*/ 89 w 105"/>
                <a:gd name="T51" fmla="*/ 9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5" h="105">
                  <a:moveTo>
                    <a:pt x="101" y="29"/>
                  </a:moveTo>
                  <a:cubicBezTo>
                    <a:pt x="92" y="28"/>
                    <a:pt x="82" y="27"/>
                    <a:pt x="72" y="26"/>
                  </a:cubicBezTo>
                  <a:cubicBezTo>
                    <a:pt x="89" y="10"/>
                    <a:pt x="89" y="10"/>
                    <a:pt x="89" y="10"/>
                  </a:cubicBezTo>
                  <a:cubicBezTo>
                    <a:pt x="82" y="3"/>
                    <a:pt x="82" y="3"/>
                    <a:pt x="82" y="3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57" y="26"/>
                    <a:pt x="55" y="26"/>
                    <a:pt x="53" y="26"/>
                  </a:cubicBezTo>
                  <a:cubicBezTo>
                    <a:pt x="53" y="26"/>
                    <a:pt x="53" y="26"/>
                    <a:pt x="53" y="26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27" y="27"/>
                    <a:pt x="15" y="28"/>
                    <a:pt x="4" y="29"/>
                  </a:cubicBezTo>
                  <a:cubicBezTo>
                    <a:pt x="2" y="40"/>
                    <a:pt x="0" y="53"/>
                    <a:pt x="0" y="65"/>
                  </a:cubicBezTo>
                  <a:cubicBezTo>
                    <a:pt x="0" y="78"/>
                    <a:pt x="2" y="91"/>
                    <a:pt x="4" y="102"/>
                  </a:cubicBezTo>
                  <a:cubicBezTo>
                    <a:pt x="19" y="104"/>
                    <a:pt x="35" y="105"/>
                    <a:pt x="53" y="105"/>
                  </a:cubicBezTo>
                  <a:cubicBezTo>
                    <a:pt x="70" y="105"/>
                    <a:pt x="86" y="104"/>
                    <a:pt x="101" y="102"/>
                  </a:cubicBezTo>
                  <a:cubicBezTo>
                    <a:pt x="104" y="91"/>
                    <a:pt x="105" y="78"/>
                    <a:pt x="105" y="65"/>
                  </a:cubicBezTo>
                  <a:cubicBezTo>
                    <a:pt x="105" y="53"/>
                    <a:pt x="104" y="40"/>
                    <a:pt x="101" y="29"/>
                  </a:cubicBezTo>
                  <a:close/>
                  <a:moveTo>
                    <a:pt x="89" y="90"/>
                  </a:moveTo>
                  <a:cubicBezTo>
                    <a:pt x="78" y="91"/>
                    <a:pt x="65" y="92"/>
                    <a:pt x="53" y="92"/>
                  </a:cubicBezTo>
                  <a:cubicBezTo>
                    <a:pt x="40" y="92"/>
                    <a:pt x="27" y="91"/>
                    <a:pt x="16" y="90"/>
                  </a:cubicBezTo>
                  <a:cubicBezTo>
                    <a:pt x="14" y="82"/>
                    <a:pt x="13" y="74"/>
                    <a:pt x="13" y="65"/>
                  </a:cubicBezTo>
                  <a:cubicBezTo>
                    <a:pt x="13" y="57"/>
                    <a:pt x="14" y="49"/>
                    <a:pt x="16" y="41"/>
                  </a:cubicBezTo>
                  <a:cubicBezTo>
                    <a:pt x="27" y="40"/>
                    <a:pt x="40" y="39"/>
                    <a:pt x="53" y="39"/>
                  </a:cubicBezTo>
                  <a:cubicBezTo>
                    <a:pt x="65" y="39"/>
                    <a:pt x="78" y="40"/>
                    <a:pt x="89" y="41"/>
                  </a:cubicBezTo>
                  <a:cubicBezTo>
                    <a:pt x="91" y="49"/>
                    <a:pt x="92" y="57"/>
                    <a:pt x="92" y="65"/>
                  </a:cubicBezTo>
                  <a:cubicBezTo>
                    <a:pt x="92" y="74"/>
                    <a:pt x="91" y="82"/>
                    <a:pt x="89" y="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6" name="任意多边形 100">
              <a:extLst>
                <a:ext uri="{FF2B5EF4-FFF2-40B4-BE49-F238E27FC236}">
                  <a16:creationId xmlns:a16="http://schemas.microsoft.com/office/drawing/2014/main" id="{75EE476A-5B59-4E6E-B868-59C7B93D9C10}"/>
                </a:ext>
              </a:extLst>
            </p:cNvPr>
            <p:cNvSpPr>
              <a:spLocks/>
            </p:cNvSpPr>
            <p:nvPr/>
          </p:nvSpPr>
          <p:spPr bwMode="auto">
            <a:xfrm>
              <a:off x="9274172" y="2775119"/>
              <a:ext cx="428656" cy="348404"/>
            </a:xfrm>
            <a:custGeom>
              <a:avLst/>
              <a:gdLst>
                <a:gd name="T0" fmla="*/ 134 w 134"/>
                <a:gd name="T1" fmla="*/ 13 h 109"/>
                <a:gd name="T2" fmla="*/ 118 w 134"/>
                <a:gd name="T3" fmla="*/ 17 h 109"/>
                <a:gd name="T4" fmla="*/ 130 w 134"/>
                <a:gd name="T5" fmla="*/ 2 h 109"/>
                <a:gd name="T6" fmla="*/ 113 w 134"/>
                <a:gd name="T7" fmla="*/ 9 h 109"/>
                <a:gd name="T8" fmla="*/ 93 w 134"/>
                <a:gd name="T9" fmla="*/ 0 h 109"/>
                <a:gd name="T10" fmla="*/ 65 w 134"/>
                <a:gd name="T11" fmla="*/ 28 h 109"/>
                <a:gd name="T12" fmla="*/ 66 w 134"/>
                <a:gd name="T13" fmla="*/ 34 h 109"/>
                <a:gd name="T14" fmla="*/ 10 w 134"/>
                <a:gd name="T15" fmla="*/ 5 h 109"/>
                <a:gd name="T16" fmla="*/ 6 w 134"/>
                <a:gd name="T17" fmla="*/ 19 h 109"/>
                <a:gd name="T18" fmla="*/ 18 w 134"/>
                <a:gd name="T19" fmla="*/ 42 h 109"/>
                <a:gd name="T20" fmla="*/ 6 w 134"/>
                <a:gd name="T21" fmla="*/ 38 h 109"/>
                <a:gd name="T22" fmla="*/ 6 w 134"/>
                <a:gd name="T23" fmla="*/ 39 h 109"/>
                <a:gd name="T24" fmla="*/ 28 w 134"/>
                <a:gd name="T25" fmla="*/ 66 h 109"/>
                <a:gd name="T26" fmla="*/ 20 w 134"/>
                <a:gd name="T27" fmla="*/ 67 h 109"/>
                <a:gd name="T28" fmla="*/ 15 w 134"/>
                <a:gd name="T29" fmla="*/ 66 h 109"/>
                <a:gd name="T30" fmla="*/ 41 w 134"/>
                <a:gd name="T31" fmla="*/ 85 h 109"/>
                <a:gd name="T32" fmla="*/ 7 w 134"/>
                <a:gd name="T33" fmla="*/ 97 h 109"/>
                <a:gd name="T34" fmla="*/ 0 w 134"/>
                <a:gd name="T35" fmla="*/ 96 h 109"/>
                <a:gd name="T36" fmla="*/ 42 w 134"/>
                <a:gd name="T37" fmla="*/ 109 h 109"/>
                <a:gd name="T38" fmla="*/ 120 w 134"/>
                <a:gd name="T39" fmla="*/ 31 h 109"/>
                <a:gd name="T40" fmla="*/ 120 w 134"/>
                <a:gd name="T41" fmla="*/ 27 h 109"/>
                <a:gd name="T42" fmla="*/ 134 w 134"/>
                <a:gd name="T43" fmla="*/ 13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109">
                  <a:moveTo>
                    <a:pt x="134" y="13"/>
                  </a:moveTo>
                  <a:cubicBezTo>
                    <a:pt x="129" y="15"/>
                    <a:pt x="124" y="17"/>
                    <a:pt x="118" y="17"/>
                  </a:cubicBezTo>
                  <a:cubicBezTo>
                    <a:pt x="124" y="14"/>
                    <a:pt x="128" y="9"/>
                    <a:pt x="130" y="2"/>
                  </a:cubicBezTo>
                  <a:cubicBezTo>
                    <a:pt x="125" y="5"/>
                    <a:pt x="119" y="8"/>
                    <a:pt x="113" y="9"/>
                  </a:cubicBezTo>
                  <a:cubicBezTo>
                    <a:pt x="108" y="3"/>
                    <a:pt x="101" y="0"/>
                    <a:pt x="93" y="0"/>
                  </a:cubicBezTo>
                  <a:cubicBezTo>
                    <a:pt x="78" y="0"/>
                    <a:pt x="65" y="12"/>
                    <a:pt x="65" y="28"/>
                  </a:cubicBezTo>
                  <a:cubicBezTo>
                    <a:pt x="65" y="30"/>
                    <a:pt x="66" y="32"/>
                    <a:pt x="66" y="34"/>
                  </a:cubicBezTo>
                  <a:cubicBezTo>
                    <a:pt x="43" y="33"/>
                    <a:pt x="23" y="22"/>
                    <a:pt x="10" y="5"/>
                  </a:cubicBezTo>
                  <a:cubicBezTo>
                    <a:pt x="7" y="9"/>
                    <a:pt x="6" y="14"/>
                    <a:pt x="6" y="19"/>
                  </a:cubicBezTo>
                  <a:cubicBezTo>
                    <a:pt x="6" y="28"/>
                    <a:pt x="11" y="37"/>
                    <a:pt x="18" y="42"/>
                  </a:cubicBezTo>
                  <a:cubicBezTo>
                    <a:pt x="14" y="42"/>
                    <a:pt x="9" y="40"/>
                    <a:pt x="6" y="38"/>
                  </a:cubicBezTo>
                  <a:cubicBezTo>
                    <a:pt x="6" y="38"/>
                    <a:pt x="6" y="39"/>
                    <a:pt x="6" y="39"/>
                  </a:cubicBezTo>
                  <a:cubicBezTo>
                    <a:pt x="6" y="52"/>
                    <a:pt x="15" y="63"/>
                    <a:pt x="28" y="66"/>
                  </a:cubicBezTo>
                  <a:cubicBezTo>
                    <a:pt x="25" y="66"/>
                    <a:pt x="23" y="67"/>
                    <a:pt x="20" y="67"/>
                  </a:cubicBezTo>
                  <a:cubicBezTo>
                    <a:pt x="19" y="67"/>
                    <a:pt x="17" y="66"/>
                    <a:pt x="15" y="66"/>
                  </a:cubicBezTo>
                  <a:cubicBezTo>
                    <a:pt x="19" y="77"/>
                    <a:pt x="29" y="85"/>
                    <a:pt x="41" y="85"/>
                  </a:cubicBezTo>
                  <a:cubicBezTo>
                    <a:pt x="31" y="92"/>
                    <a:pt x="20" y="97"/>
                    <a:pt x="7" y="97"/>
                  </a:cubicBezTo>
                  <a:cubicBezTo>
                    <a:pt x="5" y="97"/>
                    <a:pt x="2" y="97"/>
                    <a:pt x="0" y="96"/>
                  </a:cubicBezTo>
                  <a:cubicBezTo>
                    <a:pt x="12" y="104"/>
                    <a:pt x="27" y="109"/>
                    <a:pt x="42" y="109"/>
                  </a:cubicBezTo>
                  <a:cubicBezTo>
                    <a:pt x="93" y="109"/>
                    <a:pt x="120" y="67"/>
                    <a:pt x="120" y="31"/>
                  </a:cubicBezTo>
                  <a:cubicBezTo>
                    <a:pt x="120" y="30"/>
                    <a:pt x="120" y="28"/>
                    <a:pt x="120" y="27"/>
                  </a:cubicBezTo>
                  <a:cubicBezTo>
                    <a:pt x="126" y="23"/>
                    <a:pt x="130" y="18"/>
                    <a:pt x="134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7" name="任意多边形 101">
              <a:extLst>
                <a:ext uri="{FF2B5EF4-FFF2-40B4-BE49-F238E27FC236}">
                  <a16:creationId xmlns:a16="http://schemas.microsoft.com/office/drawing/2014/main" id="{18628C1E-A0F1-43E4-AC0E-FA5024B95351}"/>
                </a:ext>
              </a:extLst>
            </p:cNvPr>
            <p:cNvSpPr>
              <a:spLocks/>
            </p:cNvSpPr>
            <p:nvPr/>
          </p:nvSpPr>
          <p:spPr bwMode="auto">
            <a:xfrm>
              <a:off x="9465990" y="4558244"/>
              <a:ext cx="414954" cy="391466"/>
            </a:xfrm>
            <a:custGeom>
              <a:avLst/>
              <a:gdLst>
                <a:gd name="T0" fmla="*/ 93 w 212"/>
                <a:gd name="T1" fmla="*/ 107 h 200"/>
                <a:gd name="T2" fmla="*/ 119 w 212"/>
                <a:gd name="T3" fmla="*/ 107 h 200"/>
                <a:gd name="T4" fmla="*/ 119 w 212"/>
                <a:gd name="T5" fmla="*/ 54 h 200"/>
                <a:gd name="T6" fmla="*/ 158 w 212"/>
                <a:gd name="T7" fmla="*/ 54 h 200"/>
                <a:gd name="T8" fmla="*/ 106 w 212"/>
                <a:gd name="T9" fmla="*/ 0 h 200"/>
                <a:gd name="T10" fmla="*/ 52 w 212"/>
                <a:gd name="T11" fmla="*/ 54 h 200"/>
                <a:gd name="T12" fmla="*/ 93 w 212"/>
                <a:gd name="T13" fmla="*/ 54 h 200"/>
                <a:gd name="T14" fmla="*/ 93 w 212"/>
                <a:gd name="T15" fmla="*/ 107 h 200"/>
                <a:gd name="T16" fmla="*/ 132 w 212"/>
                <a:gd name="T17" fmla="*/ 77 h 200"/>
                <a:gd name="T18" fmla="*/ 132 w 212"/>
                <a:gd name="T19" fmla="*/ 97 h 200"/>
                <a:gd name="T20" fmla="*/ 192 w 212"/>
                <a:gd name="T21" fmla="*/ 120 h 200"/>
                <a:gd name="T22" fmla="*/ 106 w 212"/>
                <a:gd name="T23" fmla="*/ 152 h 200"/>
                <a:gd name="T24" fmla="*/ 18 w 212"/>
                <a:gd name="T25" fmla="*/ 120 h 200"/>
                <a:gd name="T26" fmla="*/ 78 w 212"/>
                <a:gd name="T27" fmla="*/ 97 h 200"/>
                <a:gd name="T28" fmla="*/ 78 w 212"/>
                <a:gd name="T29" fmla="*/ 77 h 200"/>
                <a:gd name="T30" fmla="*/ 0 w 212"/>
                <a:gd name="T31" fmla="*/ 107 h 200"/>
                <a:gd name="T32" fmla="*/ 0 w 212"/>
                <a:gd name="T33" fmla="*/ 160 h 200"/>
                <a:gd name="T34" fmla="*/ 106 w 212"/>
                <a:gd name="T35" fmla="*/ 200 h 200"/>
                <a:gd name="T36" fmla="*/ 212 w 212"/>
                <a:gd name="T37" fmla="*/ 160 h 200"/>
                <a:gd name="T38" fmla="*/ 212 w 212"/>
                <a:gd name="T39" fmla="*/ 107 h 200"/>
                <a:gd name="T40" fmla="*/ 132 w 212"/>
                <a:gd name="T41" fmla="*/ 77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12" h="200">
                  <a:moveTo>
                    <a:pt x="93" y="107"/>
                  </a:moveTo>
                  <a:lnTo>
                    <a:pt x="119" y="107"/>
                  </a:lnTo>
                  <a:lnTo>
                    <a:pt x="119" y="54"/>
                  </a:lnTo>
                  <a:lnTo>
                    <a:pt x="158" y="54"/>
                  </a:lnTo>
                  <a:lnTo>
                    <a:pt x="106" y="0"/>
                  </a:lnTo>
                  <a:lnTo>
                    <a:pt x="52" y="54"/>
                  </a:lnTo>
                  <a:lnTo>
                    <a:pt x="93" y="54"/>
                  </a:lnTo>
                  <a:lnTo>
                    <a:pt x="93" y="107"/>
                  </a:lnTo>
                  <a:close/>
                  <a:moveTo>
                    <a:pt x="132" y="77"/>
                  </a:moveTo>
                  <a:lnTo>
                    <a:pt x="132" y="97"/>
                  </a:lnTo>
                  <a:lnTo>
                    <a:pt x="192" y="120"/>
                  </a:lnTo>
                  <a:lnTo>
                    <a:pt x="106" y="152"/>
                  </a:lnTo>
                  <a:lnTo>
                    <a:pt x="18" y="120"/>
                  </a:lnTo>
                  <a:lnTo>
                    <a:pt x="78" y="97"/>
                  </a:lnTo>
                  <a:lnTo>
                    <a:pt x="78" y="77"/>
                  </a:lnTo>
                  <a:lnTo>
                    <a:pt x="0" y="107"/>
                  </a:lnTo>
                  <a:lnTo>
                    <a:pt x="0" y="160"/>
                  </a:lnTo>
                  <a:lnTo>
                    <a:pt x="106" y="200"/>
                  </a:lnTo>
                  <a:lnTo>
                    <a:pt x="212" y="160"/>
                  </a:lnTo>
                  <a:lnTo>
                    <a:pt x="212" y="107"/>
                  </a:lnTo>
                  <a:lnTo>
                    <a:pt x="132" y="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8" name="任意多边形 102">
              <a:extLst>
                <a:ext uri="{FF2B5EF4-FFF2-40B4-BE49-F238E27FC236}">
                  <a16:creationId xmlns:a16="http://schemas.microsoft.com/office/drawing/2014/main" id="{4EDAA952-F9F2-458F-877A-E0500D1F315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46417" y="4981027"/>
              <a:ext cx="317087" cy="240751"/>
            </a:xfrm>
            <a:custGeom>
              <a:avLst/>
              <a:gdLst>
                <a:gd name="T0" fmla="*/ 37 w 99"/>
                <a:gd name="T1" fmla="*/ 16 h 75"/>
                <a:gd name="T2" fmla="*/ 53 w 99"/>
                <a:gd name="T3" fmla="*/ 31 h 75"/>
                <a:gd name="T4" fmla="*/ 68 w 99"/>
                <a:gd name="T5" fmla="*/ 16 h 75"/>
                <a:gd name="T6" fmla="*/ 53 w 99"/>
                <a:gd name="T7" fmla="*/ 0 h 75"/>
                <a:gd name="T8" fmla="*/ 37 w 99"/>
                <a:gd name="T9" fmla="*/ 16 h 75"/>
                <a:gd name="T10" fmla="*/ 0 w 99"/>
                <a:gd name="T11" fmla="*/ 16 h 75"/>
                <a:gd name="T12" fmla="*/ 16 w 99"/>
                <a:gd name="T13" fmla="*/ 31 h 75"/>
                <a:gd name="T14" fmla="*/ 31 w 99"/>
                <a:gd name="T15" fmla="*/ 16 h 75"/>
                <a:gd name="T16" fmla="*/ 16 w 99"/>
                <a:gd name="T17" fmla="*/ 0 h 75"/>
                <a:gd name="T18" fmla="*/ 0 w 99"/>
                <a:gd name="T19" fmla="*/ 16 h 75"/>
                <a:gd name="T20" fmla="*/ 74 w 99"/>
                <a:gd name="T21" fmla="*/ 47 h 75"/>
                <a:gd name="T22" fmla="*/ 74 w 99"/>
                <a:gd name="T23" fmla="*/ 37 h 75"/>
                <a:gd name="T24" fmla="*/ 68 w 99"/>
                <a:gd name="T25" fmla="*/ 31 h 75"/>
                <a:gd name="T26" fmla="*/ 53 w 99"/>
                <a:gd name="T27" fmla="*/ 31 h 75"/>
                <a:gd name="T28" fmla="*/ 16 w 99"/>
                <a:gd name="T29" fmla="*/ 31 h 75"/>
                <a:gd name="T30" fmla="*/ 6 w 99"/>
                <a:gd name="T31" fmla="*/ 31 h 75"/>
                <a:gd name="T32" fmla="*/ 0 w 99"/>
                <a:gd name="T33" fmla="*/ 37 h 75"/>
                <a:gd name="T34" fmla="*/ 0 w 99"/>
                <a:gd name="T35" fmla="*/ 68 h 75"/>
                <a:gd name="T36" fmla="*/ 6 w 99"/>
                <a:gd name="T37" fmla="*/ 75 h 75"/>
                <a:gd name="T38" fmla="*/ 68 w 99"/>
                <a:gd name="T39" fmla="*/ 75 h 75"/>
                <a:gd name="T40" fmla="*/ 74 w 99"/>
                <a:gd name="T41" fmla="*/ 68 h 75"/>
                <a:gd name="T42" fmla="*/ 74 w 99"/>
                <a:gd name="T43" fmla="*/ 59 h 75"/>
                <a:gd name="T44" fmla="*/ 99 w 99"/>
                <a:gd name="T45" fmla="*/ 75 h 75"/>
                <a:gd name="T46" fmla="*/ 99 w 99"/>
                <a:gd name="T47" fmla="*/ 31 h 75"/>
                <a:gd name="T48" fmla="*/ 74 w 99"/>
                <a:gd name="T49" fmla="*/ 47 h 75"/>
                <a:gd name="T50" fmla="*/ 62 w 99"/>
                <a:gd name="T51" fmla="*/ 62 h 75"/>
                <a:gd name="T52" fmla="*/ 13 w 99"/>
                <a:gd name="T53" fmla="*/ 62 h 75"/>
                <a:gd name="T54" fmla="*/ 13 w 99"/>
                <a:gd name="T55" fmla="*/ 44 h 75"/>
                <a:gd name="T56" fmla="*/ 62 w 99"/>
                <a:gd name="T57" fmla="*/ 44 h 75"/>
                <a:gd name="T58" fmla="*/ 62 w 99"/>
                <a:gd name="T59" fmla="*/ 6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9" h="75">
                  <a:moveTo>
                    <a:pt x="37" y="16"/>
                  </a:moveTo>
                  <a:cubicBezTo>
                    <a:pt x="37" y="24"/>
                    <a:pt x="44" y="31"/>
                    <a:pt x="53" y="31"/>
                  </a:cubicBezTo>
                  <a:cubicBezTo>
                    <a:pt x="61" y="31"/>
                    <a:pt x="68" y="24"/>
                    <a:pt x="68" y="16"/>
                  </a:cubicBezTo>
                  <a:cubicBezTo>
                    <a:pt x="68" y="7"/>
                    <a:pt x="61" y="0"/>
                    <a:pt x="53" y="0"/>
                  </a:cubicBezTo>
                  <a:cubicBezTo>
                    <a:pt x="44" y="0"/>
                    <a:pt x="37" y="7"/>
                    <a:pt x="37" y="16"/>
                  </a:cubicBezTo>
                  <a:close/>
                  <a:moveTo>
                    <a:pt x="0" y="16"/>
                  </a:moveTo>
                  <a:cubicBezTo>
                    <a:pt x="0" y="24"/>
                    <a:pt x="7" y="31"/>
                    <a:pt x="16" y="31"/>
                  </a:cubicBezTo>
                  <a:cubicBezTo>
                    <a:pt x="24" y="31"/>
                    <a:pt x="31" y="24"/>
                    <a:pt x="31" y="16"/>
                  </a:cubicBezTo>
                  <a:cubicBezTo>
                    <a:pt x="31" y="7"/>
                    <a:pt x="24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lose/>
                  <a:moveTo>
                    <a:pt x="74" y="47"/>
                  </a:moveTo>
                  <a:cubicBezTo>
                    <a:pt x="74" y="37"/>
                    <a:pt x="74" y="37"/>
                    <a:pt x="74" y="37"/>
                  </a:cubicBezTo>
                  <a:cubicBezTo>
                    <a:pt x="74" y="34"/>
                    <a:pt x="72" y="31"/>
                    <a:pt x="68" y="31"/>
                  </a:cubicBezTo>
                  <a:cubicBezTo>
                    <a:pt x="53" y="31"/>
                    <a:pt x="53" y="31"/>
                    <a:pt x="53" y="31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3" y="31"/>
                    <a:pt x="0" y="34"/>
                    <a:pt x="0" y="37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72"/>
                    <a:pt x="3" y="75"/>
                    <a:pt x="6" y="75"/>
                  </a:cubicBezTo>
                  <a:cubicBezTo>
                    <a:pt x="68" y="75"/>
                    <a:pt x="68" y="75"/>
                    <a:pt x="68" y="75"/>
                  </a:cubicBezTo>
                  <a:cubicBezTo>
                    <a:pt x="72" y="75"/>
                    <a:pt x="74" y="72"/>
                    <a:pt x="74" y="68"/>
                  </a:cubicBezTo>
                  <a:cubicBezTo>
                    <a:pt x="74" y="59"/>
                    <a:pt x="74" y="59"/>
                    <a:pt x="74" y="59"/>
                  </a:cubicBezTo>
                  <a:cubicBezTo>
                    <a:pt x="99" y="75"/>
                    <a:pt x="99" y="75"/>
                    <a:pt x="99" y="75"/>
                  </a:cubicBezTo>
                  <a:cubicBezTo>
                    <a:pt x="99" y="31"/>
                    <a:pt x="99" y="31"/>
                    <a:pt x="99" y="31"/>
                  </a:cubicBezTo>
                  <a:lnTo>
                    <a:pt x="74" y="47"/>
                  </a:lnTo>
                  <a:close/>
                  <a:moveTo>
                    <a:pt x="62" y="62"/>
                  </a:moveTo>
                  <a:cubicBezTo>
                    <a:pt x="13" y="62"/>
                    <a:pt x="13" y="62"/>
                    <a:pt x="13" y="62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62" y="44"/>
                    <a:pt x="62" y="44"/>
                    <a:pt x="62" y="44"/>
                  </a:cubicBezTo>
                  <a:lnTo>
                    <a:pt x="62" y="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9" name="任意多边形 103">
              <a:extLst>
                <a:ext uri="{FF2B5EF4-FFF2-40B4-BE49-F238E27FC236}">
                  <a16:creationId xmlns:a16="http://schemas.microsoft.com/office/drawing/2014/main" id="{AF9ABD5B-CF2C-42D2-8687-135A9933564F}"/>
                </a:ext>
              </a:extLst>
            </p:cNvPr>
            <p:cNvSpPr>
              <a:spLocks/>
            </p:cNvSpPr>
            <p:nvPr/>
          </p:nvSpPr>
          <p:spPr bwMode="auto">
            <a:xfrm>
              <a:off x="9372038" y="4200054"/>
              <a:ext cx="336661" cy="340575"/>
            </a:xfrm>
            <a:custGeom>
              <a:avLst/>
              <a:gdLst>
                <a:gd name="T0" fmla="*/ 53 w 105"/>
                <a:gd name="T1" fmla="*/ 0 h 106"/>
                <a:gd name="T2" fmla="*/ 0 w 105"/>
                <a:gd name="T3" fmla="*/ 53 h 106"/>
                <a:gd name="T4" fmla="*/ 53 w 105"/>
                <a:gd name="T5" fmla="*/ 106 h 106"/>
                <a:gd name="T6" fmla="*/ 105 w 105"/>
                <a:gd name="T7" fmla="*/ 53 h 106"/>
                <a:gd name="T8" fmla="*/ 53 w 105"/>
                <a:gd name="T9" fmla="*/ 0 h 106"/>
                <a:gd name="T10" fmla="*/ 84 w 105"/>
                <a:gd name="T11" fmla="*/ 45 h 106"/>
                <a:gd name="T12" fmla="*/ 55 w 105"/>
                <a:gd name="T13" fmla="*/ 85 h 106"/>
                <a:gd name="T14" fmla="*/ 41 w 105"/>
                <a:gd name="T15" fmla="*/ 80 h 106"/>
                <a:gd name="T16" fmla="*/ 31 w 105"/>
                <a:gd name="T17" fmla="*/ 48 h 106"/>
                <a:gd name="T18" fmla="*/ 24 w 105"/>
                <a:gd name="T19" fmla="*/ 50 h 106"/>
                <a:gd name="T20" fmla="*/ 21 w 105"/>
                <a:gd name="T21" fmla="*/ 47 h 106"/>
                <a:gd name="T22" fmla="*/ 40 w 105"/>
                <a:gd name="T23" fmla="*/ 33 h 106"/>
                <a:gd name="T24" fmla="*/ 51 w 105"/>
                <a:gd name="T25" fmla="*/ 54 h 106"/>
                <a:gd name="T26" fmla="*/ 56 w 105"/>
                <a:gd name="T27" fmla="*/ 67 h 106"/>
                <a:gd name="T28" fmla="*/ 64 w 105"/>
                <a:gd name="T29" fmla="*/ 55 h 106"/>
                <a:gd name="T30" fmla="*/ 57 w 105"/>
                <a:gd name="T31" fmla="*/ 47 h 106"/>
                <a:gd name="T32" fmla="*/ 84 w 105"/>
                <a:gd name="T33" fmla="*/ 45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5" h="106">
                  <a:moveTo>
                    <a:pt x="53" y="0"/>
                  </a:moveTo>
                  <a:cubicBezTo>
                    <a:pt x="23" y="0"/>
                    <a:pt x="0" y="24"/>
                    <a:pt x="0" y="53"/>
                  </a:cubicBezTo>
                  <a:cubicBezTo>
                    <a:pt x="0" y="82"/>
                    <a:pt x="23" y="106"/>
                    <a:pt x="53" y="106"/>
                  </a:cubicBezTo>
                  <a:cubicBezTo>
                    <a:pt x="82" y="106"/>
                    <a:pt x="105" y="82"/>
                    <a:pt x="105" y="53"/>
                  </a:cubicBezTo>
                  <a:cubicBezTo>
                    <a:pt x="105" y="24"/>
                    <a:pt x="82" y="0"/>
                    <a:pt x="53" y="0"/>
                  </a:cubicBezTo>
                  <a:close/>
                  <a:moveTo>
                    <a:pt x="84" y="45"/>
                  </a:moveTo>
                  <a:cubicBezTo>
                    <a:pt x="80" y="65"/>
                    <a:pt x="61" y="82"/>
                    <a:pt x="55" y="85"/>
                  </a:cubicBezTo>
                  <a:cubicBezTo>
                    <a:pt x="49" y="89"/>
                    <a:pt x="43" y="84"/>
                    <a:pt x="41" y="80"/>
                  </a:cubicBezTo>
                  <a:cubicBezTo>
                    <a:pt x="39" y="75"/>
                    <a:pt x="33" y="50"/>
                    <a:pt x="31" y="48"/>
                  </a:cubicBezTo>
                  <a:cubicBezTo>
                    <a:pt x="29" y="46"/>
                    <a:pt x="24" y="50"/>
                    <a:pt x="24" y="50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1" y="47"/>
                    <a:pt x="32" y="34"/>
                    <a:pt x="40" y="33"/>
                  </a:cubicBezTo>
                  <a:cubicBezTo>
                    <a:pt x="49" y="31"/>
                    <a:pt x="49" y="46"/>
                    <a:pt x="51" y="54"/>
                  </a:cubicBezTo>
                  <a:cubicBezTo>
                    <a:pt x="53" y="62"/>
                    <a:pt x="54" y="67"/>
                    <a:pt x="56" y="67"/>
                  </a:cubicBezTo>
                  <a:cubicBezTo>
                    <a:pt x="58" y="67"/>
                    <a:pt x="61" y="62"/>
                    <a:pt x="64" y="55"/>
                  </a:cubicBezTo>
                  <a:cubicBezTo>
                    <a:pt x="68" y="49"/>
                    <a:pt x="64" y="43"/>
                    <a:pt x="57" y="47"/>
                  </a:cubicBezTo>
                  <a:cubicBezTo>
                    <a:pt x="60" y="30"/>
                    <a:pt x="87" y="26"/>
                    <a:pt x="84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0" name="任意多边形 104">
              <a:extLst>
                <a:ext uri="{FF2B5EF4-FFF2-40B4-BE49-F238E27FC236}">
                  <a16:creationId xmlns:a16="http://schemas.microsoft.com/office/drawing/2014/main" id="{F66B1446-9267-4053-86C0-221CA1E31088}"/>
                </a:ext>
              </a:extLst>
            </p:cNvPr>
            <p:cNvSpPr>
              <a:spLocks/>
            </p:cNvSpPr>
            <p:nvPr/>
          </p:nvSpPr>
          <p:spPr bwMode="auto">
            <a:xfrm>
              <a:off x="9266343" y="3900582"/>
              <a:ext cx="326874" cy="277941"/>
            </a:xfrm>
            <a:custGeom>
              <a:avLst/>
              <a:gdLst>
                <a:gd name="T0" fmla="*/ 84 w 102"/>
                <a:gd name="T1" fmla="*/ 82 h 87"/>
                <a:gd name="T2" fmla="*/ 81 w 102"/>
                <a:gd name="T3" fmla="*/ 81 h 87"/>
                <a:gd name="T4" fmla="*/ 81 w 102"/>
                <a:gd name="T5" fmla="*/ 74 h 87"/>
                <a:gd name="T6" fmla="*/ 93 w 102"/>
                <a:gd name="T7" fmla="*/ 44 h 87"/>
                <a:gd name="T8" fmla="*/ 81 w 102"/>
                <a:gd name="T9" fmla="*/ 13 h 87"/>
                <a:gd name="T10" fmla="*/ 81 w 102"/>
                <a:gd name="T11" fmla="*/ 6 h 87"/>
                <a:gd name="T12" fmla="*/ 87 w 102"/>
                <a:gd name="T13" fmla="*/ 6 h 87"/>
                <a:gd name="T14" fmla="*/ 102 w 102"/>
                <a:gd name="T15" fmla="*/ 44 h 87"/>
                <a:gd name="T16" fmla="*/ 87 w 102"/>
                <a:gd name="T17" fmla="*/ 81 h 87"/>
                <a:gd name="T18" fmla="*/ 84 w 102"/>
                <a:gd name="T19" fmla="*/ 82 h 87"/>
                <a:gd name="T20" fmla="*/ 68 w 102"/>
                <a:gd name="T21" fmla="*/ 74 h 87"/>
                <a:gd name="T22" fmla="*/ 65 w 102"/>
                <a:gd name="T23" fmla="*/ 72 h 87"/>
                <a:gd name="T24" fmla="*/ 65 w 102"/>
                <a:gd name="T25" fmla="*/ 66 h 87"/>
                <a:gd name="T26" fmla="*/ 65 w 102"/>
                <a:gd name="T27" fmla="*/ 21 h 87"/>
                <a:gd name="T28" fmla="*/ 65 w 102"/>
                <a:gd name="T29" fmla="*/ 15 h 87"/>
                <a:gd name="T30" fmla="*/ 71 w 102"/>
                <a:gd name="T31" fmla="*/ 15 h 87"/>
                <a:gd name="T32" fmla="*/ 83 w 102"/>
                <a:gd name="T33" fmla="*/ 44 h 87"/>
                <a:gd name="T34" fmla="*/ 71 w 102"/>
                <a:gd name="T35" fmla="*/ 72 h 87"/>
                <a:gd name="T36" fmla="*/ 68 w 102"/>
                <a:gd name="T37" fmla="*/ 74 h 87"/>
                <a:gd name="T38" fmla="*/ 52 w 102"/>
                <a:gd name="T39" fmla="*/ 65 h 87"/>
                <a:gd name="T40" fmla="*/ 49 w 102"/>
                <a:gd name="T41" fmla="*/ 64 h 87"/>
                <a:gd name="T42" fmla="*/ 49 w 102"/>
                <a:gd name="T43" fmla="*/ 57 h 87"/>
                <a:gd name="T44" fmla="*/ 49 w 102"/>
                <a:gd name="T45" fmla="*/ 30 h 87"/>
                <a:gd name="T46" fmla="*/ 49 w 102"/>
                <a:gd name="T47" fmla="*/ 23 h 87"/>
                <a:gd name="T48" fmla="*/ 55 w 102"/>
                <a:gd name="T49" fmla="*/ 23 h 87"/>
                <a:gd name="T50" fmla="*/ 55 w 102"/>
                <a:gd name="T51" fmla="*/ 64 h 87"/>
                <a:gd name="T52" fmla="*/ 52 w 102"/>
                <a:gd name="T53" fmla="*/ 65 h 87"/>
                <a:gd name="T54" fmla="*/ 38 w 102"/>
                <a:gd name="T55" fmla="*/ 3 h 87"/>
                <a:gd name="T56" fmla="*/ 42 w 102"/>
                <a:gd name="T57" fmla="*/ 5 h 87"/>
                <a:gd name="T58" fmla="*/ 42 w 102"/>
                <a:gd name="T59" fmla="*/ 82 h 87"/>
                <a:gd name="T60" fmla="*/ 38 w 102"/>
                <a:gd name="T61" fmla="*/ 84 h 87"/>
                <a:gd name="T62" fmla="*/ 15 w 102"/>
                <a:gd name="T63" fmla="*/ 62 h 87"/>
                <a:gd name="T64" fmla="*/ 0 w 102"/>
                <a:gd name="T65" fmla="*/ 62 h 87"/>
                <a:gd name="T66" fmla="*/ 0 w 102"/>
                <a:gd name="T67" fmla="*/ 25 h 87"/>
                <a:gd name="T68" fmla="*/ 15 w 102"/>
                <a:gd name="T69" fmla="*/ 25 h 87"/>
                <a:gd name="T70" fmla="*/ 38 w 102"/>
                <a:gd name="T71" fmla="*/ 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2" h="87">
                  <a:moveTo>
                    <a:pt x="84" y="82"/>
                  </a:moveTo>
                  <a:cubicBezTo>
                    <a:pt x="83" y="82"/>
                    <a:pt x="81" y="82"/>
                    <a:pt x="81" y="81"/>
                  </a:cubicBezTo>
                  <a:cubicBezTo>
                    <a:pt x="79" y="79"/>
                    <a:pt x="79" y="76"/>
                    <a:pt x="81" y="74"/>
                  </a:cubicBezTo>
                  <a:cubicBezTo>
                    <a:pt x="89" y="66"/>
                    <a:pt x="93" y="55"/>
                    <a:pt x="93" y="44"/>
                  </a:cubicBezTo>
                  <a:cubicBezTo>
                    <a:pt x="93" y="32"/>
                    <a:pt x="89" y="21"/>
                    <a:pt x="81" y="13"/>
                  </a:cubicBezTo>
                  <a:cubicBezTo>
                    <a:pt x="79" y="11"/>
                    <a:pt x="79" y="8"/>
                    <a:pt x="81" y="6"/>
                  </a:cubicBezTo>
                  <a:cubicBezTo>
                    <a:pt x="82" y="4"/>
                    <a:pt x="85" y="4"/>
                    <a:pt x="87" y="6"/>
                  </a:cubicBezTo>
                  <a:cubicBezTo>
                    <a:pt x="97" y="16"/>
                    <a:pt x="102" y="29"/>
                    <a:pt x="102" y="44"/>
                  </a:cubicBezTo>
                  <a:cubicBezTo>
                    <a:pt x="102" y="58"/>
                    <a:pt x="97" y="71"/>
                    <a:pt x="87" y="81"/>
                  </a:cubicBezTo>
                  <a:cubicBezTo>
                    <a:pt x="86" y="82"/>
                    <a:pt x="85" y="82"/>
                    <a:pt x="84" y="82"/>
                  </a:cubicBezTo>
                  <a:close/>
                  <a:moveTo>
                    <a:pt x="68" y="74"/>
                  </a:moveTo>
                  <a:cubicBezTo>
                    <a:pt x="67" y="74"/>
                    <a:pt x="65" y="73"/>
                    <a:pt x="65" y="72"/>
                  </a:cubicBezTo>
                  <a:cubicBezTo>
                    <a:pt x="63" y="70"/>
                    <a:pt x="63" y="68"/>
                    <a:pt x="65" y="66"/>
                  </a:cubicBezTo>
                  <a:cubicBezTo>
                    <a:pt x="77" y="54"/>
                    <a:pt x="77" y="33"/>
                    <a:pt x="65" y="21"/>
                  </a:cubicBezTo>
                  <a:cubicBezTo>
                    <a:pt x="63" y="19"/>
                    <a:pt x="63" y="17"/>
                    <a:pt x="65" y="15"/>
                  </a:cubicBezTo>
                  <a:cubicBezTo>
                    <a:pt x="66" y="13"/>
                    <a:pt x="69" y="13"/>
                    <a:pt x="71" y="15"/>
                  </a:cubicBezTo>
                  <a:cubicBezTo>
                    <a:pt x="79" y="22"/>
                    <a:pt x="83" y="33"/>
                    <a:pt x="83" y="44"/>
                  </a:cubicBezTo>
                  <a:cubicBezTo>
                    <a:pt x="83" y="54"/>
                    <a:pt x="79" y="65"/>
                    <a:pt x="71" y="72"/>
                  </a:cubicBezTo>
                  <a:cubicBezTo>
                    <a:pt x="70" y="73"/>
                    <a:pt x="69" y="74"/>
                    <a:pt x="68" y="74"/>
                  </a:cubicBezTo>
                  <a:close/>
                  <a:moveTo>
                    <a:pt x="52" y="65"/>
                  </a:moveTo>
                  <a:cubicBezTo>
                    <a:pt x="51" y="65"/>
                    <a:pt x="49" y="65"/>
                    <a:pt x="49" y="64"/>
                  </a:cubicBezTo>
                  <a:cubicBezTo>
                    <a:pt x="47" y="62"/>
                    <a:pt x="47" y="59"/>
                    <a:pt x="49" y="57"/>
                  </a:cubicBezTo>
                  <a:cubicBezTo>
                    <a:pt x="56" y="50"/>
                    <a:pt x="56" y="37"/>
                    <a:pt x="49" y="30"/>
                  </a:cubicBezTo>
                  <a:cubicBezTo>
                    <a:pt x="47" y="28"/>
                    <a:pt x="47" y="25"/>
                    <a:pt x="49" y="23"/>
                  </a:cubicBezTo>
                  <a:cubicBezTo>
                    <a:pt x="50" y="22"/>
                    <a:pt x="53" y="22"/>
                    <a:pt x="55" y="23"/>
                  </a:cubicBezTo>
                  <a:cubicBezTo>
                    <a:pt x="66" y="34"/>
                    <a:pt x="66" y="53"/>
                    <a:pt x="55" y="64"/>
                  </a:cubicBezTo>
                  <a:cubicBezTo>
                    <a:pt x="54" y="65"/>
                    <a:pt x="53" y="65"/>
                    <a:pt x="52" y="65"/>
                  </a:cubicBezTo>
                  <a:close/>
                  <a:moveTo>
                    <a:pt x="38" y="3"/>
                  </a:moveTo>
                  <a:cubicBezTo>
                    <a:pt x="40" y="0"/>
                    <a:pt x="42" y="1"/>
                    <a:pt x="42" y="5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42" y="86"/>
                    <a:pt x="40" y="87"/>
                    <a:pt x="38" y="84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5" y="25"/>
                    <a:pt x="15" y="25"/>
                    <a:pt x="15" y="25"/>
                  </a:cubicBezTo>
                  <a:lnTo>
                    <a:pt x="38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1" name="任意多边形 105">
              <a:extLst>
                <a:ext uri="{FF2B5EF4-FFF2-40B4-BE49-F238E27FC236}">
                  <a16:creationId xmlns:a16="http://schemas.microsoft.com/office/drawing/2014/main" id="{9F0A03EE-9DE6-4E41-AB73-462B1407355B}"/>
                </a:ext>
              </a:extLst>
            </p:cNvPr>
            <p:cNvSpPr>
              <a:spLocks/>
            </p:cNvSpPr>
            <p:nvPr/>
          </p:nvSpPr>
          <p:spPr bwMode="auto">
            <a:xfrm>
              <a:off x="8986444" y="3544348"/>
              <a:ext cx="369936" cy="326873"/>
            </a:xfrm>
            <a:custGeom>
              <a:avLst/>
              <a:gdLst>
                <a:gd name="T0" fmla="*/ 124 w 189"/>
                <a:gd name="T1" fmla="*/ 23 h 167"/>
                <a:gd name="T2" fmla="*/ 65 w 189"/>
                <a:gd name="T3" fmla="*/ 0 h 167"/>
                <a:gd name="T4" fmla="*/ 0 w 189"/>
                <a:gd name="T5" fmla="*/ 23 h 167"/>
                <a:gd name="T6" fmla="*/ 0 w 189"/>
                <a:gd name="T7" fmla="*/ 167 h 167"/>
                <a:gd name="T8" fmla="*/ 65 w 189"/>
                <a:gd name="T9" fmla="*/ 142 h 167"/>
                <a:gd name="T10" fmla="*/ 124 w 189"/>
                <a:gd name="T11" fmla="*/ 167 h 167"/>
                <a:gd name="T12" fmla="*/ 189 w 189"/>
                <a:gd name="T13" fmla="*/ 142 h 167"/>
                <a:gd name="T14" fmla="*/ 189 w 189"/>
                <a:gd name="T15" fmla="*/ 0 h 167"/>
                <a:gd name="T16" fmla="*/ 124 w 189"/>
                <a:gd name="T17" fmla="*/ 23 h 167"/>
                <a:gd name="T18" fmla="*/ 70 w 189"/>
                <a:gd name="T19" fmla="*/ 15 h 167"/>
                <a:gd name="T20" fmla="*/ 119 w 189"/>
                <a:gd name="T21" fmla="*/ 35 h 167"/>
                <a:gd name="T22" fmla="*/ 119 w 189"/>
                <a:gd name="T23" fmla="*/ 152 h 167"/>
                <a:gd name="T24" fmla="*/ 70 w 189"/>
                <a:gd name="T25" fmla="*/ 133 h 167"/>
                <a:gd name="T26" fmla="*/ 70 w 189"/>
                <a:gd name="T27" fmla="*/ 15 h 167"/>
                <a:gd name="T28" fmla="*/ 11 w 189"/>
                <a:gd name="T29" fmla="*/ 31 h 167"/>
                <a:gd name="T30" fmla="*/ 58 w 189"/>
                <a:gd name="T31" fmla="*/ 15 h 167"/>
                <a:gd name="T32" fmla="*/ 58 w 189"/>
                <a:gd name="T33" fmla="*/ 133 h 167"/>
                <a:gd name="T34" fmla="*/ 11 w 189"/>
                <a:gd name="T35" fmla="*/ 151 h 167"/>
                <a:gd name="T36" fmla="*/ 11 w 189"/>
                <a:gd name="T37" fmla="*/ 31 h 167"/>
                <a:gd name="T38" fmla="*/ 178 w 189"/>
                <a:gd name="T39" fmla="*/ 134 h 167"/>
                <a:gd name="T40" fmla="*/ 130 w 189"/>
                <a:gd name="T41" fmla="*/ 152 h 167"/>
                <a:gd name="T42" fmla="*/ 130 w 189"/>
                <a:gd name="T43" fmla="*/ 35 h 167"/>
                <a:gd name="T44" fmla="*/ 178 w 189"/>
                <a:gd name="T45" fmla="*/ 17 h 167"/>
                <a:gd name="T46" fmla="*/ 178 w 189"/>
                <a:gd name="T47" fmla="*/ 134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9" h="167">
                  <a:moveTo>
                    <a:pt x="124" y="23"/>
                  </a:moveTo>
                  <a:lnTo>
                    <a:pt x="65" y="0"/>
                  </a:lnTo>
                  <a:lnTo>
                    <a:pt x="0" y="23"/>
                  </a:lnTo>
                  <a:lnTo>
                    <a:pt x="0" y="167"/>
                  </a:lnTo>
                  <a:lnTo>
                    <a:pt x="65" y="142"/>
                  </a:lnTo>
                  <a:lnTo>
                    <a:pt x="124" y="167"/>
                  </a:lnTo>
                  <a:lnTo>
                    <a:pt x="189" y="142"/>
                  </a:lnTo>
                  <a:lnTo>
                    <a:pt x="189" y="0"/>
                  </a:lnTo>
                  <a:lnTo>
                    <a:pt x="124" y="23"/>
                  </a:lnTo>
                  <a:close/>
                  <a:moveTo>
                    <a:pt x="70" y="15"/>
                  </a:moveTo>
                  <a:lnTo>
                    <a:pt x="119" y="35"/>
                  </a:lnTo>
                  <a:lnTo>
                    <a:pt x="119" y="152"/>
                  </a:lnTo>
                  <a:lnTo>
                    <a:pt x="70" y="133"/>
                  </a:lnTo>
                  <a:lnTo>
                    <a:pt x="70" y="15"/>
                  </a:lnTo>
                  <a:close/>
                  <a:moveTo>
                    <a:pt x="11" y="31"/>
                  </a:moveTo>
                  <a:lnTo>
                    <a:pt x="58" y="15"/>
                  </a:lnTo>
                  <a:lnTo>
                    <a:pt x="58" y="133"/>
                  </a:lnTo>
                  <a:lnTo>
                    <a:pt x="11" y="151"/>
                  </a:lnTo>
                  <a:lnTo>
                    <a:pt x="11" y="31"/>
                  </a:lnTo>
                  <a:close/>
                  <a:moveTo>
                    <a:pt x="178" y="134"/>
                  </a:moveTo>
                  <a:lnTo>
                    <a:pt x="130" y="152"/>
                  </a:lnTo>
                  <a:lnTo>
                    <a:pt x="130" y="35"/>
                  </a:lnTo>
                  <a:lnTo>
                    <a:pt x="178" y="17"/>
                  </a:lnTo>
                  <a:lnTo>
                    <a:pt x="178" y="1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2" name="任意多边形 106">
              <a:extLst>
                <a:ext uri="{FF2B5EF4-FFF2-40B4-BE49-F238E27FC236}">
                  <a16:creationId xmlns:a16="http://schemas.microsoft.com/office/drawing/2014/main" id="{E167C9CB-C044-40B4-88F2-9C398FD68BA6}"/>
                </a:ext>
              </a:extLst>
            </p:cNvPr>
            <p:cNvSpPr>
              <a:spLocks/>
            </p:cNvSpPr>
            <p:nvPr/>
          </p:nvSpPr>
          <p:spPr bwMode="auto">
            <a:xfrm>
              <a:off x="9078439" y="2322975"/>
              <a:ext cx="405168" cy="409081"/>
            </a:xfrm>
            <a:custGeom>
              <a:avLst/>
              <a:gdLst>
                <a:gd name="T0" fmla="*/ 63 w 127"/>
                <a:gd name="T1" fmla="*/ 0 h 128"/>
                <a:gd name="T2" fmla="*/ 0 w 127"/>
                <a:gd name="T3" fmla="*/ 64 h 128"/>
                <a:gd name="T4" fmla="*/ 63 w 127"/>
                <a:gd name="T5" fmla="*/ 128 h 128"/>
                <a:gd name="T6" fmla="*/ 127 w 127"/>
                <a:gd name="T7" fmla="*/ 64 h 128"/>
                <a:gd name="T8" fmla="*/ 63 w 127"/>
                <a:gd name="T9" fmla="*/ 0 h 128"/>
                <a:gd name="T10" fmla="*/ 52 w 127"/>
                <a:gd name="T11" fmla="*/ 104 h 128"/>
                <a:gd name="T12" fmla="*/ 25 w 127"/>
                <a:gd name="T13" fmla="*/ 69 h 128"/>
                <a:gd name="T14" fmla="*/ 37 w 127"/>
                <a:gd name="T15" fmla="*/ 57 h 128"/>
                <a:gd name="T16" fmla="*/ 52 w 127"/>
                <a:gd name="T17" fmla="*/ 76 h 128"/>
                <a:gd name="T18" fmla="*/ 98 w 127"/>
                <a:gd name="T19" fmla="*/ 38 h 128"/>
                <a:gd name="T20" fmla="*/ 103 w 127"/>
                <a:gd name="T21" fmla="*/ 44 h 128"/>
                <a:gd name="T22" fmla="*/ 52 w 127"/>
                <a:gd name="T23" fmla="*/ 10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7" h="128">
                  <a:moveTo>
                    <a:pt x="63" y="0"/>
                  </a:moveTo>
                  <a:cubicBezTo>
                    <a:pt x="28" y="0"/>
                    <a:pt x="0" y="29"/>
                    <a:pt x="0" y="64"/>
                  </a:cubicBezTo>
                  <a:cubicBezTo>
                    <a:pt x="0" y="99"/>
                    <a:pt x="28" y="128"/>
                    <a:pt x="63" y="128"/>
                  </a:cubicBezTo>
                  <a:cubicBezTo>
                    <a:pt x="99" y="128"/>
                    <a:pt x="127" y="99"/>
                    <a:pt x="127" y="64"/>
                  </a:cubicBezTo>
                  <a:cubicBezTo>
                    <a:pt x="127" y="29"/>
                    <a:pt x="99" y="0"/>
                    <a:pt x="63" y="0"/>
                  </a:cubicBezTo>
                  <a:close/>
                  <a:moveTo>
                    <a:pt x="52" y="104"/>
                  </a:moveTo>
                  <a:cubicBezTo>
                    <a:pt x="25" y="69"/>
                    <a:pt x="25" y="69"/>
                    <a:pt x="25" y="69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52" y="76"/>
                    <a:pt x="52" y="76"/>
                    <a:pt x="52" y="76"/>
                  </a:cubicBezTo>
                  <a:cubicBezTo>
                    <a:pt x="98" y="38"/>
                    <a:pt x="98" y="38"/>
                    <a:pt x="98" y="38"/>
                  </a:cubicBezTo>
                  <a:cubicBezTo>
                    <a:pt x="103" y="44"/>
                    <a:pt x="103" y="44"/>
                    <a:pt x="103" y="44"/>
                  </a:cubicBezTo>
                  <a:lnTo>
                    <a:pt x="52" y="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3" name="任意多边形 107">
              <a:extLst>
                <a:ext uri="{FF2B5EF4-FFF2-40B4-BE49-F238E27FC236}">
                  <a16:creationId xmlns:a16="http://schemas.microsoft.com/office/drawing/2014/main" id="{69139A18-1A37-4A69-A736-1BE6569F61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8707" y="5188504"/>
              <a:ext cx="307301" cy="307300"/>
            </a:xfrm>
            <a:custGeom>
              <a:avLst/>
              <a:gdLst>
                <a:gd name="T0" fmla="*/ 0 w 157"/>
                <a:gd name="T1" fmla="*/ 74 h 157"/>
                <a:gd name="T2" fmla="*/ 0 w 157"/>
                <a:gd name="T3" fmla="*/ 23 h 157"/>
                <a:gd name="T4" fmla="*/ 64 w 157"/>
                <a:gd name="T5" fmla="*/ 13 h 157"/>
                <a:gd name="T6" fmla="*/ 64 w 157"/>
                <a:gd name="T7" fmla="*/ 74 h 157"/>
                <a:gd name="T8" fmla="*/ 0 w 157"/>
                <a:gd name="T9" fmla="*/ 74 h 157"/>
                <a:gd name="T10" fmla="*/ 73 w 157"/>
                <a:gd name="T11" fmla="*/ 12 h 157"/>
                <a:gd name="T12" fmla="*/ 157 w 157"/>
                <a:gd name="T13" fmla="*/ 0 h 157"/>
                <a:gd name="T14" fmla="*/ 157 w 157"/>
                <a:gd name="T15" fmla="*/ 74 h 157"/>
                <a:gd name="T16" fmla="*/ 73 w 157"/>
                <a:gd name="T17" fmla="*/ 74 h 157"/>
                <a:gd name="T18" fmla="*/ 73 w 157"/>
                <a:gd name="T19" fmla="*/ 12 h 157"/>
                <a:gd name="T20" fmla="*/ 157 w 157"/>
                <a:gd name="T21" fmla="*/ 84 h 157"/>
                <a:gd name="T22" fmla="*/ 157 w 157"/>
                <a:gd name="T23" fmla="*/ 157 h 157"/>
                <a:gd name="T24" fmla="*/ 73 w 157"/>
                <a:gd name="T25" fmla="*/ 146 h 157"/>
                <a:gd name="T26" fmla="*/ 73 w 157"/>
                <a:gd name="T27" fmla="*/ 84 h 157"/>
                <a:gd name="T28" fmla="*/ 157 w 157"/>
                <a:gd name="T29" fmla="*/ 84 h 157"/>
                <a:gd name="T30" fmla="*/ 64 w 157"/>
                <a:gd name="T31" fmla="*/ 144 h 157"/>
                <a:gd name="T32" fmla="*/ 0 w 157"/>
                <a:gd name="T33" fmla="*/ 136 h 157"/>
                <a:gd name="T34" fmla="*/ 0 w 157"/>
                <a:gd name="T35" fmla="*/ 84 h 157"/>
                <a:gd name="T36" fmla="*/ 64 w 157"/>
                <a:gd name="T37" fmla="*/ 84 h 157"/>
                <a:gd name="T38" fmla="*/ 64 w 157"/>
                <a:gd name="T39" fmla="*/ 144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7" h="157">
                  <a:moveTo>
                    <a:pt x="0" y="74"/>
                  </a:moveTo>
                  <a:lnTo>
                    <a:pt x="0" y="23"/>
                  </a:lnTo>
                  <a:lnTo>
                    <a:pt x="64" y="13"/>
                  </a:lnTo>
                  <a:lnTo>
                    <a:pt x="64" y="74"/>
                  </a:lnTo>
                  <a:lnTo>
                    <a:pt x="0" y="74"/>
                  </a:lnTo>
                  <a:close/>
                  <a:moveTo>
                    <a:pt x="73" y="12"/>
                  </a:moveTo>
                  <a:lnTo>
                    <a:pt x="157" y="0"/>
                  </a:lnTo>
                  <a:lnTo>
                    <a:pt x="157" y="74"/>
                  </a:lnTo>
                  <a:lnTo>
                    <a:pt x="73" y="74"/>
                  </a:lnTo>
                  <a:lnTo>
                    <a:pt x="73" y="12"/>
                  </a:lnTo>
                  <a:close/>
                  <a:moveTo>
                    <a:pt x="157" y="84"/>
                  </a:moveTo>
                  <a:lnTo>
                    <a:pt x="157" y="157"/>
                  </a:lnTo>
                  <a:lnTo>
                    <a:pt x="73" y="146"/>
                  </a:lnTo>
                  <a:lnTo>
                    <a:pt x="73" y="84"/>
                  </a:lnTo>
                  <a:lnTo>
                    <a:pt x="157" y="84"/>
                  </a:lnTo>
                  <a:close/>
                  <a:moveTo>
                    <a:pt x="64" y="144"/>
                  </a:moveTo>
                  <a:lnTo>
                    <a:pt x="0" y="136"/>
                  </a:lnTo>
                  <a:lnTo>
                    <a:pt x="0" y="84"/>
                  </a:lnTo>
                  <a:lnTo>
                    <a:pt x="64" y="84"/>
                  </a:lnTo>
                  <a:lnTo>
                    <a:pt x="64" y="1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4" name="任意多边形 108">
              <a:extLst>
                <a:ext uri="{FF2B5EF4-FFF2-40B4-BE49-F238E27FC236}">
                  <a16:creationId xmlns:a16="http://schemas.microsoft.com/office/drawing/2014/main" id="{C6D8850E-4FC3-4779-95FB-BDE323071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9922047" y="5121955"/>
              <a:ext cx="272069" cy="272068"/>
            </a:xfrm>
            <a:custGeom>
              <a:avLst/>
              <a:gdLst>
                <a:gd name="T0" fmla="*/ 11 w 85"/>
                <a:gd name="T1" fmla="*/ 42 h 85"/>
                <a:gd name="T2" fmla="*/ 29 w 85"/>
                <a:gd name="T3" fmla="*/ 70 h 85"/>
                <a:gd name="T4" fmla="*/ 14 w 85"/>
                <a:gd name="T5" fmla="*/ 30 h 85"/>
                <a:gd name="T6" fmla="*/ 11 w 85"/>
                <a:gd name="T7" fmla="*/ 42 h 85"/>
                <a:gd name="T8" fmla="*/ 64 w 85"/>
                <a:gd name="T9" fmla="*/ 41 h 85"/>
                <a:gd name="T10" fmla="*/ 62 w 85"/>
                <a:gd name="T11" fmla="*/ 32 h 85"/>
                <a:gd name="T12" fmla="*/ 59 w 85"/>
                <a:gd name="T13" fmla="*/ 25 h 85"/>
                <a:gd name="T14" fmla="*/ 64 w 85"/>
                <a:gd name="T15" fmla="*/ 20 h 85"/>
                <a:gd name="T16" fmla="*/ 64 w 85"/>
                <a:gd name="T17" fmla="*/ 20 h 85"/>
                <a:gd name="T18" fmla="*/ 43 w 85"/>
                <a:gd name="T19" fmla="*/ 11 h 85"/>
                <a:gd name="T20" fmla="*/ 16 w 85"/>
                <a:gd name="T21" fmla="*/ 25 h 85"/>
                <a:gd name="T22" fmla="*/ 18 w 85"/>
                <a:gd name="T23" fmla="*/ 25 h 85"/>
                <a:gd name="T24" fmla="*/ 27 w 85"/>
                <a:gd name="T25" fmla="*/ 25 h 85"/>
                <a:gd name="T26" fmla="*/ 27 w 85"/>
                <a:gd name="T27" fmla="*/ 28 h 85"/>
                <a:gd name="T28" fmla="*/ 23 w 85"/>
                <a:gd name="T29" fmla="*/ 28 h 85"/>
                <a:gd name="T30" fmla="*/ 35 w 85"/>
                <a:gd name="T31" fmla="*/ 61 h 85"/>
                <a:gd name="T32" fmla="*/ 42 w 85"/>
                <a:gd name="T33" fmla="*/ 41 h 85"/>
                <a:gd name="T34" fmla="*/ 37 w 85"/>
                <a:gd name="T35" fmla="*/ 28 h 85"/>
                <a:gd name="T36" fmla="*/ 34 w 85"/>
                <a:gd name="T37" fmla="*/ 28 h 85"/>
                <a:gd name="T38" fmla="*/ 34 w 85"/>
                <a:gd name="T39" fmla="*/ 25 h 85"/>
                <a:gd name="T40" fmla="*/ 42 w 85"/>
                <a:gd name="T41" fmla="*/ 25 h 85"/>
                <a:gd name="T42" fmla="*/ 51 w 85"/>
                <a:gd name="T43" fmla="*/ 25 h 85"/>
                <a:gd name="T44" fmla="*/ 51 w 85"/>
                <a:gd name="T45" fmla="*/ 28 h 85"/>
                <a:gd name="T46" fmla="*/ 47 w 85"/>
                <a:gd name="T47" fmla="*/ 28 h 85"/>
                <a:gd name="T48" fmla="*/ 59 w 85"/>
                <a:gd name="T49" fmla="*/ 61 h 85"/>
                <a:gd name="T50" fmla="*/ 62 w 85"/>
                <a:gd name="T51" fmla="*/ 51 h 85"/>
                <a:gd name="T52" fmla="*/ 64 w 85"/>
                <a:gd name="T53" fmla="*/ 41 h 85"/>
                <a:gd name="T54" fmla="*/ 43 w 85"/>
                <a:gd name="T55" fmla="*/ 45 h 85"/>
                <a:gd name="T56" fmla="*/ 34 w 85"/>
                <a:gd name="T57" fmla="*/ 72 h 85"/>
                <a:gd name="T58" fmla="*/ 43 w 85"/>
                <a:gd name="T59" fmla="*/ 73 h 85"/>
                <a:gd name="T60" fmla="*/ 53 w 85"/>
                <a:gd name="T61" fmla="*/ 72 h 85"/>
                <a:gd name="T62" fmla="*/ 53 w 85"/>
                <a:gd name="T63" fmla="*/ 71 h 85"/>
                <a:gd name="T64" fmla="*/ 43 w 85"/>
                <a:gd name="T65" fmla="*/ 45 h 85"/>
                <a:gd name="T66" fmla="*/ 71 w 85"/>
                <a:gd name="T67" fmla="*/ 28 h 85"/>
                <a:gd name="T68" fmla="*/ 71 w 85"/>
                <a:gd name="T69" fmla="*/ 31 h 85"/>
                <a:gd name="T70" fmla="*/ 69 w 85"/>
                <a:gd name="T71" fmla="*/ 42 h 85"/>
                <a:gd name="T72" fmla="*/ 59 w 85"/>
                <a:gd name="T73" fmla="*/ 69 h 85"/>
                <a:gd name="T74" fmla="*/ 75 w 85"/>
                <a:gd name="T75" fmla="*/ 42 h 85"/>
                <a:gd name="T76" fmla="*/ 71 w 85"/>
                <a:gd name="T77" fmla="*/ 28 h 85"/>
                <a:gd name="T78" fmla="*/ 43 w 85"/>
                <a:gd name="T79" fmla="*/ 0 h 85"/>
                <a:gd name="T80" fmla="*/ 0 w 85"/>
                <a:gd name="T81" fmla="*/ 42 h 85"/>
                <a:gd name="T82" fmla="*/ 43 w 85"/>
                <a:gd name="T83" fmla="*/ 85 h 85"/>
                <a:gd name="T84" fmla="*/ 85 w 85"/>
                <a:gd name="T85" fmla="*/ 42 h 85"/>
                <a:gd name="T86" fmla="*/ 43 w 85"/>
                <a:gd name="T87" fmla="*/ 0 h 85"/>
                <a:gd name="T88" fmla="*/ 43 w 85"/>
                <a:gd name="T89" fmla="*/ 79 h 85"/>
                <a:gd name="T90" fmla="*/ 6 w 85"/>
                <a:gd name="T91" fmla="*/ 42 h 85"/>
                <a:gd name="T92" fmla="*/ 43 w 85"/>
                <a:gd name="T93" fmla="*/ 5 h 85"/>
                <a:gd name="T94" fmla="*/ 80 w 85"/>
                <a:gd name="T95" fmla="*/ 42 h 85"/>
                <a:gd name="T96" fmla="*/ 43 w 85"/>
                <a:gd name="T97" fmla="*/ 7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5" h="85">
                  <a:moveTo>
                    <a:pt x="11" y="42"/>
                  </a:moveTo>
                  <a:cubicBezTo>
                    <a:pt x="11" y="55"/>
                    <a:pt x="18" y="65"/>
                    <a:pt x="29" y="7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2" y="34"/>
                    <a:pt x="11" y="38"/>
                    <a:pt x="11" y="42"/>
                  </a:cubicBezTo>
                  <a:close/>
                  <a:moveTo>
                    <a:pt x="64" y="41"/>
                  </a:moveTo>
                  <a:cubicBezTo>
                    <a:pt x="64" y="37"/>
                    <a:pt x="63" y="34"/>
                    <a:pt x="62" y="32"/>
                  </a:cubicBezTo>
                  <a:cubicBezTo>
                    <a:pt x="60" y="30"/>
                    <a:pt x="59" y="28"/>
                    <a:pt x="59" y="25"/>
                  </a:cubicBezTo>
                  <a:cubicBezTo>
                    <a:pt x="59" y="22"/>
                    <a:pt x="61" y="20"/>
                    <a:pt x="64" y="20"/>
                  </a:cubicBezTo>
                  <a:cubicBezTo>
                    <a:pt x="64" y="20"/>
                    <a:pt x="64" y="20"/>
                    <a:pt x="64" y="20"/>
                  </a:cubicBezTo>
                  <a:cubicBezTo>
                    <a:pt x="59" y="15"/>
                    <a:pt x="51" y="11"/>
                    <a:pt x="43" y="11"/>
                  </a:cubicBezTo>
                  <a:cubicBezTo>
                    <a:pt x="32" y="11"/>
                    <a:pt x="22" y="17"/>
                    <a:pt x="16" y="25"/>
                  </a:cubicBezTo>
                  <a:cubicBezTo>
                    <a:pt x="17" y="25"/>
                    <a:pt x="18" y="25"/>
                    <a:pt x="18" y="25"/>
                  </a:cubicBezTo>
                  <a:cubicBezTo>
                    <a:pt x="22" y="25"/>
                    <a:pt x="27" y="25"/>
                    <a:pt x="27" y="25"/>
                  </a:cubicBezTo>
                  <a:cubicBezTo>
                    <a:pt x="29" y="25"/>
                    <a:pt x="29" y="27"/>
                    <a:pt x="27" y="28"/>
                  </a:cubicBezTo>
                  <a:cubicBezTo>
                    <a:pt x="27" y="28"/>
                    <a:pt x="25" y="28"/>
                    <a:pt x="23" y="28"/>
                  </a:cubicBezTo>
                  <a:cubicBezTo>
                    <a:pt x="35" y="61"/>
                    <a:pt x="35" y="61"/>
                    <a:pt x="35" y="61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35" y="28"/>
                    <a:pt x="34" y="28"/>
                    <a:pt x="34" y="28"/>
                  </a:cubicBezTo>
                  <a:cubicBezTo>
                    <a:pt x="32" y="27"/>
                    <a:pt x="32" y="25"/>
                    <a:pt x="34" y="25"/>
                  </a:cubicBezTo>
                  <a:cubicBezTo>
                    <a:pt x="34" y="25"/>
                    <a:pt x="39" y="25"/>
                    <a:pt x="42" y="25"/>
                  </a:cubicBezTo>
                  <a:cubicBezTo>
                    <a:pt x="46" y="25"/>
                    <a:pt x="51" y="25"/>
                    <a:pt x="51" y="25"/>
                  </a:cubicBezTo>
                  <a:cubicBezTo>
                    <a:pt x="52" y="25"/>
                    <a:pt x="53" y="27"/>
                    <a:pt x="51" y="28"/>
                  </a:cubicBezTo>
                  <a:cubicBezTo>
                    <a:pt x="51" y="28"/>
                    <a:pt x="49" y="28"/>
                    <a:pt x="47" y="28"/>
                  </a:cubicBezTo>
                  <a:cubicBezTo>
                    <a:pt x="59" y="61"/>
                    <a:pt x="59" y="61"/>
                    <a:pt x="59" y="61"/>
                  </a:cubicBezTo>
                  <a:cubicBezTo>
                    <a:pt x="62" y="51"/>
                    <a:pt x="62" y="51"/>
                    <a:pt x="62" y="51"/>
                  </a:cubicBezTo>
                  <a:cubicBezTo>
                    <a:pt x="63" y="47"/>
                    <a:pt x="64" y="43"/>
                    <a:pt x="64" y="41"/>
                  </a:cubicBezTo>
                  <a:close/>
                  <a:moveTo>
                    <a:pt x="43" y="45"/>
                  </a:moveTo>
                  <a:cubicBezTo>
                    <a:pt x="34" y="72"/>
                    <a:pt x="34" y="72"/>
                    <a:pt x="34" y="72"/>
                  </a:cubicBezTo>
                  <a:cubicBezTo>
                    <a:pt x="37" y="73"/>
                    <a:pt x="40" y="73"/>
                    <a:pt x="43" y="73"/>
                  </a:cubicBezTo>
                  <a:cubicBezTo>
                    <a:pt x="47" y="73"/>
                    <a:pt x="50" y="73"/>
                    <a:pt x="53" y="72"/>
                  </a:cubicBezTo>
                  <a:cubicBezTo>
                    <a:pt x="53" y="71"/>
                    <a:pt x="53" y="71"/>
                    <a:pt x="53" y="71"/>
                  </a:cubicBezTo>
                  <a:lnTo>
                    <a:pt x="43" y="45"/>
                  </a:lnTo>
                  <a:close/>
                  <a:moveTo>
                    <a:pt x="71" y="28"/>
                  </a:moveTo>
                  <a:cubicBezTo>
                    <a:pt x="71" y="29"/>
                    <a:pt x="71" y="30"/>
                    <a:pt x="71" y="31"/>
                  </a:cubicBezTo>
                  <a:cubicBezTo>
                    <a:pt x="71" y="34"/>
                    <a:pt x="70" y="37"/>
                    <a:pt x="69" y="42"/>
                  </a:cubicBezTo>
                  <a:cubicBezTo>
                    <a:pt x="59" y="69"/>
                    <a:pt x="59" y="69"/>
                    <a:pt x="59" y="69"/>
                  </a:cubicBezTo>
                  <a:cubicBezTo>
                    <a:pt x="68" y="64"/>
                    <a:pt x="75" y="54"/>
                    <a:pt x="75" y="42"/>
                  </a:cubicBezTo>
                  <a:cubicBezTo>
                    <a:pt x="75" y="37"/>
                    <a:pt x="73" y="32"/>
                    <a:pt x="71" y="28"/>
                  </a:cubicBezTo>
                  <a:close/>
                  <a:moveTo>
                    <a:pt x="43" y="0"/>
                  </a:moveTo>
                  <a:cubicBezTo>
                    <a:pt x="19" y="0"/>
                    <a:pt x="0" y="19"/>
                    <a:pt x="0" y="42"/>
                  </a:cubicBezTo>
                  <a:cubicBezTo>
                    <a:pt x="0" y="66"/>
                    <a:pt x="19" y="85"/>
                    <a:pt x="43" y="85"/>
                  </a:cubicBezTo>
                  <a:cubicBezTo>
                    <a:pt x="66" y="85"/>
                    <a:pt x="85" y="66"/>
                    <a:pt x="85" y="42"/>
                  </a:cubicBezTo>
                  <a:cubicBezTo>
                    <a:pt x="85" y="19"/>
                    <a:pt x="66" y="0"/>
                    <a:pt x="43" y="0"/>
                  </a:cubicBezTo>
                  <a:close/>
                  <a:moveTo>
                    <a:pt x="43" y="79"/>
                  </a:moveTo>
                  <a:cubicBezTo>
                    <a:pt x="22" y="79"/>
                    <a:pt x="6" y="63"/>
                    <a:pt x="6" y="42"/>
                  </a:cubicBezTo>
                  <a:cubicBezTo>
                    <a:pt x="6" y="22"/>
                    <a:pt x="22" y="5"/>
                    <a:pt x="43" y="5"/>
                  </a:cubicBezTo>
                  <a:cubicBezTo>
                    <a:pt x="63" y="5"/>
                    <a:pt x="80" y="22"/>
                    <a:pt x="80" y="42"/>
                  </a:cubicBezTo>
                  <a:cubicBezTo>
                    <a:pt x="80" y="63"/>
                    <a:pt x="63" y="79"/>
                    <a:pt x="43" y="7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5" name="任意多边形 109">
              <a:extLst>
                <a:ext uri="{FF2B5EF4-FFF2-40B4-BE49-F238E27FC236}">
                  <a16:creationId xmlns:a16="http://schemas.microsoft.com/office/drawing/2014/main" id="{EF157B3A-58E4-4A3F-8BCB-87C1D1ECC6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8707" y="5621075"/>
              <a:ext cx="364063" cy="360148"/>
            </a:xfrm>
            <a:custGeom>
              <a:avLst/>
              <a:gdLst>
                <a:gd name="T0" fmla="*/ 110 w 114"/>
                <a:gd name="T1" fmla="*/ 90 h 113"/>
                <a:gd name="T2" fmla="*/ 60 w 114"/>
                <a:gd name="T3" fmla="*/ 47 h 113"/>
                <a:gd name="T4" fmla="*/ 64 w 114"/>
                <a:gd name="T5" fmla="*/ 32 h 113"/>
                <a:gd name="T6" fmla="*/ 32 w 114"/>
                <a:gd name="T7" fmla="*/ 0 h 113"/>
                <a:gd name="T8" fmla="*/ 23 w 114"/>
                <a:gd name="T9" fmla="*/ 1 h 113"/>
                <a:gd name="T10" fmla="*/ 41 w 114"/>
                <a:gd name="T11" fmla="*/ 20 h 113"/>
                <a:gd name="T12" fmla="*/ 41 w 114"/>
                <a:gd name="T13" fmla="*/ 30 h 113"/>
                <a:gd name="T14" fmla="*/ 30 w 114"/>
                <a:gd name="T15" fmla="*/ 41 h 113"/>
                <a:gd name="T16" fmla="*/ 20 w 114"/>
                <a:gd name="T17" fmla="*/ 41 h 113"/>
                <a:gd name="T18" fmla="*/ 1 w 114"/>
                <a:gd name="T19" fmla="*/ 23 h 113"/>
                <a:gd name="T20" fmla="*/ 0 w 114"/>
                <a:gd name="T21" fmla="*/ 32 h 113"/>
                <a:gd name="T22" fmla="*/ 32 w 114"/>
                <a:gd name="T23" fmla="*/ 63 h 113"/>
                <a:gd name="T24" fmla="*/ 47 w 114"/>
                <a:gd name="T25" fmla="*/ 60 h 113"/>
                <a:gd name="T26" fmla="*/ 90 w 114"/>
                <a:gd name="T27" fmla="*/ 110 h 113"/>
                <a:gd name="T28" fmla="*/ 100 w 114"/>
                <a:gd name="T29" fmla="*/ 111 h 113"/>
                <a:gd name="T30" fmla="*/ 111 w 114"/>
                <a:gd name="T31" fmla="*/ 100 h 113"/>
                <a:gd name="T32" fmla="*/ 110 w 114"/>
                <a:gd name="T33" fmla="*/ 9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4" h="113">
                  <a:moveTo>
                    <a:pt x="110" y="90"/>
                  </a:moveTo>
                  <a:cubicBezTo>
                    <a:pt x="60" y="47"/>
                    <a:pt x="60" y="47"/>
                    <a:pt x="60" y="47"/>
                  </a:cubicBezTo>
                  <a:cubicBezTo>
                    <a:pt x="62" y="42"/>
                    <a:pt x="64" y="37"/>
                    <a:pt x="64" y="32"/>
                  </a:cubicBezTo>
                  <a:cubicBezTo>
                    <a:pt x="64" y="14"/>
                    <a:pt x="49" y="0"/>
                    <a:pt x="32" y="0"/>
                  </a:cubicBezTo>
                  <a:cubicBezTo>
                    <a:pt x="29" y="0"/>
                    <a:pt x="26" y="0"/>
                    <a:pt x="23" y="1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4" y="22"/>
                    <a:pt x="44" y="27"/>
                    <a:pt x="41" y="30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27" y="44"/>
                    <a:pt x="23" y="44"/>
                    <a:pt x="20" y="41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1" y="25"/>
                    <a:pt x="0" y="29"/>
                    <a:pt x="0" y="32"/>
                  </a:cubicBezTo>
                  <a:cubicBezTo>
                    <a:pt x="0" y="49"/>
                    <a:pt x="14" y="63"/>
                    <a:pt x="32" y="63"/>
                  </a:cubicBezTo>
                  <a:cubicBezTo>
                    <a:pt x="37" y="63"/>
                    <a:pt x="42" y="62"/>
                    <a:pt x="47" y="60"/>
                  </a:cubicBezTo>
                  <a:cubicBezTo>
                    <a:pt x="90" y="110"/>
                    <a:pt x="90" y="110"/>
                    <a:pt x="90" y="110"/>
                  </a:cubicBezTo>
                  <a:cubicBezTo>
                    <a:pt x="93" y="113"/>
                    <a:pt x="97" y="113"/>
                    <a:pt x="100" y="111"/>
                  </a:cubicBezTo>
                  <a:cubicBezTo>
                    <a:pt x="111" y="100"/>
                    <a:pt x="111" y="100"/>
                    <a:pt x="111" y="100"/>
                  </a:cubicBezTo>
                  <a:cubicBezTo>
                    <a:pt x="114" y="97"/>
                    <a:pt x="113" y="93"/>
                    <a:pt x="110" y="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6" name="任意多边形 110">
              <a:extLst>
                <a:ext uri="{FF2B5EF4-FFF2-40B4-BE49-F238E27FC236}">
                  <a16:creationId xmlns:a16="http://schemas.microsoft.com/office/drawing/2014/main" id="{525E347A-B8AF-4EEE-A91D-64909EAEDD6A}"/>
                </a:ext>
              </a:extLst>
            </p:cNvPr>
            <p:cNvSpPr>
              <a:spLocks/>
            </p:cNvSpPr>
            <p:nvPr/>
          </p:nvSpPr>
          <p:spPr bwMode="auto">
            <a:xfrm>
              <a:off x="9160647" y="5274627"/>
              <a:ext cx="358192" cy="550009"/>
            </a:xfrm>
            <a:custGeom>
              <a:avLst/>
              <a:gdLst>
                <a:gd name="T0" fmla="*/ 84 w 112"/>
                <a:gd name="T1" fmla="*/ 3 h 172"/>
                <a:gd name="T2" fmla="*/ 111 w 112"/>
                <a:gd name="T3" fmla="*/ 19 h 172"/>
                <a:gd name="T4" fmla="*/ 110 w 112"/>
                <a:gd name="T5" fmla="*/ 33 h 172"/>
                <a:gd name="T6" fmla="*/ 103 w 112"/>
                <a:gd name="T7" fmla="*/ 44 h 172"/>
                <a:gd name="T8" fmla="*/ 65 w 112"/>
                <a:gd name="T9" fmla="*/ 21 h 172"/>
                <a:gd name="T10" fmla="*/ 72 w 112"/>
                <a:gd name="T11" fmla="*/ 10 h 172"/>
                <a:gd name="T12" fmla="*/ 84 w 112"/>
                <a:gd name="T13" fmla="*/ 3 h 172"/>
                <a:gd name="T14" fmla="*/ 0 w 112"/>
                <a:gd name="T15" fmla="*/ 130 h 172"/>
                <a:gd name="T16" fmla="*/ 1 w 112"/>
                <a:gd name="T17" fmla="*/ 172 h 172"/>
                <a:gd name="T18" fmla="*/ 38 w 112"/>
                <a:gd name="T19" fmla="*/ 153 h 172"/>
                <a:gd name="T20" fmla="*/ 98 w 112"/>
                <a:gd name="T21" fmla="*/ 52 h 172"/>
                <a:gd name="T22" fmla="*/ 60 w 112"/>
                <a:gd name="T23" fmla="*/ 29 h 172"/>
                <a:gd name="T24" fmla="*/ 0 w 112"/>
                <a:gd name="T25" fmla="*/ 130 h 172"/>
                <a:gd name="T26" fmla="*/ 76 w 112"/>
                <a:gd name="T27" fmla="*/ 57 h 172"/>
                <a:gd name="T28" fmla="*/ 30 w 112"/>
                <a:gd name="T29" fmla="*/ 134 h 172"/>
                <a:gd name="T30" fmla="*/ 20 w 112"/>
                <a:gd name="T31" fmla="*/ 128 h 172"/>
                <a:gd name="T32" fmla="*/ 66 w 112"/>
                <a:gd name="T33" fmla="*/ 52 h 172"/>
                <a:gd name="T34" fmla="*/ 76 w 112"/>
                <a:gd name="T35" fmla="*/ 57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2" h="172">
                  <a:moveTo>
                    <a:pt x="84" y="3"/>
                  </a:moveTo>
                  <a:cubicBezTo>
                    <a:pt x="96" y="0"/>
                    <a:pt x="108" y="7"/>
                    <a:pt x="111" y="19"/>
                  </a:cubicBezTo>
                  <a:cubicBezTo>
                    <a:pt x="112" y="24"/>
                    <a:pt x="112" y="29"/>
                    <a:pt x="110" y="33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72" y="10"/>
                    <a:pt x="72" y="10"/>
                    <a:pt x="72" y="10"/>
                  </a:cubicBezTo>
                  <a:cubicBezTo>
                    <a:pt x="75" y="7"/>
                    <a:pt x="79" y="4"/>
                    <a:pt x="84" y="3"/>
                  </a:cubicBezTo>
                  <a:close/>
                  <a:moveTo>
                    <a:pt x="0" y="130"/>
                  </a:moveTo>
                  <a:cubicBezTo>
                    <a:pt x="1" y="172"/>
                    <a:pt x="1" y="172"/>
                    <a:pt x="1" y="172"/>
                  </a:cubicBezTo>
                  <a:cubicBezTo>
                    <a:pt x="38" y="153"/>
                    <a:pt x="38" y="153"/>
                    <a:pt x="38" y="153"/>
                  </a:cubicBezTo>
                  <a:cubicBezTo>
                    <a:pt x="98" y="52"/>
                    <a:pt x="98" y="52"/>
                    <a:pt x="98" y="52"/>
                  </a:cubicBezTo>
                  <a:cubicBezTo>
                    <a:pt x="60" y="29"/>
                    <a:pt x="60" y="29"/>
                    <a:pt x="60" y="29"/>
                  </a:cubicBezTo>
                  <a:lnTo>
                    <a:pt x="0" y="130"/>
                  </a:lnTo>
                  <a:close/>
                  <a:moveTo>
                    <a:pt x="76" y="57"/>
                  </a:moveTo>
                  <a:cubicBezTo>
                    <a:pt x="30" y="134"/>
                    <a:pt x="30" y="134"/>
                    <a:pt x="30" y="134"/>
                  </a:cubicBezTo>
                  <a:cubicBezTo>
                    <a:pt x="20" y="128"/>
                    <a:pt x="20" y="128"/>
                    <a:pt x="20" y="128"/>
                  </a:cubicBezTo>
                  <a:cubicBezTo>
                    <a:pt x="66" y="52"/>
                    <a:pt x="66" y="52"/>
                    <a:pt x="66" y="52"/>
                  </a:cubicBezTo>
                  <a:lnTo>
                    <a:pt x="76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7" name="任意多边形 111">
              <a:extLst>
                <a:ext uri="{FF2B5EF4-FFF2-40B4-BE49-F238E27FC236}">
                  <a16:creationId xmlns:a16="http://schemas.microsoft.com/office/drawing/2014/main" id="{1648D65F-6330-444D-BBD0-6163A4D5634E}"/>
                </a:ext>
              </a:extLst>
            </p:cNvPr>
            <p:cNvSpPr>
              <a:spLocks/>
            </p:cNvSpPr>
            <p:nvPr/>
          </p:nvSpPr>
          <p:spPr bwMode="auto">
            <a:xfrm>
              <a:off x="9589301" y="5294200"/>
              <a:ext cx="305343" cy="348404"/>
            </a:xfrm>
            <a:custGeom>
              <a:avLst/>
              <a:gdLst>
                <a:gd name="T0" fmla="*/ 40 w 95"/>
                <a:gd name="T1" fmla="*/ 61 h 109"/>
                <a:gd name="T2" fmla="*/ 34 w 95"/>
                <a:gd name="T3" fmla="*/ 54 h 109"/>
                <a:gd name="T4" fmla="*/ 13 w 95"/>
                <a:gd name="T5" fmla="*/ 75 h 109"/>
                <a:gd name="T6" fmla="*/ 34 w 95"/>
                <a:gd name="T7" fmla="*/ 95 h 109"/>
                <a:gd name="T8" fmla="*/ 40 w 95"/>
                <a:gd name="T9" fmla="*/ 88 h 109"/>
                <a:gd name="T10" fmla="*/ 27 w 95"/>
                <a:gd name="T11" fmla="*/ 75 h 109"/>
                <a:gd name="T12" fmla="*/ 40 w 95"/>
                <a:gd name="T13" fmla="*/ 61 h 109"/>
                <a:gd name="T14" fmla="*/ 54 w 95"/>
                <a:gd name="T15" fmla="*/ 88 h 109"/>
                <a:gd name="T16" fmla="*/ 61 w 95"/>
                <a:gd name="T17" fmla="*/ 95 h 109"/>
                <a:gd name="T18" fmla="*/ 81 w 95"/>
                <a:gd name="T19" fmla="*/ 75 h 109"/>
                <a:gd name="T20" fmla="*/ 61 w 95"/>
                <a:gd name="T21" fmla="*/ 54 h 109"/>
                <a:gd name="T22" fmla="*/ 54 w 95"/>
                <a:gd name="T23" fmla="*/ 61 h 109"/>
                <a:gd name="T24" fmla="*/ 68 w 95"/>
                <a:gd name="T25" fmla="*/ 75 h 109"/>
                <a:gd name="T26" fmla="*/ 54 w 95"/>
                <a:gd name="T27" fmla="*/ 88 h 109"/>
                <a:gd name="T28" fmla="*/ 89 w 95"/>
                <a:gd name="T29" fmla="*/ 21 h 109"/>
                <a:gd name="T30" fmla="*/ 74 w 95"/>
                <a:gd name="T31" fmla="*/ 6 h 109"/>
                <a:gd name="T32" fmla="*/ 59 w 95"/>
                <a:gd name="T33" fmla="*/ 0 h 109"/>
                <a:gd name="T34" fmla="*/ 8 w 95"/>
                <a:gd name="T35" fmla="*/ 0 h 109"/>
                <a:gd name="T36" fmla="*/ 0 w 95"/>
                <a:gd name="T37" fmla="*/ 8 h 109"/>
                <a:gd name="T38" fmla="*/ 0 w 95"/>
                <a:gd name="T39" fmla="*/ 100 h 109"/>
                <a:gd name="T40" fmla="*/ 8 w 95"/>
                <a:gd name="T41" fmla="*/ 109 h 109"/>
                <a:gd name="T42" fmla="*/ 86 w 95"/>
                <a:gd name="T43" fmla="*/ 109 h 109"/>
                <a:gd name="T44" fmla="*/ 95 w 95"/>
                <a:gd name="T45" fmla="*/ 100 h 109"/>
                <a:gd name="T46" fmla="*/ 95 w 95"/>
                <a:gd name="T47" fmla="*/ 36 h 109"/>
                <a:gd name="T48" fmla="*/ 89 w 95"/>
                <a:gd name="T49" fmla="*/ 21 h 109"/>
                <a:gd name="T50" fmla="*/ 84 w 95"/>
                <a:gd name="T51" fmla="*/ 26 h 109"/>
                <a:gd name="T52" fmla="*/ 85 w 95"/>
                <a:gd name="T53" fmla="*/ 27 h 109"/>
                <a:gd name="T54" fmla="*/ 68 w 95"/>
                <a:gd name="T55" fmla="*/ 27 h 109"/>
                <a:gd name="T56" fmla="*/ 68 w 95"/>
                <a:gd name="T57" fmla="*/ 10 h 109"/>
                <a:gd name="T58" fmla="*/ 69 w 95"/>
                <a:gd name="T59" fmla="*/ 11 h 109"/>
                <a:gd name="T60" fmla="*/ 84 w 95"/>
                <a:gd name="T61" fmla="*/ 26 h 109"/>
                <a:gd name="T62" fmla="*/ 88 w 95"/>
                <a:gd name="T63" fmla="*/ 100 h 109"/>
                <a:gd name="T64" fmla="*/ 86 w 95"/>
                <a:gd name="T65" fmla="*/ 102 h 109"/>
                <a:gd name="T66" fmla="*/ 8 w 95"/>
                <a:gd name="T67" fmla="*/ 102 h 109"/>
                <a:gd name="T68" fmla="*/ 6 w 95"/>
                <a:gd name="T69" fmla="*/ 100 h 109"/>
                <a:gd name="T70" fmla="*/ 6 w 95"/>
                <a:gd name="T71" fmla="*/ 8 h 109"/>
                <a:gd name="T72" fmla="*/ 8 w 95"/>
                <a:gd name="T73" fmla="*/ 7 h 109"/>
                <a:gd name="T74" fmla="*/ 59 w 95"/>
                <a:gd name="T75" fmla="*/ 7 h 109"/>
                <a:gd name="T76" fmla="*/ 61 w 95"/>
                <a:gd name="T77" fmla="*/ 7 h 109"/>
                <a:gd name="T78" fmla="*/ 61 w 95"/>
                <a:gd name="T79" fmla="*/ 34 h 109"/>
                <a:gd name="T80" fmla="*/ 88 w 95"/>
                <a:gd name="T81" fmla="*/ 34 h 109"/>
                <a:gd name="T82" fmla="*/ 88 w 95"/>
                <a:gd name="T83" fmla="*/ 36 h 109"/>
                <a:gd name="T84" fmla="*/ 88 w 95"/>
                <a:gd name="T85" fmla="*/ 10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5" h="109">
                  <a:moveTo>
                    <a:pt x="40" y="61"/>
                  </a:moveTo>
                  <a:cubicBezTo>
                    <a:pt x="34" y="54"/>
                    <a:pt x="34" y="54"/>
                    <a:pt x="34" y="54"/>
                  </a:cubicBezTo>
                  <a:cubicBezTo>
                    <a:pt x="13" y="75"/>
                    <a:pt x="13" y="75"/>
                    <a:pt x="13" y="75"/>
                  </a:cubicBezTo>
                  <a:cubicBezTo>
                    <a:pt x="34" y="95"/>
                    <a:pt x="34" y="95"/>
                    <a:pt x="34" y="95"/>
                  </a:cubicBezTo>
                  <a:cubicBezTo>
                    <a:pt x="40" y="88"/>
                    <a:pt x="40" y="88"/>
                    <a:pt x="40" y="88"/>
                  </a:cubicBezTo>
                  <a:cubicBezTo>
                    <a:pt x="27" y="75"/>
                    <a:pt x="27" y="75"/>
                    <a:pt x="27" y="75"/>
                  </a:cubicBezTo>
                  <a:lnTo>
                    <a:pt x="40" y="61"/>
                  </a:lnTo>
                  <a:close/>
                  <a:moveTo>
                    <a:pt x="54" y="88"/>
                  </a:moveTo>
                  <a:cubicBezTo>
                    <a:pt x="61" y="95"/>
                    <a:pt x="61" y="95"/>
                    <a:pt x="61" y="95"/>
                  </a:cubicBezTo>
                  <a:cubicBezTo>
                    <a:pt x="81" y="75"/>
                    <a:pt x="81" y="75"/>
                    <a:pt x="81" y="75"/>
                  </a:cubicBezTo>
                  <a:cubicBezTo>
                    <a:pt x="61" y="54"/>
                    <a:pt x="61" y="54"/>
                    <a:pt x="61" y="54"/>
                  </a:cubicBezTo>
                  <a:cubicBezTo>
                    <a:pt x="54" y="61"/>
                    <a:pt x="54" y="61"/>
                    <a:pt x="54" y="61"/>
                  </a:cubicBezTo>
                  <a:cubicBezTo>
                    <a:pt x="68" y="75"/>
                    <a:pt x="68" y="75"/>
                    <a:pt x="68" y="75"/>
                  </a:cubicBezTo>
                  <a:lnTo>
                    <a:pt x="54" y="88"/>
                  </a:lnTo>
                  <a:close/>
                  <a:moveTo>
                    <a:pt x="89" y="21"/>
                  </a:moveTo>
                  <a:cubicBezTo>
                    <a:pt x="74" y="6"/>
                    <a:pt x="74" y="6"/>
                    <a:pt x="74" y="6"/>
                  </a:cubicBezTo>
                  <a:cubicBezTo>
                    <a:pt x="70" y="3"/>
                    <a:pt x="64" y="0"/>
                    <a:pt x="5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5"/>
                    <a:pt x="3" y="109"/>
                    <a:pt x="8" y="109"/>
                  </a:cubicBezTo>
                  <a:cubicBezTo>
                    <a:pt x="86" y="109"/>
                    <a:pt x="86" y="109"/>
                    <a:pt x="86" y="109"/>
                  </a:cubicBezTo>
                  <a:cubicBezTo>
                    <a:pt x="91" y="109"/>
                    <a:pt x="95" y="105"/>
                    <a:pt x="95" y="100"/>
                  </a:cubicBezTo>
                  <a:cubicBezTo>
                    <a:pt x="95" y="36"/>
                    <a:pt x="95" y="36"/>
                    <a:pt x="95" y="36"/>
                  </a:cubicBezTo>
                  <a:cubicBezTo>
                    <a:pt x="95" y="31"/>
                    <a:pt x="92" y="24"/>
                    <a:pt x="89" y="21"/>
                  </a:cubicBezTo>
                  <a:close/>
                  <a:moveTo>
                    <a:pt x="84" y="26"/>
                  </a:moveTo>
                  <a:cubicBezTo>
                    <a:pt x="84" y="26"/>
                    <a:pt x="85" y="27"/>
                    <a:pt x="85" y="27"/>
                  </a:cubicBezTo>
                  <a:cubicBezTo>
                    <a:pt x="68" y="27"/>
                    <a:pt x="68" y="27"/>
                    <a:pt x="68" y="27"/>
                  </a:cubicBezTo>
                  <a:cubicBezTo>
                    <a:pt x="68" y="10"/>
                    <a:pt x="68" y="10"/>
                    <a:pt x="68" y="10"/>
                  </a:cubicBezTo>
                  <a:cubicBezTo>
                    <a:pt x="68" y="10"/>
                    <a:pt x="68" y="10"/>
                    <a:pt x="69" y="11"/>
                  </a:cubicBezTo>
                  <a:lnTo>
                    <a:pt x="84" y="26"/>
                  </a:lnTo>
                  <a:close/>
                  <a:moveTo>
                    <a:pt x="88" y="100"/>
                  </a:moveTo>
                  <a:cubicBezTo>
                    <a:pt x="88" y="101"/>
                    <a:pt x="87" y="102"/>
                    <a:pt x="86" y="102"/>
                  </a:cubicBezTo>
                  <a:cubicBezTo>
                    <a:pt x="8" y="102"/>
                    <a:pt x="8" y="102"/>
                    <a:pt x="8" y="102"/>
                  </a:cubicBezTo>
                  <a:cubicBezTo>
                    <a:pt x="7" y="102"/>
                    <a:pt x="6" y="101"/>
                    <a:pt x="6" y="100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7"/>
                    <a:pt x="7" y="7"/>
                    <a:pt x="8" y="7"/>
                  </a:cubicBezTo>
                  <a:cubicBezTo>
                    <a:pt x="59" y="7"/>
                    <a:pt x="59" y="7"/>
                    <a:pt x="59" y="7"/>
                  </a:cubicBezTo>
                  <a:cubicBezTo>
                    <a:pt x="60" y="7"/>
                    <a:pt x="60" y="7"/>
                    <a:pt x="61" y="7"/>
                  </a:cubicBezTo>
                  <a:cubicBezTo>
                    <a:pt x="61" y="34"/>
                    <a:pt x="61" y="34"/>
                    <a:pt x="61" y="34"/>
                  </a:cubicBezTo>
                  <a:cubicBezTo>
                    <a:pt x="88" y="34"/>
                    <a:pt x="88" y="34"/>
                    <a:pt x="88" y="34"/>
                  </a:cubicBezTo>
                  <a:cubicBezTo>
                    <a:pt x="88" y="34"/>
                    <a:pt x="88" y="35"/>
                    <a:pt x="88" y="36"/>
                  </a:cubicBezTo>
                  <a:lnTo>
                    <a:pt x="88" y="1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8" name="任意多边形 112">
              <a:extLst>
                <a:ext uri="{FF2B5EF4-FFF2-40B4-BE49-F238E27FC236}">
                  <a16:creationId xmlns:a16="http://schemas.microsoft.com/office/drawing/2014/main" id="{0A89BE8B-10F7-42E0-89C5-4A7F17F13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9029505" y="1945211"/>
              <a:ext cx="401253" cy="297514"/>
            </a:xfrm>
            <a:custGeom>
              <a:avLst/>
              <a:gdLst>
                <a:gd name="T0" fmla="*/ 101 w 125"/>
                <a:gd name="T1" fmla="*/ 0 h 93"/>
                <a:gd name="T2" fmla="*/ 23 w 125"/>
                <a:gd name="T3" fmla="*/ 0 h 93"/>
                <a:gd name="T4" fmla="*/ 0 w 125"/>
                <a:gd name="T5" fmla="*/ 23 h 93"/>
                <a:gd name="T6" fmla="*/ 0 w 125"/>
                <a:gd name="T7" fmla="*/ 70 h 93"/>
                <a:gd name="T8" fmla="*/ 23 w 125"/>
                <a:gd name="T9" fmla="*/ 93 h 93"/>
                <a:gd name="T10" fmla="*/ 101 w 125"/>
                <a:gd name="T11" fmla="*/ 93 h 93"/>
                <a:gd name="T12" fmla="*/ 125 w 125"/>
                <a:gd name="T13" fmla="*/ 70 h 93"/>
                <a:gd name="T14" fmla="*/ 125 w 125"/>
                <a:gd name="T15" fmla="*/ 23 h 93"/>
                <a:gd name="T16" fmla="*/ 101 w 125"/>
                <a:gd name="T17" fmla="*/ 0 h 93"/>
                <a:gd name="T18" fmla="*/ 47 w 125"/>
                <a:gd name="T19" fmla="*/ 78 h 93"/>
                <a:gd name="T20" fmla="*/ 47 w 125"/>
                <a:gd name="T21" fmla="*/ 15 h 93"/>
                <a:gd name="T22" fmla="*/ 86 w 125"/>
                <a:gd name="T23" fmla="*/ 46 h 93"/>
                <a:gd name="T24" fmla="*/ 47 w 125"/>
                <a:gd name="T25" fmla="*/ 78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5" h="93">
                  <a:moveTo>
                    <a:pt x="101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83"/>
                    <a:pt x="11" y="93"/>
                    <a:pt x="23" y="93"/>
                  </a:cubicBezTo>
                  <a:cubicBezTo>
                    <a:pt x="101" y="93"/>
                    <a:pt x="101" y="93"/>
                    <a:pt x="101" y="93"/>
                  </a:cubicBezTo>
                  <a:cubicBezTo>
                    <a:pt x="114" y="93"/>
                    <a:pt x="125" y="83"/>
                    <a:pt x="125" y="70"/>
                  </a:cubicBezTo>
                  <a:cubicBezTo>
                    <a:pt x="125" y="23"/>
                    <a:pt x="125" y="23"/>
                    <a:pt x="125" y="23"/>
                  </a:cubicBezTo>
                  <a:cubicBezTo>
                    <a:pt x="125" y="10"/>
                    <a:pt x="114" y="0"/>
                    <a:pt x="101" y="0"/>
                  </a:cubicBezTo>
                  <a:close/>
                  <a:moveTo>
                    <a:pt x="47" y="78"/>
                  </a:moveTo>
                  <a:cubicBezTo>
                    <a:pt x="47" y="15"/>
                    <a:pt x="47" y="15"/>
                    <a:pt x="47" y="15"/>
                  </a:cubicBezTo>
                  <a:cubicBezTo>
                    <a:pt x="86" y="46"/>
                    <a:pt x="86" y="46"/>
                    <a:pt x="86" y="46"/>
                  </a:cubicBezTo>
                  <a:lnTo>
                    <a:pt x="47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9" name="任意多边形 113">
              <a:extLst>
                <a:ext uri="{FF2B5EF4-FFF2-40B4-BE49-F238E27FC236}">
                  <a16:creationId xmlns:a16="http://schemas.microsoft.com/office/drawing/2014/main" id="{BB4F32EF-7BA4-4AE7-A285-95299FB01F32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4302" y="4360555"/>
              <a:ext cx="207477" cy="211391"/>
            </a:xfrm>
            <a:custGeom>
              <a:avLst/>
              <a:gdLst>
                <a:gd name="T0" fmla="*/ 61 w 65"/>
                <a:gd name="T1" fmla="*/ 19 h 66"/>
                <a:gd name="T2" fmla="*/ 47 w 65"/>
                <a:gd name="T3" fmla="*/ 4 h 66"/>
                <a:gd name="T4" fmla="*/ 51 w 65"/>
                <a:gd name="T5" fmla="*/ 0 h 66"/>
                <a:gd name="T6" fmla="*/ 65 w 65"/>
                <a:gd name="T7" fmla="*/ 15 h 66"/>
                <a:gd name="T8" fmla="*/ 61 w 65"/>
                <a:gd name="T9" fmla="*/ 19 h 66"/>
                <a:gd name="T10" fmla="*/ 57 w 65"/>
                <a:gd name="T11" fmla="*/ 23 h 66"/>
                <a:gd name="T12" fmla="*/ 55 w 65"/>
                <a:gd name="T13" fmla="*/ 46 h 66"/>
                <a:gd name="T14" fmla="*/ 10 w 65"/>
                <a:gd name="T15" fmla="*/ 66 h 66"/>
                <a:gd name="T16" fmla="*/ 6 w 65"/>
                <a:gd name="T17" fmla="*/ 63 h 66"/>
                <a:gd name="T18" fmla="*/ 24 w 65"/>
                <a:gd name="T19" fmla="*/ 45 h 66"/>
                <a:gd name="T20" fmla="*/ 26 w 65"/>
                <a:gd name="T21" fmla="*/ 46 h 66"/>
                <a:gd name="T22" fmla="*/ 32 w 65"/>
                <a:gd name="T23" fmla="*/ 39 h 66"/>
                <a:gd name="T24" fmla="*/ 26 w 65"/>
                <a:gd name="T25" fmla="*/ 33 h 66"/>
                <a:gd name="T26" fmla="*/ 20 w 65"/>
                <a:gd name="T27" fmla="*/ 39 h 66"/>
                <a:gd name="T28" fmla="*/ 21 w 65"/>
                <a:gd name="T29" fmla="*/ 42 h 66"/>
                <a:gd name="T30" fmla="*/ 3 w 65"/>
                <a:gd name="T31" fmla="*/ 59 h 66"/>
                <a:gd name="T32" fmla="*/ 0 w 65"/>
                <a:gd name="T33" fmla="*/ 56 h 66"/>
                <a:gd name="T34" fmla="*/ 20 w 65"/>
                <a:gd name="T35" fmla="*/ 10 h 66"/>
                <a:gd name="T36" fmla="*/ 43 w 65"/>
                <a:gd name="T37" fmla="*/ 8 h 66"/>
                <a:gd name="T38" fmla="*/ 57 w 65"/>
                <a:gd name="T39" fmla="*/ 23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5" h="66">
                  <a:moveTo>
                    <a:pt x="61" y="19"/>
                  </a:moveTo>
                  <a:cubicBezTo>
                    <a:pt x="47" y="4"/>
                    <a:pt x="47" y="4"/>
                    <a:pt x="47" y="4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65" y="15"/>
                    <a:pt x="65" y="15"/>
                    <a:pt x="65" y="15"/>
                  </a:cubicBezTo>
                  <a:lnTo>
                    <a:pt x="61" y="19"/>
                  </a:lnTo>
                  <a:close/>
                  <a:moveTo>
                    <a:pt x="57" y="23"/>
                  </a:moveTo>
                  <a:cubicBezTo>
                    <a:pt x="55" y="46"/>
                    <a:pt x="55" y="46"/>
                    <a:pt x="55" y="46"/>
                  </a:cubicBezTo>
                  <a:cubicBezTo>
                    <a:pt x="37" y="46"/>
                    <a:pt x="10" y="66"/>
                    <a:pt x="10" y="66"/>
                  </a:cubicBezTo>
                  <a:cubicBezTo>
                    <a:pt x="6" y="63"/>
                    <a:pt x="6" y="63"/>
                    <a:pt x="6" y="63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5"/>
                    <a:pt x="25" y="46"/>
                    <a:pt x="26" y="46"/>
                  </a:cubicBezTo>
                  <a:cubicBezTo>
                    <a:pt x="30" y="46"/>
                    <a:pt x="32" y="43"/>
                    <a:pt x="32" y="39"/>
                  </a:cubicBezTo>
                  <a:cubicBezTo>
                    <a:pt x="32" y="36"/>
                    <a:pt x="30" y="33"/>
                    <a:pt x="26" y="33"/>
                  </a:cubicBezTo>
                  <a:cubicBezTo>
                    <a:pt x="23" y="33"/>
                    <a:pt x="20" y="36"/>
                    <a:pt x="20" y="39"/>
                  </a:cubicBezTo>
                  <a:cubicBezTo>
                    <a:pt x="20" y="40"/>
                    <a:pt x="20" y="41"/>
                    <a:pt x="21" y="42"/>
                  </a:cubicBezTo>
                  <a:cubicBezTo>
                    <a:pt x="3" y="59"/>
                    <a:pt x="3" y="59"/>
                    <a:pt x="3" y="5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20" y="29"/>
                    <a:pt x="20" y="10"/>
                  </a:cubicBezTo>
                  <a:cubicBezTo>
                    <a:pt x="43" y="8"/>
                    <a:pt x="43" y="8"/>
                    <a:pt x="43" y="8"/>
                  </a:cubicBezTo>
                  <a:lnTo>
                    <a:pt x="57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0" name="任意多边形 114">
              <a:extLst>
                <a:ext uri="{FF2B5EF4-FFF2-40B4-BE49-F238E27FC236}">
                  <a16:creationId xmlns:a16="http://schemas.microsoft.com/office/drawing/2014/main" id="{79D469DB-712A-4A96-802B-9B110929D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0535" y="4113931"/>
              <a:ext cx="279899" cy="268153"/>
            </a:xfrm>
            <a:custGeom>
              <a:avLst/>
              <a:gdLst>
                <a:gd name="T0" fmla="*/ 55 w 88"/>
                <a:gd name="T1" fmla="*/ 59 h 84"/>
                <a:gd name="T2" fmla="*/ 53 w 88"/>
                <a:gd name="T3" fmla="*/ 53 h 84"/>
                <a:gd name="T4" fmla="*/ 61 w 88"/>
                <a:gd name="T5" fmla="*/ 38 h 84"/>
                <a:gd name="T6" fmla="*/ 63 w 88"/>
                <a:gd name="T7" fmla="*/ 26 h 84"/>
                <a:gd name="T8" fmla="*/ 44 w 88"/>
                <a:gd name="T9" fmla="*/ 0 h 84"/>
                <a:gd name="T10" fmla="*/ 25 w 88"/>
                <a:gd name="T11" fmla="*/ 26 h 84"/>
                <a:gd name="T12" fmla="*/ 28 w 88"/>
                <a:gd name="T13" fmla="*/ 38 h 84"/>
                <a:gd name="T14" fmla="*/ 36 w 88"/>
                <a:gd name="T15" fmla="*/ 53 h 84"/>
                <a:gd name="T16" fmla="*/ 33 w 88"/>
                <a:gd name="T17" fmla="*/ 59 h 84"/>
                <a:gd name="T18" fmla="*/ 0 w 88"/>
                <a:gd name="T19" fmla="*/ 84 h 84"/>
                <a:gd name="T20" fmla="*/ 44 w 88"/>
                <a:gd name="T21" fmla="*/ 84 h 84"/>
                <a:gd name="T22" fmla="*/ 88 w 88"/>
                <a:gd name="T23" fmla="*/ 84 h 84"/>
                <a:gd name="T24" fmla="*/ 55 w 88"/>
                <a:gd name="T25" fmla="*/ 5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8" h="84">
                  <a:moveTo>
                    <a:pt x="55" y="59"/>
                  </a:moveTo>
                  <a:cubicBezTo>
                    <a:pt x="53" y="59"/>
                    <a:pt x="53" y="53"/>
                    <a:pt x="53" y="53"/>
                  </a:cubicBezTo>
                  <a:cubicBezTo>
                    <a:pt x="53" y="53"/>
                    <a:pt x="59" y="46"/>
                    <a:pt x="61" y="38"/>
                  </a:cubicBezTo>
                  <a:cubicBezTo>
                    <a:pt x="64" y="38"/>
                    <a:pt x="67" y="29"/>
                    <a:pt x="63" y="26"/>
                  </a:cubicBezTo>
                  <a:cubicBezTo>
                    <a:pt x="63" y="22"/>
                    <a:pt x="68" y="0"/>
                    <a:pt x="44" y="0"/>
                  </a:cubicBezTo>
                  <a:cubicBezTo>
                    <a:pt x="21" y="0"/>
                    <a:pt x="25" y="22"/>
                    <a:pt x="25" y="26"/>
                  </a:cubicBezTo>
                  <a:cubicBezTo>
                    <a:pt x="22" y="29"/>
                    <a:pt x="24" y="38"/>
                    <a:pt x="28" y="38"/>
                  </a:cubicBezTo>
                  <a:cubicBezTo>
                    <a:pt x="29" y="46"/>
                    <a:pt x="36" y="53"/>
                    <a:pt x="36" y="53"/>
                  </a:cubicBezTo>
                  <a:cubicBezTo>
                    <a:pt x="36" y="53"/>
                    <a:pt x="35" y="59"/>
                    <a:pt x="33" y="59"/>
                  </a:cubicBezTo>
                  <a:cubicBezTo>
                    <a:pt x="26" y="60"/>
                    <a:pt x="0" y="72"/>
                    <a:pt x="0" y="84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88" y="84"/>
                    <a:pt x="88" y="84"/>
                    <a:pt x="88" y="84"/>
                  </a:cubicBezTo>
                  <a:cubicBezTo>
                    <a:pt x="88" y="72"/>
                    <a:pt x="62" y="60"/>
                    <a:pt x="55" y="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1" name="任意多边形 115">
              <a:extLst>
                <a:ext uri="{FF2B5EF4-FFF2-40B4-BE49-F238E27FC236}">
                  <a16:creationId xmlns:a16="http://schemas.microsoft.com/office/drawing/2014/main" id="{726CC32C-260E-4A3A-94B6-FA7393ECC72B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9097" y="4581732"/>
              <a:ext cx="262282" cy="262282"/>
            </a:xfrm>
            <a:custGeom>
              <a:avLst/>
              <a:gdLst>
                <a:gd name="T0" fmla="*/ 0 w 82"/>
                <a:gd name="T1" fmla="*/ 41 h 82"/>
                <a:gd name="T2" fmla="*/ 82 w 82"/>
                <a:gd name="T3" fmla="*/ 41 h 82"/>
                <a:gd name="T4" fmla="*/ 64 w 82"/>
                <a:gd name="T5" fmla="*/ 55 h 82"/>
                <a:gd name="T6" fmla="*/ 77 w 82"/>
                <a:gd name="T7" fmla="*/ 44 h 82"/>
                <a:gd name="T8" fmla="*/ 64 w 82"/>
                <a:gd name="T9" fmla="*/ 55 h 82"/>
                <a:gd name="T10" fmla="*/ 16 w 82"/>
                <a:gd name="T11" fmla="*/ 38 h 82"/>
                <a:gd name="T12" fmla="*/ 8 w 82"/>
                <a:gd name="T13" fmla="*/ 27 h 82"/>
                <a:gd name="T14" fmla="*/ 59 w 82"/>
                <a:gd name="T15" fmla="*/ 27 h 82"/>
                <a:gd name="T16" fmla="*/ 44 w 82"/>
                <a:gd name="T17" fmla="*/ 38 h 82"/>
                <a:gd name="T18" fmla="*/ 59 w 82"/>
                <a:gd name="T19" fmla="*/ 27 h 82"/>
                <a:gd name="T20" fmla="*/ 44 w 82"/>
                <a:gd name="T21" fmla="*/ 5 h 82"/>
                <a:gd name="T22" fmla="*/ 54 w 82"/>
                <a:gd name="T23" fmla="*/ 14 h 82"/>
                <a:gd name="T24" fmla="*/ 44 w 82"/>
                <a:gd name="T25" fmla="*/ 22 h 82"/>
                <a:gd name="T26" fmla="*/ 35 w 82"/>
                <a:gd name="T27" fmla="*/ 7 h 82"/>
                <a:gd name="T28" fmla="*/ 38 w 82"/>
                <a:gd name="T29" fmla="*/ 22 h 82"/>
                <a:gd name="T30" fmla="*/ 28 w 82"/>
                <a:gd name="T31" fmla="*/ 14 h 82"/>
                <a:gd name="T32" fmla="*/ 38 w 82"/>
                <a:gd name="T33" fmla="*/ 38 h 82"/>
                <a:gd name="T34" fmla="*/ 23 w 82"/>
                <a:gd name="T35" fmla="*/ 27 h 82"/>
                <a:gd name="T36" fmla="*/ 8 w 82"/>
                <a:gd name="T37" fmla="*/ 55 h 82"/>
                <a:gd name="T38" fmla="*/ 16 w 82"/>
                <a:gd name="T39" fmla="*/ 44 h 82"/>
                <a:gd name="T40" fmla="*/ 8 w 82"/>
                <a:gd name="T41" fmla="*/ 55 h 82"/>
                <a:gd name="T42" fmla="*/ 38 w 82"/>
                <a:gd name="T43" fmla="*/ 44 h 82"/>
                <a:gd name="T44" fmla="*/ 23 w 82"/>
                <a:gd name="T45" fmla="*/ 55 h 82"/>
                <a:gd name="T46" fmla="*/ 38 w 82"/>
                <a:gd name="T47" fmla="*/ 60 h 82"/>
                <a:gd name="T48" fmla="*/ 35 w 82"/>
                <a:gd name="T49" fmla="*/ 74 h 82"/>
                <a:gd name="T50" fmla="*/ 25 w 82"/>
                <a:gd name="T51" fmla="*/ 60 h 82"/>
                <a:gd name="T52" fmla="*/ 54 w 82"/>
                <a:gd name="T53" fmla="*/ 67 h 82"/>
                <a:gd name="T54" fmla="*/ 44 w 82"/>
                <a:gd name="T55" fmla="*/ 76 h 82"/>
                <a:gd name="T56" fmla="*/ 57 w 82"/>
                <a:gd name="T57" fmla="*/ 60 h 82"/>
                <a:gd name="T58" fmla="*/ 44 w 82"/>
                <a:gd name="T59" fmla="*/ 55 h 82"/>
                <a:gd name="T60" fmla="*/ 60 w 82"/>
                <a:gd name="T61" fmla="*/ 44 h 82"/>
                <a:gd name="T62" fmla="*/ 44 w 82"/>
                <a:gd name="T63" fmla="*/ 55 h 82"/>
                <a:gd name="T64" fmla="*/ 64 w 82"/>
                <a:gd name="T65" fmla="*/ 27 h 82"/>
                <a:gd name="T66" fmla="*/ 77 w 82"/>
                <a:gd name="T67" fmla="*/ 38 h 82"/>
                <a:gd name="T68" fmla="*/ 71 w 82"/>
                <a:gd name="T69" fmla="*/ 22 h 82"/>
                <a:gd name="T70" fmla="*/ 57 w 82"/>
                <a:gd name="T71" fmla="*/ 9 h 82"/>
                <a:gd name="T72" fmla="*/ 71 w 82"/>
                <a:gd name="T73" fmla="*/ 22 h 82"/>
                <a:gd name="T74" fmla="*/ 26 w 82"/>
                <a:gd name="T75" fmla="*/ 9 h 82"/>
                <a:gd name="T76" fmla="*/ 11 w 82"/>
                <a:gd name="T77" fmla="*/ 22 h 82"/>
                <a:gd name="T78" fmla="*/ 11 w 82"/>
                <a:gd name="T79" fmla="*/ 60 h 82"/>
                <a:gd name="T80" fmla="*/ 26 w 82"/>
                <a:gd name="T81" fmla="*/ 73 h 82"/>
                <a:gd name="T82" fmla="*/ 11 w 82"/>
                <a:gd name="T83" fmla="*/ 60 h 82"/>
                <a:gd name="T84" fmla="*/ 57 w 82"/>
                <a:gd name="T85" fmla="*/ 73 h 82"/>
                <a:gd name="T86" fmla="*/ 71 w 82"/>
                <a:gd name="T87" fmla="*/ 6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2" h="82">
                  <a:moveTo>
                    <a:pt x="41" y="0"/>
                  </a:moveTo>
                  <a:cubicBezTo>
                    <a:pt x="18" y="0"/>
                    <a:pt x="0" y="18"/>
                    <a:pt x="0" y="41"/>
                  </a:cubicBezTo>
                  <a:cubicBezTo>
                    <a:pt x="0" y="64"/>
                    <a:pt x="18" y="82"/>
                    <a:pt x="41" y="82"/>
                  </a:cubicBezTo>
                  <a:cubicBezTo>
                    <a:pt x="64" y="82"/>
                    <a:pt x="82" y="64"/>
                    <a:pt x="82" y="41"/>
                  </a:cubicBezTo>
                  <a:cubicBezTo>
                    <a:pt x="82" y="18"/>
                    <a:pt x="64" y="0"/>
                    <a:pt x="41" y="0"/>
                  </a:cubicBezTo>
                  <a:close/>
                  <a:moveTo>
                    <a:pt x="64" y="55"/>
                  </a:moveTo>
                  <a:cubicBezTo>
                    <a:pt x="65" y="51"/>
                    <a:pt x="66" y="47"/>
                    <a:pt x="66" y="44"/>
                  </a:cubicBezTo>
                  <a:cubicBezTo>
                    <a:pt x="77" y="44"/>
                    <a:pt x="77" y="44"/>
                    <a:pt x="77" y="44"/>
                  </a:cubicBezTo>
                  <a:cubicBezTo>
                    <a:pt x="76" y="47"/>
                    <a:pt x="76" y="51"/>
                    <a:pt x="74" y="55"/>
                  </a:cubicBezTo>
                  <a:lnTo>
                    <a:pt x="64" y="55"/>
                  </a:lnTo>
                  <a:close/>
                  <a:moveTo>
                    <a:pt x="18" y="27"/>
                  </a:moveTo>
                  <a:cubicBezTo>
                    <a:pt x="17" y="31"/>
                    <a:pt x="17" y="34"/>
                    <a:pt x="16" y="38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6" y="34"/>
                    <a:pt x="7" y="31"/>
                    <a:pt x="8" y="27"/>
                  </a:cubicBezTo>
                  <a:lnTo>
                    <a:pt x="18" y="27"/>
                  </a:lnTo>
                  <a:close/>
                  <a:moveTo>
                    <a:pt x="59" y="27"/>
                  </a:moveTo>
                  <a:cubicBezTo>
                    <a:pt x="60" y="31"/>
                    <a:pt x="60" y="34"/>
                    <a:pt x="60" y="38"/>
                  </a:cubicBezTo>
                  <a:cubicBezTo>
                    <a:pt x="44" y="38"/>
                    <a:pt x="44" y="38"/>
                    <a:pt x="44" y="38"/>
                  </a:cubicBezTo>
                  <a:cubicBezTo>
                    <a:pt x="44" y="27"/>
                    <a:pt x="44" y="27"/>
                    <a:pt x="44" y="27"/>
                  </a:cubicBezTo>
                  <a:lnTo>
                    <a:pt x="59" y="27"/>
                  </a:lnTo>
                  <a:close/>
                  <a:moveTo>
                    <a:pt x="44" y="22"/>
                  </a:moveTo>
                  <a:cubicBezTo>
                    <a:pt x="44" y="5"/>
                    <a:pt x="44" y="5"/>
                    <a:pt x="44" y="5"/>
                  </a:cubicBezTo>
                  <a:cubicBezTo>
                    <a:pt x="45" y="6"/>
                    <a:pt x="46" y="6"/>
                    <a:pt x="48" y="7"/>
                  </a:cubicBezTo>
                  <a:cubicBezTo>
                    <a:pt x="50" y="9"/>
                    <a:pt x="52" y="11"/>
                    <a:pt x="54" y="14"/>
                  </a:cubicBezTo>
                  <a:cubicBezTo>
                    <a:pt x="55" y="17"/>
                    <a:pt x="56" y="19"/>
                    <a:pt x="57" y="22"/>
                  </a:cubicBezTo>
                  <a:cubicBezTo>
                    <a:pt x="44" y="22"/>
                    <a:pt x="44" y="22"/>
                    <a:pt x="44" y="22"/>
                  </a:cubicBezTo>
                  <a:close/>
                  <a:moveTo>
                    <a:pt x="28" y="14"/>
                  </a:moveTo>
                  <a:cubicBezTo>
                    <a:pt x="30" y="11"/>
                    <a:pt x="32" y="9"/>
                    <a:pt x="35" y="7"/>
                  </a:cubicBezTo>
                  <a:cubicBezTo>
                    <a:pt x="36" y="6"/>
                    <a:pt x="37" y="6"/>
                    <a:pt x="38" y="5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6" y="19"/>
                    <a:pt x="27" y="17"/>
                    <a:pt x="28" y="14"/>
                  </a:cubicBezTo>
                  <a:close/>
                  <a:moveTo>
                    <a:pt x="38" y="27"/>
                  </a:moveTo>
                  <a:cubicBezTo>
                    <a:pt x="38" y="38"/>
                    <a:pt x="38" y="38"/>
                    <a:pt x="38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2" y="34"/>
                    <a:pt x="23" y="31"/>
                    <a:pt x="23" y="27"/>
                  </a:cubicBezTo>
                  <a:lnTo>
                    <a:pt x="38" y="27"/>
                  </a:lnTo>
                  <a:close/>
                  <a:moveTo>
                    <a:pt x="8" y="55"/>
                  </a:moveTo>
                  <a:cubicBezTo>
                    <a:pt x="7" y="51"/>
                    <a:pt x="6" y="47"/>
                    <a:pt x="6" y="44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7" y="47"/>
                    <a:pt x="17" y="51"/>
                    <a:pt x="18" y="55"/>
                  </a:cubicBezTo>
                  <a:lnTo>
                    <a:pt x="8" y="55"/>
                  </a:lnTo>
                  <a:close/>
                  <a:moveTo>
                    <a:pt x="22" y="44"/>
                  </a:moveTo>
                  <a:cubicBezTo>
                    <a:pt x="38" y="44"/>
                    <a:pt x="38" y="44"/>
                    <a:pt x="38" y="44"/>
                  </a:cubicBezTo>
                  <a:cubicBezTo>
                    <a:pt x="38" y="55"/>
                    <a:pt x="38" y="55"/>
                    <a:pt x="38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1"/>
                    <a:pt x="22" y="47"/>
                    <a:pt x="22" y="44"/>
                  </a:cubicBezTo>
                  <a:close/>
                  <a:moveTo>
                    <a:pt x="38" y="60"/>
                  </a:moveTo>
                  <a:cubicBezTo>
                    <a:pt x="38" y="76"/>
                    <a:pt x="38" y="76"/>
                    <a:pt x="38" y="76"/>
                  </a:cubicBezTo>
                  <a:cubicBezTo>
                    <a:pt x="37" y="76"/>
                    <a:pt x="36" y="75"/>
                    <a:pt x="35" y="74"/>
                  </a:cubicBezTo>
                  <a:cubicBezTo>
                    <a:pt x="32" y="73"/>
                    <a:pt x="30" y="70"/>
                    <a:pt x="28" y="67"/>
                  </a:cubicBezTo>
                  <a:cubicBezTo>
                    <a:pt x="27" y="65"/>
                    <a:pt x="26" y="63"/>
                    <a:pt x="25" y="60"/>
                  </a:cubicBezTo>
                  <a:cubicBezTo>
                    <a:pt x="38" y="60"/>
                    <a:pt x="38" y="60"/>
                    <a:pt x="38" y="60"/>
                  </a:cubicBezTo>
                  <a:close/>
                  <a:moveTo>
                    <a:pt x="54" y="67"/>
                  </a:moveTo>
                  <a:cubicBezTo>
                    <a:pt x="52" y="70"/>
                    <a:pt x="50" y="73"/>
                    <a:pt x="48" y="74"/>
                  </a:cubicBezTo>
                  <a:cubicBezTo>
                    <a:pt x="46" y="75"/>
                    <a:pt x="45" y="76"/>
                    <a:pt x="44" y="76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57" y="60"/>
                    <a:pt x="57" y="60"/>
                    <a:pt x="57" y="60"/>
                  </a:cubicBezTo>
                  <a:cubicBezTo>
                    <a:pt x="56" y="63"/>
                    <a:pt x="55" y="65"/>
                    <a:pt x="54" y="67"/>
                  </a:cubicBezTo>
                  <a:close/>
                  <a:moveTo>
                    <a:pt x="44" y="55"/>
                  </a:moveTo>
                  <a:cubicBezTo>
                    <a:pt x="44" y="44"/>
                    <a:pt x="44" y="44"/>
                    <a:pt x="44" y="44"/>
                  </a:cubicBezTo>
                  <a:cubicBezTo>
                    <a:pt x="60" y="44"/>
                    <a:pt x="60" y="44"/>
                    <a:pt x="60" y="44"/>
                  </a:cubicBezTo>
                  <a:cubicBezTo>
                    <a:pt x="60" y="47"/>
                    <a:pt x="60" y="51"/>
                    <a:pt x="59" y="55"/>
                  </a:cubicBezTo>
                  <a:lnTo>
                    <a:pt x="44" y="55"/>
                  </a:lnTo>
                  <a:close/>
                  <a:moveTo>
                    <a:pt x="66" y="38"/>
                  </a:moveTo>
                  <a:cubicBezTo>
                    <a:pt x="66" y="34"/>
                    <a:pt x="65" y="31"/>
                    <a:pt x="64" y="27"/>
                  </a:cubicBezTo>
                  <a:cubicBezTo>
                    <a:pt x="74" y="27"/>
                    <a:pt x="74" y="27"/>
                    <a:pt x="74" y="27"/>
                  </a:cubicBezTo>
                  <a:cubicBezTo>
                    <a:pt x="76" y="31"/>
                    <a:pt x="76" y="34"/>
                    <a:pt x="77" y="38"/>
                  </a:cubicBezTo>
                  <a:lnTo>
                    <a:pt x="66" y="38"/>
                  </a:lnTo>
                  <a:close/>
                  <a:moveTo>
                    <a:pt x="71" y="22"/>
                  </a:moveTo>
                  <a:cubicBezTo>
                    <a:pt x="63" y="22"/>
                    <a:pt x="63" y="22"/>
                    <a:pt x="63" y="22"/>
                  </a:cubicBezTo>
                  <a:cubicBezTo>
                    <a:pt x="61" y="17"/>
                    <a:pt x="59" y="12"/>
                    <a:pt x="57" y="9"/>
                  </a:cubicBezTo>
                  <a:cubicBezTo>
                    <a:pt x="60" y="10"/>
                    <a:pt x="63" y="13"/>
                    <a:pt x="66" y="16"/>
                  </a:cubicBezTo>
                  <a:cubicBezTo>
                    <a:pt x="68" y="17"/>
                    <a:pt x="70" y="19"/>
                    <a:pt x="71" y="22"/>
                  </a:cubicBezTo>
                  <a:close/>
                  <a:moveTo>
                    <a:pt x="16" y="16"/>
                  </a:moveTo>
                  <a:cubicBezTo>
                    <a:pt x="19" y="13"/>
                    <a:pt x="22" y="10"/>
                    <a:pt x="26" y="9"/>
                  </a:cubicBezTo>
                  <a:cubicBezTo>
                    <a:pt x="23" y="12"/>
                    <a:pt x="21" y="17"/>
                    <a:pt x="19" y="22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2" y="19"/>
                    <a:pt x="14" y="17"/>
                    <a:pt x="16" y="16"/>
                  </a:cubicBezTo>
                  <a:close/>
                  <a:moveTo>
                    <a:pt x="11" y="60"/>
                  </a:moveTo>
                  <a:cubicBezTo>
                    <a:pt x="19" y="60"/>
                    <a:pt x="19" y="60"/>
                    <a:pt x="19" y="60"/>
                  </a:cubicBezTo>
                  <a:cubicBezTo>
                    <a:pt x="21" y="65"/>
                    <a:pt x="23" y="69"/>
                    <a:pt x="26" y="73"/>
                  </a:cubicBezTo>
                  <a:cubicBezTo>
                    <a:pt x="22" y="71"/>
                    <a:pt x="19" y="69"/>
                    <a:pt x="16" y="66"/>
                  </a:cubicBezTo>
                  <a:cubicBezTo>
                    <a:pt x="14" y="64"/>
                    <a:pt x="12" y="62"/>
                    <a:pt x="11" y="60"/>
                  </a:cubicBezTo>
                  <a:close/>
                  <a:moveTo>
                    <a:pt x="66" y="66"/>
                  </a:moveTo>
                  <a:cubicBezTo>
                    <a:pt x="63" y="69"/>
                    <a:pt x="60" y="71"/>
                    <a:pt x="57" y="73"/>
                  </a:cubicBezTo>
                  <a:cubicBezTo>
                    <a:pt x="59" y="69"/>
                    <a:pt x="61" y="65"/>
                    <a:pt x="63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2"/>
                    <a:pt x="68" y="64"/>
                    <a:pt x="66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2" name="任意多边形 116">
              <a:extLst>
                <a:ext uri="{FF2B5EF4-FFF2-40B4-BE49-F238E27FC236}">
                  <a16:creationId xmlns:a16="http://schemas.microsoft.com/office/drawing/2014/main" id="{C00CAD93-DCC1-47FF-BB0E-6C4DED3BCCF4}"/>
                </a:ext>
              </a:extLst>
            </p:cNvPr>
            <p:cNvSpPr>
              <a:spLocks/>
            </p:cNvSpPr>
            <p:nvPr/>
          </p:nvSpPr>
          <p:spPr bwMode="auto">
            <a:xfrm>
              <a:off x="8820072" y="2931705"/>
              <a:ext cx="219221" cy="232921"/>
            </a:xfrm>
            <a:custGeom>
              <a:avLst/>
              <a:gdLst>
                <a:gd name="T0" fmla="*/ 62 w 69"/>
                <a:gd name="T1" fmla="*/ 0 h 73"/>
                <a:gd name="T2" fmla="*/ 7 w 69"/>
                <a:gd name="T3" fmla="*/ 0 h 73"/>
                <a:gd name="T4" fmla="*/ 0 w 69"/>
                <a:gd name="T5" fmla="*/ 7 h 73"/>
                <a:gd name="T6" fmla="*/ 0 w 69"/>
                <a:gd name="T7" fmla="*/ 66 h 73"/>
                <a:gd name="T8" fmla="*/ 7 w 69"/>
                <a:gd name="T9" fmla="*/ 73 h 73"/>
                <a:gd name="T10" fmla="*/ 62 w 69"/>
                <a:gd name="T11" fmla="*/ 73 h 73"/>
                <a:gd name="T12" fmla="*/ 69 w 69"/>
                <a:gd name="T13" fmla="*/ 66 h 73"/>
                <a:gd name="T14" fmla="*/ 69 w 69"/>
                <a:gd name="T15" fmla="*/ 7 h 73"/>
                <a:gd name="T16" fmla="*/ 62 w 69"/>
                <a:gd name="T17" fmla="*/ 0 h 73"/>
                <a:gd name="T18" fmla="*/ 60 w 69"/>
                <a:gd name="T19" fmla="*/ 64 h 73"/>
                <a:gd name="T20" fmla="*/ 10 w 69"/>
                <a:gd name="T21" fmla="*/ 64 h 73"/>
                <a:gd name="T22" fmla="*/ 10 w 69"/>
                <a:gd name="T23" fmla="*/ 9 h 73"/>
                <a:gd name="T24" fmla="*/ 60 w 69"/>
                <a:gd name="T25" fmla="*/ 9 h 73"/>
                <a:gd name="T26" fmla="*/ 60 w 69"/>
                <a:gd name="T27" fmla="*/ 64 h 73"/>
                <a:gd name="T28" fmla="*/ 19 w 69"/>
                <a:gd name="T29" fmla="*/ 32 h 73"/>
                <a:gd name="T30" fmla="*/ 51 w 69"/>
                <a:gd name="T31" fmla="*/ 32 h 73"/>
                <a:gd name="T32" fmla="*/ 51 w 69"/>
                <a:gd name="T33" fmla="*/ 37 h 73"/>
                <a:gd name="T34" fmla="*/ 19 w 69"/>
                <a:gd name="T35" fmla="*/ 37 h 73"/>
                <a:gd name="T36" fmla="*/ 19 w 69"/>
                <a:gd name="T37" fmla="*/ 32 h 73"/>
                <a:gd name="T38" fmla="*/ 19 w 69"/>
                <a:gd name="T39" fmla="*/ 41 h 73"/>
                <a:gd name="T40" fmla="*/ 51 w 69"/>
                <a:gd name="T41" fmla="*/ 41 h 73"/>
                <a:gd name="T42" fmla="*/ 51 w 69"/>
                <a:gd name="T43" fmla="*/ 46 h 73"/>
                <a:gd name="T44" fmla="*/ 19 w 69"/>
                <a:gd name="T45" fmla="*/ 46 h 73"/>
                <a:gd name="T46" fmla="*/ 19 w 69"/>
                <a:gd name="T47" fmla="*/ 41 h 73"/>
                <a:gd name="T48" fmla="*/ 19 w 69"/>
                <a:gd name="T49" fmla="*/ 50 h 73"/>
                <a:gd name="T50" fmla="*/ 51 w 69"/>
                <a:gd name="T51" fmla="*/ 50 h 73"/>
                <a:gd name="T52" fmla="*/ 51 w 69"/>
                <a:gd name="T53" fmla="*/ 55 h 73"/>
                <a:gd name="T54" fmla="*/ 19 w 69"/>
                <a:gd name="T55" fmla="*/ 55 h 73"/>
                <a:gd name="T56" fmla="*/ 19 w 69"/>
                <a:gd name="T57" fmla="*/ 50 h 73"/>
                <a:gd name="T58" fmla="*/ 19 w 69"/>
                <a:gd name="T59" fmla="*/ 23 h 73"/>
                <a:gd name="T60" fmla="*/ 51 w 69"/>
                <a:gd name="T61" fmla="*/ 23 h 73"/>
                <a:gd name="T62" fmla="*/ 51 w 69"/>
                <a:gd name="T63" fmla="*/ 27 h 73"/>
                <a:gd name="T64" fmla="*/ 19 w 69"/>
                <a:gd name="T65" fmla="*/ 27 h 73"/>
                <a:gd name="T66" fmla="*/ 19 w 69"/>
                <a:gd name="T67" fmla="*/ 2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9" h="73">
                  <a:moveTo>
                    <a:pt x="6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70"/>
                    <a:pt x="4" y="73"/>
                    <a:pt x="7" y="73"/>
                  </a:cubicBezTo>
                  <a:cubicBezTo>
                    <a:pt x="62" y="73"/>
                    <a:pt x="62" y="73"/>
                    <a:pt x="62" y="73"/>
                  </a:cubicBezTo>
                  <a:cubicBezTo>
                    <a:pt x="66" y="73"/>
                    <a:pt x="69" y="70"/>
                    <a:pt x="69" y="66"/>
                  </a:cubicBezTo>
                  <a:cubicBezTo>
                    <a:pt x="69" y="7"/>
                    <a:pt x="69" y="7"/>
                    <a:pt x="69" y="7"/>
                  </a:cubicBezTo>
                  <a:cubicBezTo>
                    <a:pt x="69" y="3"/>
                    <a:pt x="66" y="0"/>
                    <a:pt x="62" y="0"/>
                  </a:cubicBezTo>
                  <a:close/>
                  <a:moveTo>
                    <a:pt x="60" y="64"/>
                  </a:moveTo>
                  <a:cubicBezTo>
                    <a:pt x="10" y="64"/>
                    <a:pt x="10" y="64"/>
                    <a:pt x="10" y="64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60" y="9"/>
                    <a:pt x="60" y="9"/>
                    <a:pt x="60" y="9"/>
                  </a:cubicBezTo>
                  <a:lnTo>
                    <a:pt x="60" y="64"/>
                  </a:lnTo>
                  <a:close/>
                  <a:moveTo>
                    <a:pt x="19" y="32"/>
                  </a:moveTo>
                  <a:cubicBezTo>
                    <a:pt x="51" y="32"/>
                    <a:pt x="51" y="32"/>
                    <a:pt x="51" y="32"/>
                  </a:cubicBezTo>
                  <a:cubicBezTo>
                    <a:pt x="51" y="37"/>
                    <a:pt x="51" y="37"/>
                    <a:pt x="51" y="37"/>
                  </a:cubicBezTo>
                  <a:cubicBezTo>
                    <a:pt x="19" y="37"/>
                    <a:pt x="19" y="37"/>
                    <a:pt x="19" y="37"/>
                  </a:cubicBezTo>
                  <a:lnTo>
                    <a:pt x="19" y="32"/>
                  </a:lnTo>
                  <a:close/>
                  <a:moveTo>
                    <a:pt x="19" y="41"/>
                  </a:moveTo>
                  <a:cubicBezTo>
                    <a:pt x="51" y="41"/>
                    <a:pt x="51" y="41"/>
                    <a:pt x="51" y="41"/>
                  </a:cubicBezTo>
                  <a:cubicBezTo>
                    <a:pt x="51" y="46"/>
                    <a:pt x="51" y="46"/>
                    <a:pt x="51" y="46"/>
                  </a:cubicBezTo>
                  <a:cubicBezTo>
                    <a:pt x="19" y="46"/>
                    <a:pt x="19" y="46"/>
                    <a:pt x="19" y="46"/>
                  </a:cubicBezTo>
                  <a:lnTo>
                    <a:pt x="19" y="41"/>
                  </a:lnTo>
                  <a:close/>
                  <a:moveTo>
                    <a:pt x="19" y="50"/>
                  </a:moveTo>
                  <a:cubicBezTo>
                    <a:pt x="51" y="50"/>
                    <a:pt x="51" y="50"/>
                    <a:pt x="51" y="50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19" y="55"/>
                    <a:pt x="19" y="55"/>
                    <a:pt x="19" y="55"/>
                  </a:cubicBezTo>
                  <a:lnTo>
                    <a:pt x="19" y="50"/>
                  </a:lnTo>
                  <a:close/>
                  <a:moveTo>
                    <a:pt x="19" y="23"/>
                  </a:moveTo>
                  <a:cubicBezTo>
                    <a:pt x="51" y="23"/>
                    <a:pt x="51" y="23"/>
                    <a:pt x="51" y="23"/>
                  </a:cubicBezTo>
                  <a:cubicBezTo>
                    <a:pt x="51" y="27"/>
                    <a:pt x="51" y="27"/>
                    <a:pt x="51" y="27"/>
                  </a:cubicBezTo>
                  <a:cubicBezTo>
                    <a:pt x="19" y="27"/>
                    <a:pt x="19" y="27"/>
                    <a:pt x="19" y="27"/>
                  </a:cubicBezTo>
                  <a:lnTo>
                    <a:pt x="19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3" name="任意多边形 117">
              <a:extLst>
                <a:ext uri="{FF2B5EF4-FFF2-40B4-BE49-F238E27FC236}">
                  <a16:creationId xmlns:a16="http://schemas.microsoft.com/office/drawing/2014/main" id="{E12BAFC9-75CF-4749-9367-3FA17C143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8998188" y="1536129"/>
              <a:ext cx="242709" cy="281855"/>
            </a:xfrm>
            <a:custGeom>
              <a:avLst/>
              <a:gdLst>
                <a:gd name="T0" fmla="*/ 54 w 76"/>
                <a:gd name="T1" fmla="*/ 0 h 88"/>
                <a:gd name="T2" fmla="*/ 14 w 76"/>
                <a:gd name="T3" fmla="*/ 28 h 88"/>
                <a:gd name="T4" fmla="*/ 17 w 76"/>
                <a:gd name="T5" fmla="*/ 65 h 88"/>
                <a:gd name="T6" fmla="*/ 49 w 76"/>
                <a:gd name="T7" fmla="*/ 27 h 88"/>
                <a:gd name="T8" fmla="*/ 33 w 76"/>
                <a:gd name="T9" fmla="*/ 74 h 88"/>
                <a:gd name="T10" fmla="*/ 70 w 76"/>
                <a:gd name="T11" fmla="*/ 57 h 88"/>
                <a:gd name="T12" fmla="*/ 54 w 76"/>
                <a:gd name="T13" fmla="*/ 0 h 88"/>
                <a:gd name="T14" fmla="*/ 4 w 76"/>
                <a:gd name="T15" fmla="*/ 78 h 88"/>
                <a:gd name="T16" fmla="*/ 10 w 76"/>
                <a:gd name="T17" fmla="*/ 83 h 88"/>
                <a:gd name="T18" fmla="*/ 47 w 76"/>
                <a:gd name="T19" fmla="*/ 41 h 88"/>
                <a:gd name="T20" fmla="*/ 4 w 76"/>
                <a:gd name="T21" fmla="*/ 7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" h="88">
                  <a:moveTo>
                    <a:pt x="54" y="0"/>
                  </a:moveTo>
                  <a:cubicBezTo>
                    <a:pt x="41" y="23"/>
                    <a:pt x="30" y="12"/>
                    <a:pt x="14" y="28"/>
                  </a:cubicBezTo>
                  <a:cubicBezTo>
                    <a:pt x="0" y="42"/>
                    <a:pt x="5" y="59"/>
                    <a:pt x="17" y="65"/>
                  </a:cubicBezTo>
                  <a:cubicBezTo>
                    <a:pt x="28" y="59"/>
                    <a:pt x="40" y="46"/>
                    <a:pt x="49" y="27"/>
                  </a:cubicBezTo>
                  <a:cubicBezTo>
                    <a:pt x="49" y="27"/>
                    <a:pt x="57" y="51"/>
                    <a:pt x="33" y="74"/>
                  </a:cubicBezTo>
                  <a:cubicBezTo>
                    <a:pt x="45" y="88"/>
                    <a:pt x="64" y="79"/>
                    <a:pt x="70" y="57"/>
                  </a:cubicBezTo>
                  <a:cubicBezTo>
                    <a:pt x="76" y="33"/>
                    <a:pt x="60" y="9"/>
                    <a:pt x="54" y="0"/>
                  </a:cubicBezTo>
                  <a:close/>
                  <a:moveTo>
                    <a:pt x="4" y="78"/>
                  </a:moveTo>
                  <a:cubicBezTo>
                    <a:pt x="4" y="78"/>
                    <a:pt x="5" y="83"/>
                    <a:pt x="10" y="83"/>
                  </a:cubicBezTo>
                  <a:cubicBezTo>
                    <a:pt x="15" y="83"/>
                    <a:pt x="36" y="71"/>
                    <a:pt x="47" y="41"/>
                  </a:cubicBezTo>
                  <a:cubicBezTo>
                    <a:pt x="30" y="70"/>
                    <a:pt x="6" y="78"/>
                    <a:pt x="4" y="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4" name="任意多边形 118">
              <a:extLst>
                <a:ext uri="{FF2B5EF4-FFF2-40B4-BE49-F238E27FC236}">
                  <a16:creationId xmlns:a16="http://schemas.microsoft.com/office/drawing/2014/main" id="{759AEE2C-B885-4D33-8782-799612FF85B1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5015" y="3366232"/>
              <a:ext cx="246623" cy="246623"/>
            </a:xfrm>
            <a:custGeom>
              <a:avLst/>
              <a:gdLst>
                <a:gd name="T0" fmla="*/ 53 w 77"/>
                <a:gd name="T1" fmla="*/ 30 h 77"/>
                <a:gd name="T2" fmla="*/ 25 w 77"/>
                <a:gd name="T3" fmla="*/ 2 h 77"/>
                <a:gd name="T4" fmla="*/ 38 w 77"/>
                <a:gd name="T5" fmla="*/ 0 h 77"/>
                <a:gd name="T6" fmla="*/ 53 w 77"/>
                <a:gd name="T7" fmla="*/ 3 h 77"/>
                <a:gd name="T8" fmla="*/ 53 w 77"/>
                <a:gd name="T9" fmla="*/ 30 h 77"/>
                <a:gd name="T10" fmla="*/ 58 w 77"/>
                <a:gd name="T11" fmla="*/ 53 h 77"/>
                <a:gd name="T12" fmla="*/ 58 w 77"/>
                <a:gd name="T13" fmla="*/ 5 h 77"/>
                <a:gd name="T14" fmla="*/ 77 w 77"/>
                <a:gd name="T15" fmla="*/ 39 h 77"/>
                <a:gd name="T16" fmla="*/ 74 w 77"/>
                <a:gd name="T17" fmla="*/ 53 h 77"/>
                <a:gd name="T18" fmla="*/ 58 w 77"/>
                <a:gd name="T19" fmla="*/ 53 h 77"/>
                <a:gd name="T20" fmla="*/ 24 w 77"/>
                <a:gd name="T21" fmla="*/ 58 h 77"/>
                <a:gd name="T22" fmla="*/ 72 w 77"/>
                <a:gd name="T23" fmla="*/ 58 h 77"/>
                <a:gd name="T24" fmla="*/ 38 w 77"/>
                <a:gd name="T25" fmla="*/ 77 h 77"/>
                <a:gd name="T26" fmla="*/ 24 w 77"/>
                <a:gd name="T27" fmla="*/ 74 h 77"/>
                <a:gd name="T28" fmla="*/ 24 w 77"/>
                <a:gd name="T29" fmla="*/ 58 h 77"/>
                <a:gd name="T30" fmla="*/ 32 w 77"/>
                <a:gd name="T31" fmla="*/ 17 h 77"/>
                <a:gd name="T32" fmla="*/ 1 w 77"/>
                <a:gd name="T33" fmla="*/ 48 h 77"/>
                <a:gd name="T34" fmla="*/ 0 w 77"/>
                <a:gd name="T35" fmla="*/ 39 h 77"/>
                <a:gd name="T36" fmla="*/ 20 w 77"/>
                <a:gd name="T37" fmla="*/ 5 h 77"/>
                <a:gd name="T38" fmla="*/ 32 w 77"/>
                <a:gd name="T39" fmla="*/ 17 h 77"/>
                <a:gd name="T40" fmla="*/ 19 w 77"/>
                <a:gd name="T41" fmla="*/ 38 h 77"/>
                <a:gd name="T42" fmla="*/ 19 w 77"/>
                <a:gd name="T43" fmla="*/ 72 h 77"/>
                <a:gd name="T44" fmla="*/ 3 w 77"/>
                <a:gd name="T45" fmla="*/ 54 h 77"/>
                <a:gd name="T46" fmla="*/ 19 w 77"/>
                <a:gd name="T47" fmla="*/ 3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7" h="77">
                  <a:moveTo>
                    <a:pt x="53" y="3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9" y="1"/>
                    <a:pt x="34" y="0"/>
                    <a:pt x="38" y="0"/>
                  </a:cubicBezTo>
                  <a:cubicBezTo>
                    <a:pt x="43" y="0"/>
                    <a:pt x="48" y="1"/>
                    <a:pt x="53" y="3"/>
                  </a:cubicBezTo>
                  <a:lnTo>
                    <a:pt x="53" y="30"/>
                  </a:lnTo>
                  <a:close/>
                  <a:moveTo>
                    <a:pt x="58" y="53"/>
                  </a:moveTo>
                  <a:cubicBezTo>
                    <a:pt x="58" y="5"/>
                    <a:pt x="58" y="5"/>
                    <a:pt x="58" y="5"/>
                  </a:cubicBezTo>
                  <a:cubicBezTo>
                    <a:pt x="69" y="12"/>
                    <a:pt x="77" y="24"/>
                    <a:pt x="77" y="39"/>
                  </a:cubicBezTo>
                  <a:cubicBezTo>
                    <a:pt x="77" y="44"/>
                    <a:pt x="76" y="49"/>
                    <a:pt x="74" y="53"/>
                  </a:cubicBezTo>
                  <a:lnTo>
                    <a:pt x="58" y="53"/>
                  </a:lnTo>
                  <a:close/>
                  <a:moveTo>
                    <a:pt x="24" y="58"/>
                  </a:moveTo>
                  <a:cubicBezTo>
                    <a:pt x="72" y="58"/>
                    <a:pt x="72" y="58"/>
                    <a:pt x="72" y="58"/>
                  </a:cubicBezTo>
                  <a:cubicBezTo>
                    <a:pt x="65" y="69"/>
                    <a:pt x="53" y="77"/>
                    <a:pt x="38" y="77"/>
                  </a:cubicBezTo>
                  <a:cubicBezTo>
                    <a:pt x="33" y="77"/>
                    <a:pt x="28" y="76"/>
                    <a:pt x="24" y="74"/>
                  </a:cubicBezTo>
                  <a:lnTo>
                    <a:pt x="24" y="58"/>
                  </a:lnTo>
                  <a:close/>
                  <a:moveTo>
                    <a:pt x="32" y="17"/>
                  </a:moveTo>
                  <a:cubicBezTo>
                    <a:pt x="1" y="48"/>
                    <a:pt x="1" y="48"/>
                    <a:pt x="1" y="48"/>
                  </a:cubicBezTo>
                  <a:cubicBezTo>
                    <a:pt x="0" y="45"/>
                    <a:pt x="0" y="42"/>
                    <a:pt x="0" y="39"/>
                  </a:cubicBezTo>
                  <a:cubicBezTo>
                    <a:pt x="0" y="24"/>
                    <a:pt x="8" y="12"/>
                    <a:pt x="20" y="5"/>
                  </a:cubicBezTo>
                  <a:lnTo>
                    <a:pt x="32" y="17"/>
                  </a:lnTo>
                  <a:close/>
                  <a:moveTo>
                    <a:pt x="19" y="38"/>
                  </a:moveTo>
                  <a:cubicBezTo>
                    <a:pt x="19" y="72"/>
                    <a:pt x="19" y="72"/>
                    <a:pt x="19" y="72"/>
                  </a:cubicBezTo>
                  <a:cubicBezTo>
                    <a:pt x="12" y="68"/>
                    <a:pt x="6" y="62"/>
                    <a:pt x="3" y="54"/>
                  </a:cubicBezTo>
                  <a:lnTo>
                    <a:pt x="19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5" name="任意多边形 119">
              <a:extLst>
                <a:ext uri="{FF2B5EF4-FFF2-40B4-BE49-F238E27FC236}">
                  <a16:creationId xmlns:a16="http://schemas.microsoft.com/office/drawing/2014/main" id="{77685872-2067-4972-8B2C-5153E1C8B82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0276" y="4031724"/>
              <a:ext cx="229008" cy="197690"/>
            </a:xfrm>
            <a:custGeom>
              <a:avLst/>
              <a:gdLst>
                <a:gd name="T0" fmla="*/ 18 w 72"/>
                <a:gd name="T1" fmla="*/ 0 h 62"/>
                <a:gd name="T2" fmla="*/ 54 w 72"/>
                <a:gd name="T3" fmla="*/ 0 h 62"/>
                <a:gd name="T4" fmla="*/ 54 w 72"/>
                <a:gd name="T5" fmla="*/ 9 h 62"/>
                <a:gd name="T6" fmla="*/ 18 w 72"/>
                <a:gd name="T7" fmla="*/ 9 h 62"/>
                <a:gd name="T8" fmla="*/ 18 w 72"/>
                <a:gd name="T9" fmla="*/ 0 h 62"/>
                <a:gd name="T10" fmla="*/ 67 w 72"/>
                <a:gd name="T11" fmla="*/ 13 h 62"/>
                <a:gd name="T12" fmla="*/ 4 w 72"/>
                <a:gd name="T13" fmla="*/ 13 h 62"/>
                <a:gd name="T14" fmla="*/ 0 w 72"/>
                <a:gd name="T15" fmla="*/ 18 h 62"/>
                <a:gd name="T16" fmla="*/ 0 w 72"/>
                <a:gd name="T17" fmla="*/ 40 h 62"/>
                <a:gd name="T18" fmla="*/ 4 w 72"/>
                <a:gd name="T19" fmla="*/ 44 h 62"/>
                <a:gd name="T20" fmla="*/ 18 w 72"/>
                <a:gd name="T21" fmla="*/ 44 h 62"/>
                <a:gd name="T22" fmla="*/ 18 w 72"/>
                <a:gd name="T23" fmla="*/ 62 h 62"/>
                <a:gd name="T24" fmla="*/ 54 w 72"/>
                <a:gd name="T25" fmla="*/ 62 h 62"/>
                <a:gd name="T26" fmla="*/ 54 w 72"/>
                <a:gd name="T27" fmla="*/ 44 h 62"/>
                <a:gd name="T28" fmla="*/ 67 w 72"/>
                <a:gd name="T29" fmla="*/ 44 h 62"/>
                <a:gd name="T30" fmla="*/ 72 w 72"/>
                <a:gd name="T31" fmla="*/ 40 h 62"/>
                <a:gd name="T32" fmla="*/ 72 w 72"/>
                <a:gd name="T33" fmla="*/ 18 h 62"/>
                <a:gd name="T34" fmla="*/ 67 w 72"/>
                <a:gd name="T35" fmla="*/ 13 h 62"/>
                <a:gd name="T36" fmla="*/ 49 w 72"/>
                <a:gd name="T37" fmla="*/ 58 h 62"/>
                <a:gd name="T38" fmla="*/ 22 w 72"/>
                <a:gd name="T39" fmla="*/ 58 h 62"/>
                <a:gd name="T40" fmla="*/ 22 w 72"/>
                <a:gd name="T41" fmla="*/ 35 h 62"/>
                <a:gd name="T42" fmla="*/ 49 w 72"/>
                <a:gd name="T43" fmla="*/ 35 h 62"/>
                <a:gd name="T44" fmla="*/ 49 w 72"/>
                <a:gd name="T45" fmla="*/ 58 h 62"/>
                <a:gd name="T46" fmla="*/ 68 w 72"/>
                <a:gd name="T47" fmla="*/ 20 h 62"/>
                <a:gd name="T48" fmla="*/ 65 w 72"/>
                <a:gd name="T49" fmla="*/ 23 h 62"/>
                <a:gd name="T50" fmla="*/ 62 w 72"/>
                <a:gd name="T51" fmla="*/ 20 h 62"/>
                <a:gd name="T52" fmla="*/ 65 w 72"/>
                <a:gd name="T53" fmla="*/ 17 h 62"/>
                <a:gd name="T54" fmla="*/ 68 w 72"/>
                <a:gd name="T55" fmla="*/ 2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2" h="62">
                  <a:moveTo>
                    <a:pt x="18" y="0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54" y="9"/>
                    <a:pt x="54" y="9"/>
                    <a:pt x="54" y="9"/>
                  </a:cubicBezTo>
                  <a:cubicBezTo>
                    <a:pt x="18" y="9"/>
                    <a:pt x="18" y="9"/>
                    <a:pt x="18" y="9"/>
                  </a:cubicBezTo>
                  <a:lnTo>
                    <a:pt x="18" y="0"/>
                  </a:lnTo>
                  <a:close/>
                  <a:moveTo>
                    <a:pt x="67" y="13"/>
                  </a:moveTo>
                  <a:cubicBezTo>
                    <a:pt x="4" y="13"/>
                    <a:pt x="4" y="13"/>
                    <a:pt x="4" y="13"/>
                  </a:cubicBezTo>
                  <a:cubicBezTo>
                    <a:pt x="2" y="13"/>
                    <a:pt x="0" y="15"/>
                    <a:pt x="0" y="18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2" y="44"/>
                    <a:pt x="4" y="44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54" y="62"/>
                    <a:pt x="54" y="62"/>
                    <a:pt x="54" y="62"/>
                  </a:cubicBezTo>
                  <a:cubicBezTo>
                    <a:pt x="54" y="44"/>
                    <a:pt x="54" y="44"/>
                    <a:pt x="54" y="44"/>
                  </a:cubicBezTo>
                  <a:cubicBezTo>
                    <a:pt x="67" y="44"/>
                    <a:pt x="67" y="44"/>
                    <a:pt x="67" y="44"/>
                  </a:cubicBezTo>
                  <a:cubicBezTo>
                    <a:pt x="70" y="44"/>
                    <a:pt x="72" y="42"/>
                    <a:pt x="72" y="40"/>
                  </a:cubicBezTo>
                  <a:cubicBezTo>
                    <a:pt x="72" y="18"/>
                    <a:pt x="72" y="18"/>
                    <a:pt x="72" y="18"/>
                  </a:cubicBezTo>
                  <a:cubicBezTo>
                    <a:pt x="72" y="15"/>
                    <a:pt x="70" y="13"/>
                    <a:pt x="67" y="13"/>
                  </a:cubicBezTo>
                  <a:close/>
                  <a:moveTo>
                    <a:pt x="49" y="58"/>
                  </a:moveTo>
                  <a:cubicBezTo>
                    <a:pt x="22" y="58"/>
                    <a:pt x="22" y="58"/>
                    <a:pt x="22" y="58"/>
                  </a:cubicBezTo>
                  <a:cubicBezTo>
                    <a:pt x="22" y="35"/>
                    <a:pt x="22" y="35"/>
                    <a:pt x="22" y="35"/>
                  </a:cubicBezTo>
                  <a:cubicBezTo>
                    <a:pt x="49" y="35"/>
                    <a:pt x="49" y="35"/>
                    <a:pt x="49" y="35"/>
                  </a:cubicBezTo>
                  <a:lnTo>
                    <a:pt x="49" y="58"/>
                  </a:lnTo>
                  <a:close/>
                  <a:moveTo>
                    <a:pt x="68" y="20"/>
                  </a:moveTo>
                  <a:cubicBezTo>
                    <a:pt x="68" y="22"/>
                    <a:pt x="67" y="23"/>
                    <a:pt x="65" y="23"/>
                  </a:cubicBezTo>
                  <a:cubicBezTo>
                    <a:pt x="63" y="23"/>
                    <a:pt x="62" y="22"/>
                    <a:pt x="62" y="20"/>
                  </a:cubicBezTo>
                  <a:cubicBezTo>
                    <a:pt x="62" y="18"/>
                    <a:pt x="63" y="17"/>
                    <a:pt x="65" y="17"/>
                  </a:cubicBezTo>
                  <a:cubicBezTo>
                    <a:pt x="67" y="17"/>
                    <a:pt x="68" y="18"/>
                    <a:pt x="68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6" name="任意多边形 120">
              <a:extLst>
                <a:ext uri="{FF2B5EF4-FFF2-40B4-BE49-F238E27FC236}">
                  <a16:creationId xmlns:a16="http://schemas.microsoft.com/office/drawing/2014/main" id="{BEF10C24-D971-4704-A32B-B7FBA02C0739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0637" y="3841862"/>
              <a:ext cx="230965" cy="230965"/>
            </a:xfrm>
            <a:custGeom>
              <a:avLst/>
              <a:gdLst>
                <a:gd name="T0" fmla="*/ 13 w 72"/>
                <a:gd name="T1" fmla="*/ 36 h 72"/>
                <a:gd name="T2" fmla="*/ 13 w 72"/>
                <a:gd name="T3" fmla="*/ 33 h 72"/>
                <a:gd name="T4" fmla="*/ 1 w 72"/>
                <a:gd name="T5" fmla="*/ 29 h 72"/>
                <a:gd name="T6" fmla="*/ 0 w 72"/>
                <a:gd name="T7" fmla="*/ 36 h 72"/>
                <a:gd name="T8" fmla="*/ 11 w 72"/>
                <a:gd name="T9" fmla="*/ 62 h 72"/>
                <a:gd name="T10" fmla="*/ 19 w 72"/>
                <a:gd name="T11" fmla="*/ 51 h 72"/>
                <a:gd name="T12" fmla="*/ 13 w 72"/>
                <a:gd name="T13" fmla="*/ 36 h 72"/>
                <a:gd name="T14" fmla="*/ 58 w 72"/>
                <a:gd name="T15" fmla="*/ 36 h 72"/>
                <a:gd name="T16" fmla="*/ 52 w 72"/>
                <a:gd name="T17" fmla="*/ 51 h 72"/>
                <a:gd name="T18" fmla="*/ 60 w 72"/>
                <a:gd name="T19" fmla="*/ 62 h 72"/>
                <a:gd name="T20" fmla="*/ 72 w 72"/>
                <a:gd name="T21" fmla="*/ 36 h 72"/>
                <a:gd name="T22" fmla="*/ 71 w 72"/>
                <a:gd name="T23" fmla="*/ 29 h 72"/>
                <a:gd name="T24" fmla="*/ 58 w 72"/>
                <a:gd name="T25" fmla="*/ 33 h 72"/>
                <a:gd name="T26" fmla="*/ 58 w 72"/>
                <a:gd name="T27" fmla="*/ 36 h 72"/>
                <a:gd name="T28" fmla="*/ 40 w 72"/>
                <a:gd name="T29" fmla="*/ 14 h 72"/>
                <a:gd name="T30" fmla="*/ 55 w 72"/>
                <a:gd name="T31" fmla="*/ 25 h 72"/>
                <a:gd name="T32" fmla="*/ 68 w 72"/>
                <a:gd name="T33" fmla="*/ 21 h 72"/>
                <a:gd name="T34" fmla="*/ 40 w 72"/>
                <a:gd name="T35" fmla="*/ 0 h 72"/>
                <a:gd name="T36" fmla="*/ 40 w 72"/>
                <a:gd name="T37" fmla="*/ 14 h 72"/>
                <a:gd name="T38" fmla="*/ 16 w 72"/>
                <a:gd name="T39" fmla="*/ 25 h 72"/>
                <a:gd name="T40" fmla="*/ 31 w 72"/>
                <a:gd name="T41" fmla="*/ 14 h 72"/>
                <a:gd name="T42" fmla="*/ 31 w 72"/>
                <a:gd name="T43" fmla="*/ 0 h 72"/>
                <a:gd name="T44" fmla="*/ 3 w 72"/>
                <a:gd name="T45" fmla="*/ 21 h 72"/>
                <a:gd name="T46" fmla="*/ 16 w 72"/>
                <a:gd name="T47" fmla="*/ 25 h 72"/>
                <a:gd name="T48" fmla="*/ 45 w 72"/>
                <a:gd name="T49" fmla="*/ 56 h 72"/>
                <a:gd name="T50" fmla="*/ 36 w 72"/>
                <a:gd name="T51" fmla="*/ 58 h 72"/>
                <a:gd name="T52" fmla="*/ 26 w 72"/>
                <a:gd name="T53" fmla="*/ 56 h 72"/>
                <a:gd name="T54" fmla="*/ 18 w 72"/>
                <a:gd name="T55" fmla="*/ 67 h 72"/>
                <a:gd name="T56" fmla="*/ 36 w 72"/>
                <a:gd name="T57" fmla="*/ 72 h 72"/>
                <a:gd name="T58" fmla="*/ 53 w 72"/>
                <a:gd name="T59" fmla="*/ 67 h 72"/>
                <a:gd name="T60" fmla="*/ 45 w 72"/>
                <a:gd name="T61" fmla="*/ 5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2" h="72">
                  <a:moveTo>
                    <a:pt x="13" y="36"/>
                  </a:moveTo>
                  <a:cubicBezTo>
                    <a:pt x="13" y="35"/>
                    <a:pt x="13" y="34"/>
                    <a:pt x="13" y="33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0" y="31"/>
                    <a:pt x="0" y="34"/>
                    <a:pt x="0" y="36"/>
                  </a:cubicBezTo>
                  <a:cubicBezTo>
                    <a:pt x="0" y="46"/>
                    <a:pt x="4" y="56"/>
                    <a:pt x="11" y="62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6" y="47"/>
                    <a:pt x="13" y="42"/>
                    <a:pt x="13" y="36"/>
                  </a:cubicBezTo>
                  <a:close/>
                  <a:moveTo>
                    <a:pt x="58" y="36"/>
                  </a:moveTo>
                  <a:cubicBezTo>
                    <a:pt x="58" y="42"/>
                    <a:pt x="56" y="47"/>
                    <a:pt x="52" y="51"/>
                  </a:cubicBezTo>
                  <a:cubicBezTo>
                    <a:pt x="60" y="62"/>
                    <a:pt x="60" y="62"/>
                    <a:pt x="60" y="62"/>
                  </a:cubicBezTo>
                  <a:cubicBezTo>
                    <a:pt x="67" y="56"/>
                    <a:pt x="72" y="46"/>
                    <a:pt x="72" y="36"/>
                  </a:cubicBezTo>
                  <a:cubicBezTo>
                    <a:pt x="72" y="34"/>
                    <a:pt x="71" y="31"/>
                    <a:pt x="71" y="29"/>
                  </a:cubicBezTo>
                  <a:cubicBezTo>
                    <a:pt x="58" y="33"/>
                    <a:pt x="58" y="33"/>
                    <a:pt x="58" y="33"/>
                  </a:cubicBezTo>
                  <a:cubicBezTo>
                    <a:pt x="58" y="34"/>
                    <a:pt x="58" y="35"/>
                    <a:pt x="58" y="36"/>
                  </a:cubicBezTo>
                  <a:close/>
                  <a:moveTo>
                    <a:pt x="40" y="14"/>
                  </a:moveTo>
                  <a:cubicBezTo>
                    <a:pt x="47" y="15"/>
                    <a:pt x="52" y="19"/>
                    <a:pt x="55" y="25"/>
                  </a:cubicBezTo>
                  <a:cubicBezTo>
                    <a:pt x="68" y="21"/>
                    <a:pt x="68" y="21"/>
                    <a:pt x="68" y="21"/>
                  </a:cubicBezTo>
                  <a:cubicBezTo>
                    <a:pt x="63" y="10"/>
                    <a:pt x="53" y="2"/>
                    <a:pt x="40" y="0"/>
                  </a:cubicBezTo>
                  <a:lnTo>
                    <a:pt x="40" y="14"/>
                  </a:lnTo>
                  <a:close/>
                  <a:moveTo>
                    <a:pt x="16" y="25"/>
                  </a:moveTo>
                  <a:cubicBezTo>
                    <a:pt x="19" y="19"/>
                    <a:pt x="25" y="15"/>
                    <a:pt x="31" y="14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9" y="2"/>
                    <a:pt x="8" y="10"/>
                    <a:pt x="3" y="21"/>
                  </a:cubicBezTo>
                  <a:lnTo>
                    <a:pt x="16" y="25"/>
                  </a:lnTo>
                  <a:close/>
                  <a:moveTo>
                    <a:pt x="45" y="56"/>
                  </a:moveTo>
                  <a:cubicBezTo>
                    <a:pt x="42" y="58"/>
                    <a:pt x="39" y="58"/>
                    <a:pt x="36" y="58"/>
                  </a:cubicBezTo>
                  <a:cubicBezTo>
                    <a:pt x="32" y="58"/>
                    <a:pt x="29" y="58"/>
                    <a:pt x="26" y="56"/>
                  </a:cubicBezTo>
                  <a:cubicBezTo>
                    <a:pt x="18" y="67"/>
                    <a:pt x="18" y="67"/>
                    <a:pt x="18" y="67"/>
                  </a:cubicBezTo>
                  <a:cubicBezTo>
                    <a:pt x="24" y="70"/>
                    <a:pt x="30" y="72"/>
                    <a:pt x="36" y="72"/>
                  </a:cubicBezTo>
                  <a:cubicBezTo>
                    <a:pt x="42" y="72"/>
                    <a:pt x="48" y="70"/>
                    <a:pt x="53" y="67"/>
                  </a:cubicBezTo>
                  <a:lnTo>
                    <a:pt x="45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7" name="任意多边形 121">
              <a:extLst>
                <a:ext uri="{FF2B5EF4-FFF2-40B4-BE49-F238E27FC236}">
                  <a16:creationId xmlns:a16="http://schemas.microsoft.com/office/drawing/2014/main" id="{306B3457-3A35-4A4D-8A2D-133B600912E0}"/>
                </a:ext>
              </a:extLst>
            </p:cNvPr>
            <p:cNvSpPr>
              <a:spLocks/>
            </p:cNvSpPr>
            <p:nvPr/>
          </p:nvSpPr>
          <p:spPr bwMode="auto">
            <a:xfrm>
              <a:off x="9078439" y="1082029"/>
              <a:ext cx="221179" cy="221178"/>
            </a:xfrm>
            <a:custGeom>
              <a:avLst/>
              <a:gdLst>
                <a:gd name="T0" fmla="*/ 35 w 69"/>
                <a:gd name="T1" fmla="*/ 0 h 69"/>
                <a:gd name="T2" fmla="*/ 0 w 69"/>
                <a:gd name="T3" fmla="*/ 35 h 69"/>
                <a:gd name="T4" fmla="*/ 35 w 69"/>
                <a:gd name="T5" fmla="*/ 69 h 69"/>
                <a:gd name="T6" fmla="*/ 69 w 69"/>
                <a:gd name="T7" fmla="*/ 35 h 69"/>
                <a:gd name="T8" fmla="*/ 35 w 69"/>
                <a:gd name="T9" fmla="*/ 0 h 69"/>
                <a:gd name="T10" fmla="*/ 35 w 69"/>
                <a:gd name="T11" fmla="*/ 62 h 69"/>
                <a:gd name="T12" fmla="*/ 7 w 69"/>
                <a:gd name="T13" fmla="*/ 35 h 69"/>
                <a:gd name="T14" fmla="*/ 35 w 69"/>
                <a:gd name="T15" fmla="*/ 7 h 69"/>
                <a:gd name="T16" fmla="*/ 62 w 69"/>
                <a:gd name="T17" fmla="*/ 35 h 69"/>
                <a:gd name="T18" fmla="*/ 35 w 69"/>
                <a:gd name="T19" fmla="*/ 62 h 69"/>
                <a:gd name="T20" fmla="*/ 22 w 69"/>
                <a:gd name="T21" fmla="*/ 24 h 69"/>
                <a:gd name="T22" fmla="*/ 37 w 69"/>
                <a:gd name="T23" fmla="*/ 35 h 69"/>
                <a:gd name="T24" fmla="*/ 22 w 69"/>
                <a:gd name="T25" fmla="*/ 45 h 69"/>
                <a:gd name="T26" fmla="*/ 22 w 69"/>
                <a:gd name="T27" fmla="*/ 24 h 69"/>
                <a:gd name="T28" fmla="*/ 39 w 69"/>
                <a:gd name="T29" fmla="*/ 24 h 69"/>
                <a:gd name="T30" fmla="*/ 54 w 69"/>
                <a:gd name="T31" fmla="*/ 35 h 69"/>
                <a:gd name="T32" fmla="*/ 39 w 69"/>
                <a:gd name="T33" fmla="*/ 45 h 69"/>
                <a:gd name="T34" fmla="*/ 39 w 69"/>
                <a:gd name="T35" fmla="*/ 2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9" h="69">
                  <a:moveTo>
                    <a:pt x="35" y="0"/>
                  </a:moveTo>
                  <a:cubicBezTo>
                    <a:pt x="16" y="0"/>
                    <a:pt x="0" y="16"/>
                    <a:pt x="0" y="35"/>
                  </a:cubicBezTo>
                  <a:cubicBezTo>
                    <a:pt x="0" y="53"/>
                    <a:pt x="16" y="69"/>
                    <a:pt x="35" y="69"/>
                  </a:cubicBezTo>
                  <a:cubicBezTo>
                    <a:pt x="53" y="69"/>
                    <a:pt x="69" y="53"/>
                    <a:pt x="69" y="35"/>
                  </a:cubicBezTo>
                  <a:cubicBezTo>
                    <a:pt x="69" y="16"/>
                    <a:pt x="53" y="0"/>
                    <a:pt x="35" y="0"/>
                  </a:cubicBezTo>
                  <a:close/>
                  <a:moveTo>
                    <a:pt x="35" y="62"/>
                  </a:moveTo>
                  <a:cubicBezTo>
                    <a:pt x="19" y="62"/>
                    <a:pt x="7" y="50"/>
                    <a:pt x="7" y="35"/>
                  </a:cubicBezTo>
                  <a:cubicBezTo>
                    <a:pt x="7" y="19"/>
                    <a:pt x="19" y="7"/>
                    <a:pt x="35" y="7"/>
                  </a:cubicBezTo>
                  <a:cubicBezTo>
                    <a:pt x="50" y="7"/>
                    <a:pt x="62" y="19"/>
                    <a:pt x="62" y="35"/>
                  </a:cubicBezTo>
                  <a:cubicBezTo>
                    <a:pt x="62" y="50"/>
                    <a:pt x="50" y="62"/>
                    <a:pt x="35" y="62"/>
                  </a:cubicBezTo>
                  <a:close/>
                  <a:moveTo>
                    <a:pt x="22" y="24"/>
                  </a:moveTo>
                  <a:cubicBezTo>
                    <a:pt x="37" y="35"/>
                    <a:pt x="37" y="35"/>
                    <a:pt x="37" y="35"/>
                  </a:cubicBezTo>
                  <a:cubicBezTo>
                    <a:pt x="22" y="45"/>
                    <a:pt x="22" y="45"/>
                    <a:pt x="22" y="45"/>
                  </a:cubicBezTo>
                  <a:lnTo>
                    <a:pt x="22" y="24"/>
                  </a:lnTo>
                  <a:close/>
                  <a:moveTo>
                    <a:pt x="39" y="24"/>
                  </a:moveTo>
                  <a:cubicBezTo>
                    <a:pt x="54" y="35"/>
                    <a:pt x="54" y="35"/>
                    <a:pt x="54" y="35"/>
                  </a:cubicBezTo>
                  <a:cubicBezTo>
                    <a:pt x="39" y="45"/>
                    <a:pt x="39" y="45"/>
                    <a:pt x="39" y="45"/>
                  </a:cubicBezTo>
                  <a:lnTo>
                    <a:pt x="39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8" name="任意多边形 122">
              <a:extLst>
                <a:ext uri="{FF2B5EF4-FFF2-40B4-BE49-F238E27FC236}">
                  <a16:creationId xmlns:a16="http://schemas.microsoft.com/office/drawing/2014/main" id="{FB0C9152-A0DC-40AD-A512-4B31FA49622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2483" y="3088291"/>
              <a:ext cx="242709" cy="252495"/>
            </a:xfrm>
            <a:custGeom>
              <a:avLst/>
              <a:gdLst>
                <a:gd name="T0" fmla="*/ 59 w 124"/>
                <a:gd name="T1" fmla="*/ 129 h 129"/>
                <a:gd name="T2" fmla="*/ 59 w 124"/>
                <a:gd name="T3" fmla="*/ 70 h 129"/>
                <a:gd name="T4" fmla="*/ 0 w 124"/>
                <a:gd name="T5" fmla="*/ 129 h 129"/>
                <a:gd name="T6" fmla="*/ 0 w 124"/>
                <a:gd name="T7" fmla="*/ 0 h 129"/>
                <a:gd name="T8" fmla="*/ 59 w 124"/>
                <a:gd name="T9" fmla="*/ 58 h 129"/>
                <a:gd name="T10" fmla="*/ 59 w 124"/>
                <a:gd name="T11" fmla="*/ 0 h 129"/>
                <a:gd name="T12" fmla="*/ 124 w 124"/>
                <a:gd name="T13" fmla="*/ 65 h 129"/>
                <a:gd name="T14" fmla="*/ 59 w 124"/>
                <a:gd name="T15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4" h="129">
                  <a:moveTo>
                    <a:pt x="59" y="129"/>
                  </a:moveTo>
                  <a:lnTo>
                    <a:pt x="59" y="70"/>
                  </a:lnTo>
                  <a:lnTo>
                    <a:pt x="0" y="129"/>
                  </a:lnTo>
                  <a:lnTo>
                    <a:pt x="0" y="0"/>
                  </a:lnTo>
                  <a:lnTo>
                    <a:pt x="59" y="58"/>
                  </a:lnTo>
                  <a:lnTo>
                    <a:pt x="59" y="0"/>
                  </a:lnTo>
                  <a:lnTo>
                    <a:pt x="124" y="65"/>
                  </a:lnTo>
                  <a:lnTo>
                    <a:pt x="59" y="1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9" name="任意多边形 123">
              <a:extLst>
                <a:ext uri="{FF2B5EF4-FFF2-40B4-BE49-F238E27FC236}">
                  <a16:creationId xmlns:a16="http://schemas.microsoft.com/office/drawing/2014/main" id="{2FAFE438-F377-4B9D-82E8-4566C28542C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75405" y="2205535"/>
              <a:ext cx="256411" cy="254453"/>
            </a:xfrm>
            <a:custGeom>
              <a:avLst/>
              <a:gdLst>
                <a:gd name="T0" fmla="*/ 0 w 131"/>
                <a:gd name="T1" fmla="*/ 130 h 130"/>
                <a:gd name="T2" fmla="*/ 66 w 131"/>
                <a:gd name="T3" fmla="*/ 130 h 130"/>
                <a:gd name="T4" fmla="*/ 66 w 131"/>
                <a:gd name="T5" fmla="*/ 0 h 130"/>
                <a:gd name="T6" fmla="*/ 0 w 131"/>
                <a:gd name="T7" fmla="*/ 0 h 130"/>
                <a:gd name="T8" fmla="*/ 0 w 131"/>
                <a:gd name="T9" fmla="*/ 130 h 130"/>
                <a:gd name="T10" fmla="*/ 41 w 131"/>
                <a:gd name="T11" fmla="*/ 16 h 130"/>
                <a:gd name="T12" fmla="*/ 58 w 131"/>
                <a:gd name="T13" fmla="*/ 16 h 130"/>
                <a:gd name="T14" fmla="*/ 58 w 131"/>
                <a:gd name="T15" fmla="*/ 32 h 130"/>
                <a:gd name="T16" fmla="*/ 41 w 131"/>
                <a:gd name="T17" fmla="*/ 32 h 130"/>
                <a:gd name="T18" fmla="*/ 41 w 131"/>
                <a:gd name="T19" fmla="*/ 16 h 130"/>
                <a:gd name="T20" fmla="*/ 41 w 131"/>
                <a:gd name="T21" fmla="*/ 49 h 130"/>
                <a:gd name="T22" fmla="*/ 58 w 131"/>
                <a:gd name="T23" fmla="*/ 49 h 130"/>
                <a:gd name="T24" fmla="*/ 58 w 131"/>
                <a:gd name="T25" fmla="*/ 65 h 130"/>
                <a:gd name="T26" fmla="*/ 41 w 131"/>
                <a:gd name="T27" fmla="*/ 65 h 130"/>
                <a:gd name="T28" fmla="*/ 41 w 131"/>
                <a:gd name="T29" fmla="*/ 49 h 130"/>
                <a:gd name="T30" fmla="*/ 41 w 131"/>
                <a:gd name="T31" fmla="*/ 81 h 130"/>
                <a:gd name="T32" fmla="*/ 58 w 131"/>
                <a:gd name="T33" fmla="*/ 81 h 130"/>
                <a:gd name="T34" fmla="*/ 58 w 131"/>
                <a:gd name="T35" fmla="*/ 98 h 130"/>
                <a:gd name="T36" fmla="*/ 41 w 131"/>
                <a:gd name="T37" fmla="*/ 98 h 130"/>
                <a:gd name="T38" fmla="*/ 41 w 131"/>
                <a:gd name="T39" fmla="*/ 81 h 130"/>
                <a:gd name="T40" fmla="*/ 9 w 131"/>
                <a:gd name="T41" fmla="*/ 16 h 130"/>
                <a:gd name="T42" fmla="*/ 25 w 131"/>
                <a:gd name="T43" fmla="*/ 16 h 130"/>
                <a:gd name="T44" fmla="*/ 25 w 131"/>
                <a:gd name="T45" fmla="*/ 32 h 130"/>
                <a:gd name="T46" fmla="*/ 9 w 131"/>
                <a:gd name="T47" fmla="*/ 32 h 130"/>
                <a:gd name="T48" fmla="*/ 9 w 131"/>
                <a:gd name="T49" fmla="*/ 16 h 130"/>
                <a:gd name="T50" fmla="*/ 9 w 131"/>
                <a:gd name="T51" fmla="*/ 49 h 130"/>
                <a:gd name="T52" fmla="*/ 25 w 131"/>
                <a:gd name="T53" fmla="*/ 49 h 130"/>
                <a:gd name="T54" fmla="*/ 25 w 131"/>
                <a:gd name="T55" fmla="*/ 65 h 130"/>
                <a:gd name="T56" fmla="*/ 9 w 131"/>
                <a:gd name="T57" fmla="*/ 65 h 130"/>
                <a:gd name="T58" fmla="*/ 9 w 131"/>
                <a:gd name="T59" fmla="*/ 49 h 130"/>
                <a:gd name="T60" fmla="*/ 9 w 131"/>
                <a:gd name="T61" fmla="*/ 81 h 130"/>
                <a:gd name="T62" fmla="*/ 25 w 131"/>
                <a:gd name="T63" fmla="*/ 81 h 130"/>
                <a:gd name="T64" fmla="*/ 25 w 131"/>
                <a:gd name="T65" fmla="*/ 98 h 130"/>
                <a:gd name="T66" fmla="*/ 9 w 131"/>
                <a:gd name="T67" fmla="*/ 98 h 130"/>
                <a:gd name="T68" fmla="*/ 9 w 131"/>
                <a:gd name="T69" fmla="*/ 81 h 130"/>
                <a:gd name="T70" fmla="*/ 74 w 131"/>
                <a:gd name="T71" fmla="*/ 41 h 130"/>
                <a:gd name="T72" fmla="*/ 131 w 131"/>
                <a:gd name="T73" fmla="*/ 41 h 130"/>
                <a:gd name="T74" fmla="*/ 131 w 131"/>
                <a:gd name="T75" fmla="*/ 49 h 130"/>
                <a:gd name="T76" fmla="*/ 74 w 131"/>
                <a:gd name="T77" fmla="*/ 49 h 130"/>
                <a:gd name="T78" fmla="*/ 74 w 131"/>
                <a:gd name="T79" fmla="*/ 41 h 130"/>
                <a:gd name="T80" fmla="*/ 74 w 131"/>
                <a:gd name="T81" fmla="*/ 130 h 130"/>
                <a:gd name="T82" fmla="*/ 90 w 131"/>
                <a:gd name="T83" fmla="*/ 130 h 130"/>
                <a:gd name="T84" fmla="*/ 90 w 131"/>
                <a:gd name="T85" fmla="*/ 98 h 130"/>
                <a:gd name="T86" fmla="*/ 115 w 131"/>
                <a:gd name="T87" fmla="*/ 98 h 130"/>
                <a:gd name="T88" fmla="*/ 115 w 131"/>
                <a:gd name="T89" fmla="*/ 130 h 130"/>
                <a:gd name="T90" fmla="*/ 131 w 131"/>
                <a:gd name="T91" fmla="*/ 130 h 130"/>
                <a:gd name="T92" fmla="*/ 131 w 131"/>
                <a:gd name="T93" fmla="*/ 57 h 130"/>
                <a:gd name="T94" fmla="*/ 74 w 131"/>
                <a:gd name="T95" fmla="*/ 57 h 130"/>
                <a:gd name="T96" fmla="*/ 74 w 131"/>
                <a:gd name="T97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31" h="130">
                  <a:moveTo>
                    <a:pt x="0" y="130"/>
                  </a:moveTo>
                  <a:lnTo>
                    <a:pt x="66" y="130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130"/>
                  </a:lnTo>
                  <a:close/>
                  <a:moveTo>
                    <a:pt x="41" y="16"/>
                  </a:moveTo>
                  <a:lnTo>
                    <a:pt x="58" y="16"/>
                  </a:lnTo>
                  <a:lnTo>
                    <a:pt x="58" y="32"/>
                  </a:lnTo>
                  <a:lnTo>
                    <a:pt x="41" y="32"/>
                  </a:lnTo>
                  <a:lnTo>
                    <a:pt x="41" y="16"/>
                  </a:lnTo>
                  <a:close/>
                  <a:moveTo>
                    <a:pt x="41" y="49"/>
                  </a:moveTo>
                  <a:lnTo>
                    <a:pt x="58" y="49"/>
                  </a:lnTo>
                  <a:lnTo>
                    <a:pt x="58" y="65"/>
                  </a:lnTo>
                  <a:lnTo>
                    <a:pt x="41" y="65"/>
                  </a:lnTo>
                  <a:lnTo>
                    <a:pt x="41" y="49"/>
                  </a:lnTo>
                  <a:close/>
                  <a:moveTo>
                    <a:pt x="41" y="81"/>
                  </a:moveTo>
                  <a:lnTo>
                    <a:pt x="58" y="81"/>
                  </a:lnTo>
                  <a:lnTo>
                    <a:pt x="58" y="98"/>
                  </a:lnTo>
                  <a:lnTo>
                    <a:pt x="41" y="98"/>
                  </a:lnTo>
                  <a:lnTo>
                    <a:pt x="41" y="81"/>
                  </a:lnTo>
                  <a:close/>
                  <a:moveTo>
                    <a:pt x="9" y="16"/>
                  </a:moveTo>
                  <a:lnTo>
                    <a:pt x="25" y="16"/>
                  </a:lnTo>
                  <a:lnTo>
                    <a:pt x="25" y="32"/>
                  </a:lnTo>
                  <a:lnTo>
                    <a:pt x="9" y="32"/>
                  </a:lnTo>
                  <a:lnTo>
                    <a:pt x="9" y="16"/>
                  </a:lnTo>
                  <a:close/>
                  <a:moveTo>
                    <a:pt x="9" y="49"/>
                  </a:moveTo>
                  <a:lnTo>
                    <a:pt x="25" y="49"/>
                  </a:lnTo>
                  <a:lnTo>
                    <a:pt x="25" y="65"/>
                  </a:lnTo>
                  <a:lnTo>
                    <a:pt x="9" y="65"/>
                  </a:lnTo>
                  <a:lnTo>
                    <a:pt x="9" y="49"/>
                  </a:lnTo>
                  <a:close/>
                  <a:moveTo>
                    <a:pt x="9" y="81"/>
                  </a:moveTo>
                  <a:lnTo>
                    <a:pt x="25" y="81"/>
                  </a:lnTo>
                  <a:lnTo>
                    <a:pt x="25" y="98"/>
                  </a:lnTo>
                  <a:lnTo>
                    <a:pt x="9" y="98"/>
                  </a:lnTo>
                  <a:lnTo>
                    <a:pt x="9" y="81"/>
                  </a:lnTo>
                  <a:close/>
                  <a:moveTo>
                    <a:pt x="74" y="41"/>
                  </a:moveTo>
                  <a:lnTo>
                    <a:pt x="131" y="41"/>
                  </a:lnTo>
                  <a:lnTo>
                    <a:pt x="131" y="49"/>
                  </a:lnTo>
                  <a:lnTo>
                    <a:pt x="74" y="49"/>
                  </a:lnTo>
                  <a:lnTo>
                    <a:pt x="74" y="41"/>
                  </a:lnTo>
                  <a:close/>
                  <a:moveTo>
                    <a:pt x="74" y="130"/>
                  </a:moveTo>
                  <a:lnTo>
                    <a:pt x="90" y="130"/>
                  </a:lnTo>
                  <a:lnTo>
                    <a:pt x="90" y="98"/>
                  </a:lnTo>
                  <a:lnTo>
                    <a:pt x="115" y="98"/>
                  </a:lnTo>
                  <a:lnTo>
                    <a:pt x="115" y="130"/>
                  </a:lnTo>
                  <a:lnTo>
                    <a:pt x="131" y="130"/>
                  </a:lnTo>
                  <a:lnTo>
                    <a:pt x="131" y="57"/>
                  </a:lnTo>
                  <a:lnTo>
                    <a:pt x="74" y="57"/>
                  </a:lnTo>
                  <a:lnTo>
                    <a:pt x="74" y="1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0" name="任意多边形 124">
              <a:extLst>
                <a:ext uri="{FF2B5EF4-FFF2-40B4-BE49-F238E27FC236}">
                  <a16:creationId xmlns:a16="http://schemas.microsoft.com/office/drawing/2014/main" id="{9852C23E-2DDD-44F1-A337-8CBDB0998328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8930" y="2636148"/>
              <a:ext cx="146800" cy="154628"/>
            </a:xfrm>
            <a:custGeom>
              <a:avLst/>
              <a:gdLst>
                <a:gd name="T0" fmla="*/ 43 w 46"/>
                <a:gd name="T1" fmla="*/ 29 h 48"/>
                <a:gd name="T2" fmla="*/ 46 w 46"/>
                <a:gd name="T3" fmla="*/ 16 h 48"/>
                <a:gd name="T4" fmla="*/ 41 w 46"/>
                <a:gd name="T5" fmla="*/ 8 h 48"/>
                <a:gd name="T6" fmla="*/ 37 w 46"/>
                <a:gd name="T7" fmla="*/ 9 h 48"/>
                <a:gd name="T8" fmla="*/ 28 w 46"/>
                <a:gd name="T9" fmla="*/ 0 h 48"/>
                <a:gd name="T10" fmla="*/ 18 w 46"/>
                <a:gd name="T11" fmla="*/ 0 h 48"/>
                <a:gd name="T12" fmla="*/ 17 w 46"/>
                <a:gd name="T13" fmla="*/ 4 h 48"/>
                <a:gd name="T14" fmla="*/ 4 w 46"/>
                <a:gd name="T15" fmla="*/ 8 h 48"/>
                <a:gd name="T16" fmla="*/ 0 w 46"/>
                <a:gd name="T17" fmla="*/ 16 h 48"/>
                <a:gd name="T18" fmla="*/ 3 w 46"/>
                <a:gd name="T19" fmla="*/ 19 h 48"/>
                <a:gd name="T20" fmla="*/ 0 w 46"/>
                <a:gd name="T21" fmla="*/ 32 h 48"/>
                <a:gd name="T22" fmla="*/ 4 w 46"/>
                <a:gd name="T23" fmla="*/ 40 h 48"/>
                <a:gd name="T24" fmla="*/ 9 w 46"/>
                <a:gd name="T25" fmla="*/ 39 h 48"/>
                <a:gd name="T26" fmla="*/ 18 w 46"/>
                <a:gd name="T27" fmla="*/ 48 h 48"/>
                <a:gd name="T28" fmla="*/ 28 w 46"/>
                <a:gd name="T29" fmla="*/ 48 h 48"/>
                <a:gd name="T30" fmla="*/ 29 w 46"/>
                <a:gd name="T31" fmla="*/ 44 h 48"/>
                <a:gd name="T32" fmla="*/ 41 w 46"/>
                <a:gd name="T33" fmla="*/ 40 h 48"/>
                <a:gd name="T34" fmla="*/ 46 w 46"/>
                <a:gd name="T35" fmla="*/ 32 h 48"/>
                <a:gd name="T36" fmla="*/ 43 w 46"/>
                <a:gd name="T37" fmla="*/ 29 h 48"/>
                <a:gd name="T38" fmla="*/ 23 w 46"/>
                <a:gd name="T39" fmla="*/ 34 h 48"/>
                <a:gd name="T40" fmla="*/ 13 w 46"/>
                <a:gd name="T41" fmla="*/ 24 h 48"/>
                <a:gd name="T42" fmla="*/ 23 w 46"/>
                <a:gd name="T43" fmla="*/ 14 h 48"/>
                <a:gd name="T44" fmla="*/ 33 w 46"/>
                <a:gd name="T45" fmla="*/ 24 h 48"/>
                <a:gd name="T46" fmla="*/ 23 w 46"/>
                <a:gd name="T47" fmla="*/ 3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48">
                  <a:moveTo>
                    <a:pt x="43" y="29"/>
                  </a:moveTo>
                  <a:cubicBezTo>
                    <a:pt x="40" y="24"/>
                    <a:pt x="42" y="19"/>
                    <a:pt x="46" y="16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0" y="9"/>
                    <a:pt x="39" y="9"/>
                    <a:pt x="37" y="9"/>
                  </a:cubicBezTo>
                  <a:cubicBezTo>
                    <a:pt x="32" y="9"/>
                    <a:pt x="28" y="5"/>
                    <a:pt x="2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"/>
                    <a:pt x="18" y="3"/>
                    <a:pt x="17" y="4"/>
                  </a:cubicBezTo>
                  <a:cubicBezTo>
                    <a:pt x="14" y="9"/>
                    <a:pt x="9" y="10"/>
                    <a:pt x="4" y="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7"/>
                    <a:pt x="2" y="18"/>
                    <a:pt x="3" y="19"/>
                  </a:cubicBezTo>
                  <a:cubicBezTo>
                    <a:pt x="6" y="24"/>
                    <a:pt x="4" y="29"/>
                    <a:pt x="0" y="32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6" y="39"/>
                    <a:pt x="7" y="39"/>
                    <a:pt x="9" y="39"/>
                  </a:cubicBezTo>
                  <a:cubicBezTo>
                    <a:pt x="14" y="39"/>
                    <a:pt x="18" y="43"/>
                    <a:pt x="18" y="48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28" y="47"/>
                    <a:pt x="28" y="45"/>
                    <a:pt x="29" y="44"/>
                  </a:cubicBezTo>
                  <a:cubicBezTo>
                    <a:pt x="31" y="39"/>
                    <a:pt x="37" y="38"/>
                    <a:pt x="41" y="40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5" y="31"/>
                    <a:pt x="44" y="30"/>
                    <a:pt x="43" y="29"/>
                  </a:cubicBezTo>
                  <a:close/>
                  <a:moveTo>
                    <a:pt x="23" y="34"/>
                  </a:moveTo>
                  <a:cubicBezTo>
                    <a:pt x="18" y="34"/>
                    <a:pt x="13" y="29"/>
                    <a:pt x="13" y="24"/>
                  </a:cubicBezTo>
                  <a:cubicBezTo>
                    <a:pt x="13" y="19"/>
                    <a:pt x="18" y="14"/>
                    <a:pt x="23" y="14"/>
                  </a:cubicBezTo>
                  <a:cubicBezTo>
                    <a:pt x="28" y="14"/>
                    <a:pt x="33" y="19"/>
                    <a:pt x="33" y="24"/>
                  </a:cubicBezTo>
                  <a:cubicBezTo>
                    <a:pt x="33" y="29"/>
                    <a:pt x="28" y="34"/>
                    <a:pt x="23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1" name="任意多边形 125">
              <a:extLst>
                <a:ext uri="{FF2B5EF4-FFF2-40B4-BE49-F238E27FC236}">
                  <a16:creationId xmlns:a16="http://schemas.microsoft.com/office/drawing/2014/main" id="{8F80D82B-B10A-4BED-8351-C94842C914C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1843" y="3567836"/>
              <a:ext cx="107654" cy="207477"/>
            </a:xfrm>
            <a:custGeom>
              <a:avLst/>
              <a:gdLst>
                <a:gd name="T0" fmla="*/ 23 w 34"/>
                <a:gd name="T1" fmla="*/ 64 h 65"/>
                <a:gd name="T2" fmla="*/ 23 w 34"/>
                <a:gd name="T3" fmla="*/ 64 h 65"/>
                <a:gd name="T4" fmla="*/ 33 w 34"/>
                <a:gd name="T5" fmla="*/ 50 h 65"/>
                <a:gd name="T6" fmla="*/ 30 w 34"/>
                <a:gd name="T7" fmla="*/ 34 h 65"/>
                <a:gd name="T8" fmla="*/ 15 w 34"/>
                <a:gd name="T9" fmla="*/ 24 h 65"/>
                <a:gd name="T10" fmla="*/ 15 w 34"/>
                <a:gd name="T11" fmla="*/ 24 h 65"/>
                <a:gd name="T12" fmla="*/ 14 w 34"/>
                <a:gd name="T13" fmla="*/ 25 h 65"/>
                <a:gd name="T14" fmla="*/ 15 w 34"/>
                <a:gd name="T15" fmla="*/ 30 h 65"/>
                <a:gd name="T16" fmla="*/ 16 w 34"/>
                <a:gd name="T17" fmla="*/ 30 h 65"/>
                <a:gd name="T18" fmla="*/ 17 w 34"/>
                <a:gd name="T19" fmla="*/ 30 h 65"/>
                <a:gd name="T20" fmla="*/ 24 w 34"/>
                <a:gd name="T21" fmla="*/ 35 h 65"/>
                <a:gd name="T22" fmla="*/ 27 w 34"/>
                <a:gd name="T23" fmla="*/ 51 h 65"/>
                <a:gd name="T24" fmla="*/ 22 w 34"/>
                <a:gd name="T25" fmla="*/ 59 h 65"/>
                <a:gd name="T26" fmla="*/ 22 w 34"/>
                <a:gd name="T27" fmla="*/ 59 h 65"/>
                <a:gd name="T28" fmla="*/ 14 w 34"/>
                <a:gd name="T29" fmla="*/ 53 h 65"/>
                <a:gd name="T30" fmla="*/ 13 w 34"/>
                <a:gd name="T31" fmla="*/ 46 h 65"/>
                <a:gd name="T32" fmla="*/ 6 w 34"/>
                <a:gd name="T33" fmla="*/ 44 h 65"/>
                <a:gd name="T34" fmla="*/ 8 w 34"/>
                <a:gd name="T35" fmla="*/ 54 h 65"/>
                <a:gd name="T36" fmla="*/ 23 w 34"/>
                <a:gd name="T37" fmla="*/ 64 h 65"/>
                <a:gd name="T38" fmla="*/ 19 w 34"/>
                <a:gd name="T39" fmla="*/ 42 h 65"/>
                <a:gd name="T40" fmla="*/ 20 w 34"/>
                <a:gd name="T41" fmla="*/ 41 h 65"/>
                <a:gd name="T42" fmla="*/ 19 w 34"/>
                <a:gd name="T43" fmla="*/ 35 h 65"/>
                <a:gd name="T44" fmla="*/ 18 w 34"/>
                <a:gd name="T45" fmla="*/ 36 h 65"/>
                <a:gd name="T46" fmla="*/ 17 w 34"/>
                <a:gd name="T47" fmla="*/ 36 h 65"/>
                <a:gd name="T48" fmla="*/ 10 w 34"/>
                <a:gd name="T49" fmla="*/ 31 h 65"/>
                <a:gd name="T50" fmla="*/ 7 w 34"/>
                <a:gd name="T51" fmla="*/ 15 h 65"/>
                <a:gd name="T52" fmla="*/ 12 w 34"/>
                <a:gd name="T53" fmla="*/ 7 h 65"/>
                <a:gd name="T54" fmla="*/ 12 w 34"/>
                <a:gd name="T55" fmla="*/ 7 h 65"/>
                <a:gd name="T56" fmla="*/ 20 w 34"/>
                <a:gd name="T57" fmla="*/ 13 h 65"/>
                <a:gd name="T58" fmla="*/ 21 w 34"/>
                <a:gd name="T59" fmla="*/ 20 h 65"/>
                <a:gd name="T60" fmla="*/ 28 w 34"/>
                <a:gd name="T61" fmla="*/ 22 h 65"/>
                <a:gd name="T62" fmla="*/ 26 w 34"/>
                <a:gd name="T63" fmla="*/ 12 h 65"/>
                <a:gd name="T64" fmla="*/ 11 w 34"/>
                <a:gd name="T65" fmla="*/ 2 h 65"/>
                <a:gd name="T66" fmla="*/ 11 w 34"/>
                <a:gd name="T67" fmla="*/ 2 h 65"/>
                <a:gd name="T68" fmla="*/ 1 w 34"/>
                <a:gd name="T69" fmla="*/ 16 h 65"/>
                <a:gd name="T70" fmla="*/ 4 w 34"/>
                <a:gd name="T71" fmla="*/ 32 h 65"/>
                <a:gd name="T72" fmla="*/ 19 w 34"/>
                <a:gd name="T73" fmla="*/ 4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4" h="65">
                  <a:moveTo>
                    <a:pt x="23" y="64"/>
                  </a:moveTo>
                  <a:cubicBezTo>
                    <a:pt x="23" y="64"/>
                    <a:pt x="23" y="64"/>
                    <a:pt x="23" y="64"/>
                  </a:cubicBezTo>
                  <a:cubicBezTo>
                    <a:pt x="30" y="63"/>
                    <a:pt x="34" y="56"/>
                    <a:pt x="33" y="50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29" y="27"/>
                    <a:pt x="22" y="23"/>
                    <a:pt x="15" y="2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5" y="25"/>
                    <a:pt x="14" y="25"/>
                    <a:pt x="14" y="25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0"/>
                    <a:pt x="16" y="30"/>
                    <a:pt x="16" y="30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20" y="29"/>
                    <a:pt x="24" y="32"/>
                    <a:pt x="24" y="35"/>
                  </a:cubicBezTo>
                  <a:cubicBezTo>
                    <a:pt x="27" y="51"/>
                    <a:pt x="27" y="51"/>
                    <a:pt x="27" y="51"/>
                  </a:cubicBezTo>
                  <a:cubicBezTo>
                    <a:pt x="28" y="54"/>
                    <a:pt x="26" y="58"/>
                    <a:pt x="22" y="59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18" y="59"/>
                    <a:pt x="15" y="57"/>
                    <a:pt x="14" y="53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0" y="46"/>
                    <a:pt x="8" y="45"/>
                    <a:pt x="6" y="4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10" y="61"/>
                    <a:pt x="16" y="65"/>
                    <a:pt x="23" y="64"/>
                  </a:cubicBezTo>
                  <a:close/>
                  <a:moveTo>
                    <a:pt x="19" y="42"/>
                  </a:moveTo>
                  <a:cubicBezTo>
                    <a:pt x="19" y="41"/>
                    <a:pt x="20" y="41"/>
                    <a:pt x="20" y="41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19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4" y="37"/>
                    <a:pt x="10" y="34"/>
                    <a:pt x="10" y="31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6" y="12"/>
                    <a:pt x="8" y="8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6" y="7"/>
                    <a:pt x="19" y="9"/>
                    <a:pt x="20" y="13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4" y="20"/>
                    <a:pt x="26" y="21"/>
                    <a:pt x="28" y="22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4" y="5"/>
                    <a:pt x="18" y="0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4" y="3"/>
                    <a:pt x="0" y="10"/>
                    <a:pt x="1" y="16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5" y="38"/>
                    <a:pt x="12" y="43"/>
                    <a:pt x="19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2" name="任意多边形 126">
              <a:extLst>
                <a:ext uri="{FF2B5EF4-FFF2-40B4-BE49-F238E27FC236}">
                  <a16:creationId xmlns:a16="http://schemas.microsoft.com/office/drawing/2014/main" id="{11E22433-5ABF-481C-9C19-81A530F85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8179" y="1575276"/>
              <a:ext cx="293599" cy="293599"/>
            </a:xfrm>
            <a:custGeom>
              <a:avLst/>
              <a:gdLst>
                <a:gd name="T0" fmla="*/ 29 w 92"/>
                <a:gd name="T1" fmla="*/ 17 h 92"/>
                <a:gd name="T2" fmla="*/ 92 w 92"/>
                <a:gd name="T3" fmla="*/ 0 h 92"/>
                <a:gd name="T4" fmla="*/ 92 w 92"/>
                <a:gd name="T5" fmla="*/ 6 h 92"/>
                <a:gd name="T6" fmla="*/ 92 w 92"/>
                <a:gd name="T7" fmla="*/ 17 h 92"/>
                <a:gd name="T8" fmla="*/ 92 w 92"/>
                <a:gd name="T9" fmla="*/ 66 h 92"/>
                <a:gd name="T10" fmla="*/ 72 w 92"/>
                <a:gd name="T11" fmla="*/ 80 h 92"/>
                <a:gd name="T12" fmla="*/ 52 w 92"/>
                <a:gd name="T13" fmla="*/ 66 h 92"/>
                <a:gd name="T14" fmla="*/ 72 w 92"/>
                <a:gd name="T15" fmla="*/ 52 h 92"/>
                <a:gd name="T16" fmla="*/ 81 w 92"/>
                <a:gd name="T17" fmla="*/ 53 h 92"/>
                <a:gd name="T18" fmla="*/ 81 w 92"/>
                <a:gd name="T19" fmla="*/ 23 h 92"/>
                <a:gd name="T20" fmla="*/ 41 w 92"/>
                <a:gd name="T21" fmla="*/ 34 h 92"/>
                <a:gd name="T22" fmla="*/ 41 w 92"/>
                <a:gd name="T23" fmla="*/ 78 h 92"/>
                <a:gd name="T24" fmla="*/ 21 w 92"/>
                <a:gd name="T25" fmla="*/ 92 h 92"/>
                <a:gd name="T26" fmla="*/ 0 w 92"/>
                <a:gd name="T27" fmla="*/ 78 h 92"/>
                <a:gd name="T28" fmla="*/ 21 w 92"/>
                <a:gd name="T29" fmla="*/ 63 h 92"/>
                <a:gd name="T30" fmla="*/ 29 w 92"/>
                <a:gd name="T31" fmla="*/ 65 h 92"/>
                <a:gd name="T32" fmla="*/ 29 w 92"/>
                <a:gd name="T33" fmla="*/ 34 h 92"/>
                <a:gd name="T34" fmla="*/ 29 w 92"/>
                <a:gd name="T35" fmla="*/ 1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2" h="92">
                  <a:moveTo>
                    <a:pt x="29" y="17"/>
                  </a:moveTo>
                  <a:cubicBezTo>
                    <a:pt x="92" y="0"/>
                    <a:pt x="92" y="0"/>
                    <a:pt x="92" y="0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92" y="66"/>
                    <a:pt x="92" y="66"/>
                    <a:pt x="92" y="66"/>
                  </a:cubicBezTo>
                  <a:cubicBezTo>
                    <a:pt x="92" y="74"/>
                    <a:pt x="83" y="80"/>
                    <a:pt x="72" y="80"/>
                  </a:cubicBezTo>
                  <a:cubicBezTo>
                    <a:pt x="61" y="80"/>
                    <a:pt x="52" y="74"/>
                    <a:pt x="52" y="66"/>
                  </a:cubicBezTo>
                  <a:cubicBezTo>
                    <a:pt x="52" y="58"/>
                    <a:pt x="61" y="52"/>
                    <a:pt x="72" y="52"/>
                  </a:cubicBezTo>
                  <a:cubicBezTo>
                    <a:pt x="75" y="52"/>
                    <a:pt x="78" y="52"/>
                    <a:pt x="81" y="53"/>
                  </a:cubicBezTo>
                  <a:cubicBezTo>
                    <a:pt x="81" y="23"/>
                    <a:pt x="81" y="23"/>
                    <a:pt x="81" y="23"/>
                  </a:cubicBezTo>
                  <a:cubicBezTo>
                    <a:pt x="41" y="34"/>
                    <a:pt x="41" y="34"/>
                    <a:pt x="41" y="34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86"/>
                    <a:pt x="32" y="92"/>
                    <a:pt x="21" y="92"/>
                  </a:cubicBezTo>
                  <a:cubicBezTo>
                    <a:pt x="9" y="92"/>
                    <a:pt x="0" y="86"/>
                    <a:pt x="0" y="78"/>
                  </a:cubicBezTo>
                  <a:cubicBezTo>
                    <a:pt x="0" y="70"/>
                    <a:pt x="9" y="63"/>
                    <a:pt x="21" y="63"/>
                  </a:cubicBezTo>
                  <a:cubicBezTo>
                    <a:pt x="24" y="63"/>
                    <a:pt x="27" y="64"/>
                    <a:pt x="29" y="65"/>
                  </a:cubicBezTo>
                  <a:cubicBezTo>
                    <a:pt x="29" y="34"/>
                    <a:pt x="29" y="34"/>
                    <a:pt x="29" y="34"/>
                  </a:cubicBezTo>
                  <a:lnTo>
                    <a:pt x="29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3" name="任意多边形 127">
              <a:extLst>
                <a:ext uri="{FF2B5EF4-FFF2-40B4-BE49-F238E27FC236}">
                  <a16:creationId xmlns:a16="http://schemas.microsoft.com/office/drawing/2014/main" id="{9086E7EB-BF7C-4B4A-B7CA-B330B4BCE72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3114" y="4108059"/>
              <a:ext cx="227050" cy="201604"/>
            </a:xfrm>
            <a:custGeom>
              <a:avLst/>
              <a:gdLst>
                <a:gd name="T0" fmla="*/ 30 w 71"/>
                <a:gd name="T1" fmla="*/ 0 h 63"/>
                <a:gd name="T2" fmla="*/ 30 w 71"/>
                <a:gd name="T3" fmla="*/ 0 h 63"/>
                <a:gd name="T4" fmla="*/ 59 w 71"/>
                <a:gd name="T5" fmla="*/ 23 h 63"/>
                <a:gd name="T6" fmla="*/ 30 w 71"/>
                <a:gd name="T7" fmla="*/ 47 h 63"/>
                <a:gd name="T8" fmla="*/ 25 w 71"/>
                <a:gd name="T9" fmla="*/ 47 h 63"/>
                <a:gd name="T10" fmla="*/ 4 w 71"/>
                <a:gd name="T11" fmla="*/ 55 h 63"/>
                <a:gd name="T12" fmla="*/ 4 w 71"/>
                <a:gd name="T13" fmla="*/ 53 h 63"/>
                <a:gd name="T14" fmla="*/ 11 w 71"/>
                <a:gd name="T15" fmla="*/ 44 h 63"/>
                <a:gd name="T16" fmla="*/ 11 w 71"/>
                <a:gd name="T17" fmla="*/ 42 h 63"/>
                <a:gd name="T18" fmla="*/ 0 w 71"/>
                <a:gd name="T19" fmla="*/ 23 h 63"/>
                <a:gd name="T20" fmla="*/ 30 w 71"/>
                <a:gd name="T21" fmla="*/ 0 h 63"/>
                <a:gd name="T22" fmla="*/ 62 w 71"/>
                <a:gd name="T23" fmla="*/ 53 h 63"/>
                <a:gd name="T24" fmla="*/ 67 w 71"/>
                <a:gd name="T25" fmla="*/ 61 h 63"/>
                <a:gd name="T26" fmla="*/ 67 w 71"/>
                <a:gd name="T27" fmla="*/ 63 h 63"/>
                <a:gd name="T28" fmla="*/ 50 w 71"/>
                <a:gd name="T29" fmla="*/ 56 h 63"/>
                <a:gd name="T30" fmla="*/ 46 w 71"/>
                <a:gd name="T31" fmla="*/ 56 h 63"/>
                <a:gd name="T32" fmla="*/ 30 w 71"/>
                <a:gd name="T33" fmla="*/ 52 h 63"/>
                <a:gd name="T34" fmla="*/ 54 w 71"/>
                <a:gd name="T35" fmla="*/ 44 h 63"/>
                <a:gd name="T36" fmla="*/ 61 w 71"/>
                <a:gd name="T37" fmla="*/ 35 h 63"/>
                <a:gd name="T38" fmla="*/ 64 w 71"/>
                <a:gd name="T39" fmla="*/ 23 h 63"/>
                <a:gd name="T40" fmla="*/ 64 w 71"/>
                <a:gd name="T41" fmla="*/ 22 h 63"/>
                <a:gd name="T42" fmla="*/ 71 w 71"/>
                <a:gd name="T43" fmla="*/ 36 h 63"/>
                <a:gd name="T44" fmla="*/ 62 w 71"/>
                <a:gd name="T45" fmla="*/ 52 h 63"/>
                <a:gd name="T46" fmla="*/ 62 w 71"/>
                <a:gd name="T47" fmla="*/ 5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" h="63">
                  <a:moveTo>
                    <a:pt x="30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46" y="0"/>
                    <a:pt x="59" y="10"/>
                    <a:pt x="59" y="23"/>
                  </a:cubicBezTo>
                  <a:cubicBezTo>
                    <a:pt x="59" y="37"/>
                    <a:pt x="46" y="47"/>
                    <a:pt x="30" y="47"/>
                  </a:cubicBezTo>
                  <a:cubicBezTo>
                    <a:pt x="28" y="47"/>
                    <a:pt x="27" y="47"/>
                    <a:pt x="25" y="47"/>
                  </a:cubicBezTo>
                  <a:cubicBezTo>
                    <a:pt x="19" y="53"/>
                    <a:pt x="11" y="55"/>
                    <a:pt x="4" y="55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8" y="51"/>
                    <a:pt x="11" y="48"/>
                    <a:pt x="11" y="44"/>
                  </a:cubicBezTo>
                  <a:cubicBezTo>
                    <a:pt x="11" y="43"/>
                    <a:pt x="11" y="43"/>
                    <a:pt x="11" y="42"/>
                  </a:cubicBezTo>
                  <a:cubicBezTo>
                    <a:pt x="4" y="38"/>
                    <a:pt x="0" y="31"/>
                    <a:pt x="0" y="23"/>
                  </a:cubicBezTo>
                  <a:cubicBezTo>
                    <a:pt x="0" y="10"/>
                    <a:pt x="13" y="0"/>
                    <a:pt x="30" y="0"/>
                  </a:cubicBezTo>
                  <a:close/>
                  <a:moveTo>
                    <a:pt x="62" y="53"/>
                  </a:moveTo>
                  <a:cubicBezTo>
                    <a:pt x="62" y="57"/>
                    <a:pt x="64" y="60"/>
                    <a:pt x="67" y="61"/>
                  </a:cubicBezTo>
                  <a:cubicBezTo>
                    <a:pt x="67" y="63"/>
                    <a:pt x="67" y="63"/>
                    <a:pt x="67" y="63"/>
                  </a:cubicBezTo>
                  <a:cubicBezTo>
                    <a:pt x="61" y="62"/>
                    <a:pt x="55" y="61"/>
                    <a:pt x="50" y="56"/>
                  </a:cubicBezTo>
                  <a:cubicBezTo>
                    <a:pt x="48" y="56"/>
                    <a:pt x="47" y="56"/>
                    <a:pt x="46" y="56"/>
                  </a:cubicBezTo>
                  <a:cubicBezTo>
                    <a:pt x="40" y="56"/>
                    <a:pt x="34" y="55"/>
                    <a:pt x="30" y="52"/>
                  </a:cubicBezTo>
                  <a:cubicBezTo>
                    <a:pt x="39" y="52"/>
                    <a:pt x="47" y="49"/>
                    <a:pt x="54" y="44"/>
                  </a:cubicBezTo>
                  <a:cubicBezTo>
                    <a:pt x="57" y="41"/>
                    <a:pt x="59" y="38"/>
                    <a:pt x="61" y="35"/>
                  </a:cubicBezTo>
                  <a:cubicBezTo>
                    <a:pt x="63" y="31"/>
                    <a:pt x="64" y="27"/>
                    <a:pt x="64" y="23"/>
                  </a:cubicBezTo>
                  <a:cubicBezTo>
                    <a:pt x="64" y="23"/>
                    <a:pt x="64" y="22"/>
                    <a:pt x="64" y="22"/>
                  </a:cubicBezTo>
                  <a:cubicBezTo>
                    <a:pt x="68" y="25"/>
                    <a:pt x="71" y="30"/>
                    <a:pt x="71" y="36"/>
                  </a:cubicBezTo>
                  <a:cubicBezTo>
                    <a:pt x="71" y="42"/>
                    <a:pt x="67" y="48"/>
                    <a:pt x="62" y="52"/>
                  </a:cubicBezTo>
                  <a:cubicBezTo>
                    <a:pt x="62" y="52"/>
                    <a:pt x="62" y="53"/>
                    <a:pt x="62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4" name="任意多边形 128">
              <a:extLst>
                <a:ext uri="{FF2B5EF4-FFF2-40B4-BE49-F238E27FC236}">
                  <a16:creationId xmlns:a16="http://schemas.microsoft.com/office/drawing/2014/main" id="{02CAE257-3DBA-4F9F-B9B1-DC094D27A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7103" y="3679405"/>
              <a:ext cx="207477" cy="207477"/>
            </a:xfrm>
            <a:custGeom>
              <a:avLst/>
              <a:gdLst>
                <a:gd name="T0" fmla="*/ 65 w 65"/>
                <a:gd name="T1" fmla="*/ 24 h 65"/>
                <a:gd name="T2" fmla="*/ 41 w 65"/>
                <a:gd name="T3" fmla="*/ 24 h 65"/>
                <a:gd name="T4" fmla="*/ 50 w 65"/>
                <a:gd name="T5" fmla="*/ 15 h 65"/>
                <a:gd name="T6" fmla="*/ 33 w 65"/>
                <a:gd name="T7" fmla="*/ 8 h 65"/>
                <a:gd name="T8" fmla="*/ 16 w 65"/>
                <a:gd name="T9" fmla="*/ 15 h 65"/>
                <a:gd name="T10" fmla="*/ 9 w 65"/>
                <a:gd name="T11" fmla="*/ 32 h 65"/>
                <a:gd name="T12" fmla="*/ 16 w 65"/>
                <a:gd name="T13" fmla="*/ 49 h 65"/>
                <a:gd name="T14" fmla="*/ 33 w 65"/>
                <a:gd name="T15" fmla="*/ 56 h 65"/>
                <a:gd name="T16" fmla="*/ 50 w 65"/>
                <a:gd name="T17" fmla="*/ 49 h 65"/>
                <a:gd name="T18" fmla="*/ 51 w 65"/>
                <a:gd name="T19" fmla="*/ 48 h 65"/>
                <a:gd name="T20" fmla="*/ 57 w 65"/>
                <a:gd name="T21" fmla="*/ 54 h 65"/>
                <a:gd name="T22" fmla="*/ 33 w 65"/>
                <a:gd name="T23" fmla="*/ 65 h 65"/>
                <a:gd name="T24" fmla="*/ 0 w 65"/>
                <a:gd name="T25" fmla="*/ 32 h 65"/>
                <a:gd name="T26" fmla="*/ 33 w 65"/>
                <a:gd name="T27" fmla="*/ 0 h 65"/>
                <a:gd name="T28" fmla="*/ 56 w 65"/>
                <a:gd name="T29" fmla="*/ 9 h 65"/>
                <a:gd name="T30" fmla="*/ 65 w 65"/>
                <a:gd name="T31" fmla="*/ 0 h 65"/>
                <a:gd name="T32" fmla="*/ 65 w 65"/>
                <a:gd name="T33" fmla="*/ 24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65">
                  <a:moveTo>
                    <a:pt x="65" y="24"/>
                  </a:moveTo>
                  <a:cubicBezTo>
                    <a:pt x="41" y="24"/>
                    <a:pt x="41" y="24"/>
                    <a:pt x="41" y="24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45" y="10"/>
                    <a:pt x="39" y="8"/>
                    <a:pt x="33" y="8"/>
                  </a:cubicBezTo>
                  <a:cubicBezTo>
                    <a:pt x="26" y="8"/>
                    <a:pt x="20" y="10"/>
                    <a:pt x="16" y="15"/>
                  </a:cubicBezTo>
                  <a:cubicBezTo>
                    <a:pt x="11" y="20"/>
                    <a:pt x="9" y="26"/>
                    <a:pt x="9" y="32"/>
                  </a:cubicBezTo>
                  <a:cubicBezTo>
                    <a:pt x="9" y="39"/>
                    <a:pt x="11" y="45"/>
                    <a:pt x="16" y="49"/>
                  </a:cubicBezTo>
                  <a:cubicBezTo>
                    <a:pt x="20" y="54"/>
                    <a:pt x="26" y="56"/>
                    <a:pt x="33" y="56"/>
                  </a:cubicBezTo>
                  <a:cubicBezTo>
                    <a:pt x="39" y="56"/>
                    <a:pt x="45" y="54"/>
                    <a:pt x="50" y="49"/>
                  </a:cubicBezTo>
                  <a:cubicBezTo>
                    <a:pt x="50" y="49"/>
                    <a:pt x="51" y="49"/>
                    <a:pt x="51" y="48"/>
                  </a:cubicBezTo>
                  <a:cubicBezTo>
                    <a:pt x="57" y="54"/>
                    <a:pt x="57" y="54"/>
                    <a:pt x="57" y="54"/>
                  </a:cubicBezTo>
                  <a:cubicBezTo>
                    <a:pt x="51" y="60"/>
                    <a:pt x="43" y="65"/>
                    <a:pt x="33" y="65"/>
                  </a:cubicBezTo>
                  <a:cubicBezTo>
                    <a:pt x="15" y="65"/>
                    <a:pt x="0" y="50"/>
                    <a:pt x="0" y="32"/>
                  </a:cubicBezTo>
                  <a:cubicBezTo>
                    <a:pt x="0" y="14"/>
                    <a:pt x="15" y="0"/>
                    <a:pt x="33" y="0"/>
                  </a:cubicBezTo>
                  <a:cubicBezTo>
                    <a:pt x="42" y="0"/>
                    <a:pt x="50" y="4"/>
                    <a:pt x="56" y="9"/>
                  </a:cubicBezTo>
                  <a:cubicBezTo>
                    <a:pt x="65" y="0"/>
                    <a:pt x="65" y="0"/>
                    <a:pt x="65" y="0"/>
                  </a:cubicBezTo>
                  <a:lnTo>
                    <a:pt x="65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5" name="任意多边形 129">
              <a:extLst>
                <a:ext uri="{FF2B5EF4-FFF2-40B4-BE49-F238E27FC236}">
                  <a16:creationId xmlns:a16="http://schemas.microsoft.com/office/drawing/2014/main" id="{07A9D64F-AA3C-44AE-97AE-E1D27B8415AB}"/>
                </a:ext>
              </a:extLst>
            </p:cNvPr>
            <p:cNvSpPr>
              <a:spLocks/>
            </p:cNvSpPr>
            <p:nvPr/>
          </p:nvSpPr>
          <p:spPr bwMode="auto">
            <a:xfrm>
              <a:off x="8704589" y="1177939"/>
              <a:ext cx="172245" cy="170287"/>
            </a:xfrm>
            <a:custGeom>
              <a:avLst/>
              <a:gdLst>
                <a:gd name="T0" fmla="*/ 27 w 54"/>
                <a:gd name="T1" fmla="*/ 0 h 53"/>
                <a:gd name="T2" fmla="*/ 0 w 54"/>
                <a:gd name="T3" fmla="*/ 26 h 53"/>
                <a:gd name="T4" fmla="*/ 27 w 54"/>
                <a:gd name="T5" fmla="*/ 53 h 53"/>
                <a:gd name="T6" fmla="*/ 54 w 54"/>
                <a:gd name="T7" fmla="*/ 26 h 53"/>
                <a:gd name="T8" fmla="*/ 27 w 54"/>
                <a:gd name="T9" fmla="*/ 0 h 53"/>
                <a:gd name="T10" fmla="*/ 16 w 54"/>
                <a:gd name="T11" fmla="*/ 43 h 53"/>
                <a:gd name="T12" fmla="*/ 17 w 54"/>
                <a:gd name="T13" fmla="*/ 38 h 53"/>
                <a:gd name="T14" fmla="*/ 7 w 54"/>
                <a:gd name="T15" fmla="*/ 24 h 53"/>
                <a:gd name="T16" fmla="*/ 13 w 54"/>
                <a:gd name="T17" fmla="*/ 12 h 53"/>
                <a:gd name="T18" fmla="*/ 27 w 54"/>
                <a:gd name="T19" fmla="*/ 6 h 53"/>
                <a:gd name="T20" fmla="*/ 41 w 54"/>
                <a:gd name="T21" fmla="*/ 12 h 53"/>
                <a:gd name="T22" fmla="*/ 47 w 54"/>
                <a:gd name="T23" fmla="*/ 24 h 53"/>
                <a:gd name="T24" fmla="*/ 37 w 54"/>
                <a:gd name="T25" fmla="*/ 38 h 53"/>
                <a:gd name="T26" fmla="*/ 38 w 54"/>
                <a:gd name="T27" fmla="*/ 43 h 53"/>
                <a:gd name="T28" fmla="*/ 27 w 54"/>
                <a:gd name="T29" fmla="*/ 46 h 53"/>
                <a:gd name="T30" fmla="*/ 16 w 54"/>
                <a:gd name="T31" fmla="*/ 43 h 53"/>
                <a:gd name="T32" fmla="*/ 29 w 54"/>
                <a:gd name="T33" fmla="*/ 33 h 53"/>
                <a:gd name="T34" fmla="*/ 30 w 54"/>
                <a:gd name="T35" fmla="*/ 35 h 53"/>
                <a:gd name="T36" fmla="*/ 30 w 54"/>
                <a:gd name="T37" fmla="*/ 38 h 53"/>
                <a:gd name="T38" fmla="*/ 28 w 54"/>
                <a:gd name="T39" fmla="*/ 40 h 53"/>
                <a:gd name="T40" fmla="*/ 25 w 54"/>
                <a:gd name="T41" fmla="*/ 40 h 53"/>
                <a:gd name="T42" fmla="*/ 23 w 54"/>
                <a:gd name="T43" fmla="*/ 38 h 53"/>
                <a:gd name="T44" fmla="*/ 23 w 54"/>
                <a:gd name="T45" fmla="*/ 35 h 53"/>
                <a:gd name="T46" fmla="*/ 25 w 54"/>
                <a:gd name="T47" fmla="*/ 33 h 53"/>
                <a:gd name="T48" fmla="*/ 26 w 54"/>
                <a:gd name="T49" fmla="*/ 10 h 53"/>
                <a:gd name="T50" fmla="*/ 28 w 54"/>
                <a:gd name="T51" fmla="*/ 10 h 53"/>
                <a:gd name="T52" fmla="*/ 29 w 54"/>
                <a:gd name="T53" fmla="*/ 3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3">
                  <a:moveTo>
                    <a:pt x="27" y="0"/>
                  </a:moveTo>
                  <a:cubicBezTo>
                    <a:pt x="12" y="0"/>
                    <a:pt x="0" y="12"/>
                    <a:pt x="0" y="26"/>
                  </a:cubicBezTo>
                  <a:cubicBezTo>
                    <a:pt x="0" y="41"/>
                    <a:pt x="12" y="53"/>
                    <a:pt x="27" y="53"/>
                  </a:cubicBezTo>
                  <a:cubicBezTo>
                    <a:pt x="42" y="53"/>
                    <a:pt x="54" y="41"/>
                    <a:pt x="54" y="26"/>
                  </a:cubicBezTo>
                  <a:cubicBezTo>
                    <a:pt x="54" y="12"/>
                    <a:pt x="42" y="0"/>
                    <a:pt x="27" y="0"/>
                  </a:cubicBezTo>
                  <a:close/>
                  <a:moveTo>
                    <a:pt x="16" y="43"/>
                  </a:moveTo>
                  <a:cubicBezTo>
                    <a:pt x="16" y="42"/>
                    <a:pt x="17" y="40"/>
                    <a:pt x="17" y="38"/>
                  </a:cubicBezTo>
                  <a:cubicBezTo>
                    <a:pt x="17" y="32"/>
                    <a:pt x="13" y="26"/>
                    <a:pt x="7" y="24"/>
                  </a:cubicBezTo>
                  <a:cubicBezTo>
                    <a:pt x="7" y="20"/>
                    <a:pt x="9" y="15"/>
                    <a:pt x="13" y="12"/>
                  </a:cubicBezTo>
                  <a:cubicBezTo>
                    <a:pt x="16" y="8"/>
                    <a:pt x="21" y="6"/>
                    <a:pt x="27" y="6"/>
                  </a:cubicBezTo>
                  <a:cubicBezTo>
                    <a:pt x="32" y="6"/>
                    <a:pt x="37" y="8"/>
                    <a:pt x="41" y="12"/>
                  </a:cubicBezTo>
                  <a:cubicBezTo>
                    <a:pt x="44" y="15"/>
                    <a:pt x="46" y="20"/>
                    <a:pt x="47" y="24"/>
                  </a:cubicBezTo>
                  <a:cubicBezTo>
                    <a:pt x="41" y="26"/>
                    <a:pt x="37" y="32"/>
                    <a:pt x="37" y="38"/>
                  </a:cubicBezTo>
                  <a:cubicBezTo>
                    <a:pt x="37" y="40"/>
                    <a:pt x="37" y="42"/>
                    <a:pt x="38" y="43"/>
                  </a:cubicBezTo>
                  <a:cubicBezTo>
                    <a:pt x="35" y="45"/>
                    <a:pt x="31" y="46"/>
                    <a:pt x="27" y="46"/>
                  </a:cubicBezTo>
                  <a:cubicBezTo>
                    <a:pt x="23" y="46"/>
                    <a:pt x="19" y="45"/>
                    <a:pt x="16" y="43"/>
                  </a:cubicBezTo>
                  <a:close/>
                  <a:moveTo>
                    <a:pt x="29" y="33"/>
                  </a:moveTo>
                  <a:cubicBezTo>
                    <a:pt x="30" y="33"/>
                    <a:pt x="30" y="34"/>
                    <a:pt x="30" y="35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0" y="39"/>
                    <a:pt x="29" y="40"/>
                    <a:pt x="28" y="40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24" y="40"/>
                    <a:pt x="23" y="39"/>
                    <a:pt x="23" y="38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3" y="34"/>
                    <a:pt x="24" y="33"/>
                    <a:pt x="25" y="33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8" y="10"/>
                    <a:pt x="28" y="10"/>
                    <a:pt x="28" y="10"/>
                  </a:cubicBezTo>
                  <a:lnTo>
                    <a:pt x="29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6" name="任意多边形 130">
              <a:extLst>
                <a:ext uri="{FF2B5EF4-FFF2-40B4-BE49-F238E27FC236}">
                  <a16:creationId xmlns:a16="http://schemas.microsoft.com/office/drawing/2014/main" id="{52EBB054-630A-465A-BE1B-DAA12BF96E5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9088" y="3493458"/>
              <a:ext cx="201605" cy="199648"/>
            </a:xfrm>
            <a:custGeom>
              <a:avLst/>
              <a:gdLst>
                <a:gd name="T0" fmla="*/ 32 w 63"/>
                <a:gd name="T1" fmla="*/ 62 h 62"/>
                <a:gd name="T2" fmla="*/ 0 w 63"/>
                <a:gd name="T3" fmla="*/ 31 h 62"/>
                <a:gd name="T4" fmla="*/ 32 w 63"/>
                <a:gd name="T5" fmla="*/ 0 h 62"/>
                <a:gd name="T6" fmla="*/ 63 w 63"/>
                <a:gd name="T7" fmla="*/ 31 h 62"/>
                <a:gd name="T8" fmla="*/ 32 w 63"/>
                <a:gd name="T9" fmla="*/ 62 h 62"/>
                <a:gd name="T10" fmla="*/ 58 w 63"/>
                <a:gd name="T11" fmla="*/ 36 h 62"/>
                <a:gd name="T12" fmla="*/ 41 w 63"/>
                <a:gd name="T13" fmla="*/ 34 h 62"/>
                <a:gd name="T14" fmla="*/ 46 w 63"/>
                <a:gd name="T15" fmla="*/ 53 h 62"/>
                <a:gd name="T16" fmla="*/ 58 w 63"/>
                <a:gd name="T17" fmla="*/ 36 h 62"/>
                <a:gd name="T18" fmla="*/ 42 w 63"/>
                <a:gd name="T19" fmla="*/ 56 h 62"/>
                <a:gd name="T20" fmla="*/ 36 w 63"/>
                <a:gd name="T21" fmla="*/ 36 h 62"/>
                <a:gd name="T22" fmla="*/ 36 w 63"/>
                <a:gd name="T23" fmla="*/ 36 h 62"/>
                <a:gd name="T24" fmla="*/ 15 w 63"/>
                <a:gd name="T25" fmla="*/ 52 h 62"/>
                <a:gd name="T26" fmla="*/ 32 w 63"/>
                <a:gd name="T27" fmla="*/ 58 h 62"/>
                <a:gd name="T28" fmla="*/ 42 w 63"/>
                <a:gd name="T29" fmla="*/ 56 h 62"/>
                <a:gd name="T30" fmla="*/ 12 w 63"/>
                <a:gd name="T31" fmla="*/ 49 h 62"/>
                <a:gd name="T32" fmla="*/ 33 w 63"/>
                <a:gd name="T33" fmla="*/ 32 h 62"/>
                <a:gd name="T34" fmla="*/ 34 w 63"/>
                <a:gd name="T35" fmla="*/ 31 h 62"/>
                <a:gd name="T36" fmla="*/ 32 w 63"/>
                <a:gd name="T37" fmla="*/ 27 h 62"/>
                <a:gd name="T38" fmla="*/ 5 w 63"/>
                <a:gd name="T39" fmla="*/ 31 h 62"/>
                <a:gd name="T40" fmla="*/ 5 w 63"/>
                <a:gd name="T41" fmla="*/ 31 h 62"/>
                <a:gd name="T42" fmla="*/ 12 w 63"/>
                <a:gd name="T43" fmla="*/ 49 h 62"/>
                <a:gd name="T44" fmla="*/ 5 w 63"/>
                <a:gd name="T45" fmla="*/ 26 h 62"/>
                <a:gd name="T46" fmla="*/ 30 w 63"/>
                <a:gd name="T47" fmla="*/ 23 h 62"/>
                <a:gd name="T48" fmla="*/ 20 w 63"/>
                <a:gd name="T49" fmla="*/ 7 h 62"/>
                <a:gd name="T50" fmla="*/ 5 w 63"/>
                <a:gd name="T51" fmla="*/ 26 h 62"/>
                <a:gd name="T52" fmla="*/ 25 w 63"/>
                <a:gd name="T53" fmla="*/ 6 h 62"/>
                <a:gd name="T54" fmla="*/ 35 w 63"/>
                <a:gd name="T55" fmla="*/ 21 h 62"/>
                <a:gd name="T56" fmla="*/ 49 w 63"/>
                <a:gd name="T57" fmla="*/ 12 h 62"/>
                <a:gd name="T58" fmla="*/ 32 w 63"/>
                <a:gd name="T59" fmla="*/ 5 h 62"/>
                <a:gd name="T60" fmla="*/ 25 w 63"/>
                <a:gd name="T61" fmla="*/ 6 h 62"/>
                <a:gd name="T62" fmla="*/ 52 w 63"/>
                <a:gd name="T63" fmla="*/ 15 h 62"/>
                <a:gd name="T64" fmla="*/ 37 w 63"/>
                <a:gd name="T65" fmla="*/ 25 h 62"/>
                <a:gd name="T66" fmla="*/ 39 w 63"/>
                <a:gd name="T67" fmla="*/ 29 h 62"/>
                <a:gd name="T68" fmla="*/ 40 w 63"/>
                <a:gd name="T69" fmla="*/ 30 h 62"/>
                <a:gd name="T70" fmla="*/ 58 w 63"/>
                <a:gd name="T71" fmla="*/ 31 h 62"/>
                <a:gd name="T72" fmla="*/ 52 w 63"/>
                <a:gd name="T73" fmla="*/ 15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3" h="62">
                  <a:moveTo>
                    <a:pt x="32" y="62"/>
                  </a:moveTo>
                  <a:cubicBezTo>
                    <a:pt x="14" y="62"/>
                    <a:pt x="0" y="49"/>
                    <a:pt x="0" y="31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49" y="0"/>
                    <a:pt x="63" y="14"/>
                    <a:pt x="63" y="31"/>
                  </a:cubicBezTo>
                  <a:cubicBezTo>
                    <a:pt x="63" y="49"/>
                    <a:pt x="49" y="62"/>
                    <a:pt x="32" y="62"/>
                  </a:cubicBezTo>
                  <a:close/>
                  <a:moveTo>
                    <a:pt x="58" y="36"/>
                  </a:moveTo>
                  <a:cubicBezTo>
                    <a:pt x="57" y="35"/>
                    <a:pt x="50" y="33"/>
                    <a:pt x="41" y="34"/>
                  </a:cubicBezTo>
                  <a:cubicBezTo>
                    <a:pt x="45" y="44"/>
                    <a:pt x="46" y="52"/>
                    <a:pt x="46" y="53"/>
                  </a:cubicBezTo>
                  <a:cubicBezTo>
                    <a:pt x="52" y="49"/>
                    <a:pt x="57" y="43"/>
                    <a:pt x="58" y="36"/>
                  </a:cubicBezTo>
                  <a:close/>
                  <a:moveTo>
                    <a:pt x="42" y="56"/>
                  </a:moveTo>
                  <a:cubicBezTo>
                    <a:pt x="41" y="54"/>
                    <a:pt x="40" y="45"/>
                    <a:pt x="36" y="36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21" y="41"/>
                    <a:pt x="16" y="51"/>
                    <a:pt x="15" y="52"/>
                  </a:cubicBezTo>
                  <a:cubicBezTo>
                    <a:pt x="20" y="56"/>
                    <a:pt x="25" y="58"/>
                    <a:pt x="32" y="58"/>
                  </a:cubicBezTo>
                  <a:cubicBezTo>
                    <a:pt x="35" y="58"/>
                    <a:pt x="39" y="57"/>
                    <a:pt x="42" y="56"/>
                  </a:cubicBezTo>
                  <a:close/>
                  <a:moveTo>
                    <a:pt x="12" y="49"/>
                  </a:moveTo>
                  <a:cubicBezTo>
                    <a:pt x="12" y="48"/>
                    <a:pt x="20" y="36"/>
                    <a:pt x="33" y="32"/>
                  </a:cubicBezTo>
                  <a:cubicBezTo>
                    <a:pt x="34" y="32"/>
                    <a:pt x="34" y="31"/>
                    <a:pt x="34" y="31"/>
                  </a:cubicBezTo>
                  <a:cubicBezTo>
                    <a:pt x="34" y="30"/>
                    <a:pt x="33" y="28"/>
                    <a:pt x="32" y="27"/>
                  </a:cubicBezTo>
                  <a:cubicBezTo>
                    <a:pt x="19" y="31"/>
                    <a:pt x="6" y="31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38"/>
                    <a:pt x="8" y="44"/>
                    <a:pt x="12" y="49"/>
                  </a:cubicBezTo>
                  <a:close/>
                  <a:moveTo>
                    <a:pt x="5" y="26"/>
                  </a:moveTo>
                  <a:cubicBezTo>
                    <a:pt x="7" y="26"/>
                    <a:pt x="18" y="26"/>
                    <a:pt x="30" y="23"/>
                  </a:cubicBezTo>
                  <a:cubicBezTo>
                    <a:pt x="26" y="15"/>
                    <a:pt x="21" y="8"/>
                    <a:pt x="20" y="7"/>
                  </a:cubicBezTo>
                  <a:cubicBezTo>
                    <a:pt x="13" y="11"/>
                    <a:pt x="7" y="18"/>
                    <a:pt x="5" y="26"/>
                  </a:cubicBezTo>
                  <a:close/>
                  <a:moveTo>
                    <a:pt x="25" y="6"/>
                  </a:moveTo>
                  <a:cubicBezTo>
                    <a:pt x="26" y="7"/>
                    <a:pt x="31" y="13"/>
                    <a:pt x="35" y="21"/>
                  </a:cubicBezTo>
                  <a:cubicBezTo>
                    <a:pt x="45" y="18"/>
                    <a:pt x="49" y="12"/>
                    <a:pt x="49" y="12"/>
                  </a:cubicBezTo>
                  <a:cubicBezTo>
                    <a:pt x="44" y="7"/>
                    <a:pt x="38" y="5"/>
                    <a:pt x="32" y="5"/>
                  </a:cubicBezTo>
                  <a:cubicBezTo>
                    <a:pt x="29" y="5"/>
                    <a:pt x="27" y="5"/>
                    <a:pt x="25" y="6"/>
                  </a:cubicBezTo>
                  <a:close/>
                  <a:moveTo>
                    <a:pt x="52" y="15"/>
                  </a:moveTo>
                  <a:cubicBezTo>
                    <a:pt x="52" y="15"/>
                    <a:pt x="47" y="21"/>
                    <a:pt x="37" y="25"/>
                  </a:cubicBezTo>
                  <a:cubicBezTo>
                    <a:pt x="38" y="26"/>
                    <a:pt x="38" y="28"/>
                    <a:pt x="39" y="29"/>
                  </a:cubicBezTo>
                  <a:cubicBezTo>
                    <a:pt x="39" y="29"/>
                    <a:pt x="39" y="30"/>
                    <a:pt x="40" y="30"/>
                  </a:cubicBezTo>
                  <a:cubicBezTo>
                    <a:pt x="48" y="29"/>
                    <a:pt x="57" y="31"/>
                    <a:pt x="58" y="31"/>
                  </a:cubicBezTo>
                  <a:cubicBezTo>
                    <a:pt x="58" y="25"/>
                    <a:pt x="56" y="19"/>
                    <a:pt x="52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7" name="任意多边形 131">
              <a:extLst>
                <a:ext uri="{FF2B5EF4-FFF2-40B4-BE49-F238E27FC236}">
                  <a16:creationId xmlns:a16="http://schemas.microsoft.com/office/drawing/2014/main" id="{7730991D-A201-4B3D-8BBA-65887D12F75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4496" y="4556288"/>
              <a:ext cx="207477" cy="182031"/>
            </a:xfrm>
            <a:custGeom>
              <a:avLst/>
              <a:gdLst>
                <a:gd name="T0" fmla="*/ 65 w 65"/>
                <a:gd name="T1" fmla="*/ 19 h 57"/>
                <a:gd name="T2" fmla="*/ 47 w 65"/>
                <a:gd name="T3" fmla="*/ 0 h 57"/>
                <a:gd name="T4" fmla="*/ 32 w 65"/>
                <a:gd name="T5" fmla="*/ 6 h 57"/>
                <a:gd name="T6" fmla="*/ 18 w 65"/>
                <a:gd name="T7" fmla="*/ 0 h 57"/>
                <a:gd name="T8" fmla="*/ 0 w 65"/>
                <a:gd name="T9" fmla="*/ 19 h 57"/>
                <a:gd name="T10" fmla="*/ 6 w 65"/>
                <a:gd name="T11" fmla="*/ 33 h 57"/>
                <a:gd name="T12" fmla="*/ 6 w 65"/>
                <a:gd name="T13" fmla="*/ 33 h 57"/>
                <a:gd name="T14" fmla="*/ 26 w 65"/>
                <a:gd name="T15" fmla="*/ 53 h 57"/>
                <a:gd name="T16" fmla="*/ 32 w 65"/>
                <a:gd name="T17" fmla="*/ 57 h 57"/>
                <a:gd name="T18" fmla="*/ 39 w 65"/>
                <a:gd name="T19" fmla="*/ 53 h 57"/>
                <a:gd name="T20" fmla="*/ 59 w 65"/>
                <a:gd name="T21" fmla="*/ 33 h 57"/>
                <a:gd name="T22" fmla="*/ 59 w 65"/>
                <a:gd name="T23" fmla="*/ 33 h 57"/>
                <a:gd name="T24" fmla="*/ 65 w 65"/>
                <a:gd name="T25" fmla="*/ 19 h 57"/>
                <a:gd name="T26" fmla="*/ 54 w 65"/>
                <a:gd name="T27" fmla="*/ 27 h 57"/>
                <a:gd name="T28" fmla="*/ 33 w 65"/>
                <a:gd name="T29" fmla="*/ 47 h 57"/>
                <a:gd name="T30" fmla="*/ 32 w 65"/>
                <a:gd name="T31" fmla="*/ 48 h 57"/>
                <a:gd name="T32" fmla="*/ 32 w 65"/>
                <a:gd name="T33" fmla="*/ 47 h 57"/>
                <a:gd name="T34" fmla="*/ 11 w 65"/>
                <a:gd name="T35" fmla="*/ 27 h 57"/>
                <a:gd name="T36" fmla="*/ 8 w 65"/>
                <a:gd name="T37" fmla="*/ 19 h 57"/>
                <a:gd name="T38" fmla="*/ 18 w 65"/>
                <a:gd name="T39" fmla="*/ 8 h 57"/>
                <a:gd name="T40" fmla="*/ 26 w 65"/>
                <a:gd name="T41" fmla="*/ 11 h 57"/>
                <a:gd name="T42" fmla="*/ 32 w 65"/>
                <a:gd name="T43" fmla="*/ 18 h 57"/>
                <a:gd name="T44" fmla="*/ 39 w 65"/>
                <a:gd name="T45" fmla="*/ 11 h 57"/>
                <a:gd name="T46" fmla="*/ 47 w 65"/>
                <a:gd name="T47" fmla="*/ 8 h 57"/>
                <a:gd name="T48" fmla="*/ 57 w 65"/>
                <a:gd name="T49" fmla="*/ 19 h 57"/>
                <a:gd name="T50" fmla="*/ 54 w 65"/>
                <a:gd name="T51" fmla="*/ 2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5" h="57">
                  <a:moveTo>
                    <a:pt x="65" y="19"/>
                  </a:moveTo>
                  <a:cubicBezTo>
                    <a:pt x="65" y="8"/>
                    <a:pt x="57" y="0"/>
                    <a:pt x="47" y="0"/>
                  </a:cubicBezTo>
                  <a:cubicBezTo>
                    <a:pt x="41" y="0"/>
                    <a:pt x="36" y="2"/>
                    <a:pt x="32" y="6"/>
                  </a:cubicBezTo>
                  <a:cubicBezTo>
                    <a:pt x="29" y="2"/>
                    <a:pt x="24" y="0"/>
                    <a:pt x="18" y="0"/>
                  </a:cubicBezTo>
                  <a:cubicBezTo>
                    <a:pt x="8" y="0"/>
                    <a:pt x="0" y="8"/>
                    <a:pt x="0" y="19"/>
                  </a:cubicBezTo>
                  <a:cubicBezTo>
                    <a:pt x="0" y="24"/>
                    <a:pt x="2" y="29"/>
                    <a:pt x="6" y="33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8" y="55"/>
                    <a:pt x="30" y="57"/>
                    <a:pt x="32" y="57"/>
                  </a:cubicBezTo>
                  <a:cubicBezTo>
                    <a:pt x="35" y="57"/>
                    <a:pt x="37" y="55"/>
                    <a:pt x="39" y="53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63" y="29"/>
                    <a:pt x="65" y="24"/>
                    <a:pt x="65" y="19"/>
                  </a:cubicBezTo>
                  <a:close/>
                  <a:moveTo>
                    <a:pt x="54" y="27"/>
                  </a:moveTo>
                  <a:cubicBezTo>
                    <a:pt x="33" y="47"/>
                    <a:pt x="33" y="47"/>
                    <a:pt x="33" y="47"/>
                  </a:cubicBezTo>
                  <a:cubicBezTo>
                    <a:pt x="33" y="47"/>
                    <a:pt x="33" y="48"/>
                    <a:pt x="32" y="48"/>
                  </a:cubicBezTo>
                  <a:cubicBezTo>
                    <a:pt x="32" y="48"/>
                    <a:pt x="32" y="47"/>
                    <a:pt x="32" y="4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9" y="24"/>
                    <a:pt x="8" y="22"/>
                    <a:pt x="8" y="19"/>
                  </a:cubicBezTo>
                  <a:cubicBezTo>
                    <a:pt x="8" y="13"/>
                    <a:pt x="13" y="8"/>
                    <a:pt x="18" y="8"/>
                  </a:cubicBezTo>
                  <a:cubicBezTo>
                    <a:pt x="22" y="8"/>
                    <a:pt x="24" y="9"/>
                    <a:pt x="26" y="11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9" y="11"/>
                    <a:pt x="39" y="11"/>
                    <a:pt x="39" y="11"/>
                  </a:cubicBezTo>
                  <a:cubicBezTo>
                    <a:pt x="41" y="9"/>
                    <a:pt x="43" y="8"/>
                    <a:pt x="47" y="8"/>
                  </a:cubicBezTo>
                  <a:cubicBezTo>
                    <a:pt x="52" y="8"/>
                    <a:pt x="57" y="13"/>
                    <a:pt x="57" y="19"/>
                  </a:cubicBezTo>
                  <a:cubicBezTo>
                    <a:pt x="57" y="22"/>
                    <a:pt x="56" y="24"/>
                    <a:pt x="54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8" name="任意多边形 132">
              <a:extLst>
                <a:ext uri="{FF2B5EF4-FFF2-40B4-BE49-F238E27FC236}">
                  <a16:creationId xmlns:a16="http://schemas.microsoft.com/office/drawing/2014/main" id="{C4977487-3864-4C10-9F0A-F045AD68222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5924" y="4971241"/>
              <a:ext cx="150715" cy="154628"/>
            </a:xfrm>
            <a:custGeom>
              <a:avLst/>
              <a:gdLst>
                <a:gd name="T0" fmla="*/ 43 w 47"/>
                <a:gd name="T1" fmla="*/ 29 h 48"/>
                <a:gd name="T2" fmla="*/ 47 w 47"/>
                <a:gd name="T3" fmla="*/ 16 h 48"/>
                <a:gd name="T4" fmla="*/ 42 w 47"/>
                <a:gd name="T5" fmla="*/ 8 h 48"/>
                <a:gd name="T6" fmla="*/ 37 w 47"/>
                <a:gd name="T7" fmla="*/ 9 h 48"/>
                <a:gd name="T8" fmla="*/ 28 w 47"/>
                <a:gd name="T9" fmla="*/ 0 h 48"/>
                <a:gd name="T10" fmla="*/ 19 w 47"/>
                <a:gd name="T11" fmla="*/ 0 h 48"/>
                <a:gd name="T12" fmla="*/ 18 w 47"/>
                <a:gd name="T13" fmla="*/ 5 h 48"/>
                <a:gd name="T14" fmla="*/ 5 w 47"/>
                <a:gd name="T15" fmla="*/ 8 h 48"/>
                <a:gd name="T16" fmla="*/ 0 w 47"/>
                <a:gd name="T17" fmla="*/ 16 h 48"/>
                <a:gd name="T18" fmla="*/ 4 w 47"/>
                <a:gd name="T19" fmla="*/ 20 h 48"/>
                <a:gd name="T20" fmla="*/ 0 w 47"/>
                <a:gd name="T21" fmla="*/ 32 h 48"/>
                <a:gd name="T22" fmla="*/ 5 w 47"/>
                <a:gd name="T23" fmla="*/ 40 h 48"/>
                <a:gd name="T24" fmla="*/ 10 w 47"/>
                <a:gd name="T25" fmla="*/ 39 h 48"/>
                <a:gd name="T26" fmla="*/ 19 w 47"/>
                <a:gd name="T27" fmla="*/ 48 h 48"/>
                <a:gd name="T28" fmla="*/ 28 w 47"/>
                <a:gd name="T29" fmla="*/ 48 h 48"/>
                <a:gd name="T30" fmla="*/ 29 w 47"/>
                <a:gd name="T31" fmla="*/ 44 h 48"/>
                <a:gd name="T32" fmla="*/ 42 w 47"/>
                <a:gd name="T33" fmla="*/ 40 h 48"/>
                <a:gd name="T34" fmla="*/ 47 w 47"/>
                <a:gd name="T35" fmla="*/ 32 h 48"/>
                <a:gd name="T36" fmla="*/ 43 w 47"/>
                <a:gd name="T37" fmla="*/ 29 h 48"/>
                <a:gd name="T38" fmla="*/ 23 w 47"/>
                <a:gd name="T39" fmla="*/ 34 h 48"/>
                <a:gd name="T40" fmla="*/ 14 w 47"/>
                <a:gd name="T41" fmla="*/ 24 h 48"/>
                <a:gd name="T42" fmla="*/ 23 w 47"/>
                <a:gd name="T43" fmla="*/ 14 h 48"/>
                <a:gd name="T44" fmla="*/ 33 w 47"/>
                <a:gd name="T45" fmla="*/ 24 h 48"/>
                <a:gd name="T46" fmla="*/ 23 w 47"/>
                <a:gd name="T47" fmla="*/ 3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7" h="48">
                  <a:moveTo>
                    <a:pt x="43" y="29"/>
                  </a:moveTo>
                  <a:cubicBezTo>
                    <a:pt x="41" y="24"/>
                    <a:pt x="42" y="19"/>
                    <a:pt x="47" y="16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1" y="9"/>
                    <a:pt x="39" y="9"/>
                    <a:pt x="37" y="9"/>
                  </a:cubicBezTo>
                  <a:cubicBezTo>
                    <a:pt x="32" y="9"/>
                    <a:pt x="28" y="5"/>
                    <a:pt x="28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2"/>
                    <a:pt x="18" y="3"/>
                    <a:pt x="18" y="5"/>
                  </a:cubicBezTo>
                  <a:cubicBezTo>
                    <a:pt x="15" y="9"/>
                    <a:pt x="9" y="11"/>
                    <a:pt x="5" y="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2" y="17"/>
                    <a:pt x="3" y="18"/>
                    <a:pt x="4" y="20"/>
                  </a:cubicBezTo>
                  <a:cubicBezTo>
                    <a:pt x="6" y="24"/>
                    <a:pt x="5" y="30"/>
                    <a:pt x="0" y="32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6" y="40"/>
                    <a:pt x="8" y="39"/>
                    <a:pt x="10" y="39"/>
                  </a:cubicBezTo>
                  <a:cubicBezTo>
                    <a:pt x="15" y="39"/>
                    <a:pt x="19" y="43"/>
                    <a:pt x="19" y="48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28" y="47"/>
                    <a:pt x="29" y="45"/>
                    <a:pt x="29" y="44"/>
                  </a:cubicBezTo>
                  <a:cubicBezTo>
                    <a:pt x="32" y="39"/>
                    <a:pt x="38" y="38"/>
                    <a:pt x="42" y="4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5" y="31"/>
                    <a:pt x="44" y="30"/>
                    <a:pt x="43" y="29"/>
                  </a:cubicBezTo>
                  <a:close/>
                  <a:moveTo>
                    <a:pt x="23" y="34"/>
                  </a:moveTo>
                  <a:cubicBezTo>
                    <a:pt x="18" y="34"/>
                    <a:pt x="14" y="30"/>
                    <a:pt x="14" y="24"/>
                  </a:cubicBezTo>
                  <a:cubicBezTo>
                    <a:pt x="14" y="19"/>
                    <a:pt x="18" y="14"/>
                    <a:pt x="23" y="14"/>
                  </a:cubicBezTo>
                  <a:cubicBezTo>
                    <a:pt x="29" y="14"/>
                    <a:pt x="33" y="19"/>
                    <a:pt x="33" y="24"/>
                  </a:cubicBezTo>
                  <a:cubicBezTo>
                    <a:pt x="33" y="30"/>
                    <a:pt x="29" y="34"/>
                    <a:pt x="23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9" name="任意多边形 133">
              <a:extLst>
                <a:ext uri="{FF2B5EF4-FFF2-40B4-BE49-F238E27FC236}">
                  <a16:creationId xmlns:a16="http://schemas.microsoft.com/office/drawing/2014/main" id="{D5ED2CBA-FC60-4B1D-A1B3-D05D411612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188" y="4926222"/>
              <a:ext cx="248581" cy="250538"/>
            </a:xfrm>
            <a:custGeom>
              <a:avLst/>
              <a:gdLst>
                <a:gd name="T0" fmla="*/ 67 w 127"/>
                <a:gd name="T1" fmla="*/ 0 h 128"/>
                <a:gd name="T2" fmla="*/ 55 w 127"/>
                <a:gd name="T3" fmla="*/ 13 h 128"/>
                <a:gd name="T4" fmla="*/ 67 w 127"/>
                <a:gd name="T5" fmla="*/ 25 h 128"/>
                <a:gd name="T6" fmla="*/ 39 w 127"/>
                <a:gd name="T7" fmla="*/ 56 h 128"/>
                <a:gd name="T8" fmla="*/ 11 w 127"/>
                <a:gd name="T9" fmla="*/ 56 h 128"/>
                <a:gd name="T10" fmla="*/ 32 w 127"/>
                <a:gd name="T11" fmla="*/ 79 h 128"/>
                <a:gd name="T12" fmla="*/ 0 w 127"/>
                <a:gd name="T13" fmla="*/ 123 h 128"/>
                <a:gd name="T14" fmla="*/ 0 w 127"/>
                <a:gd name="T15" fmla="*/ 128 h 128"/>
                <a:gd name="T16" fmla="*/ 5 w 127"/>
                <a:gd name="T17" fmla="*/ 128 h 128"/>
                <a:gd name="T18" fmla="*/ 49 w 127"/>
                <a:gd name="T19" fmla="*/ 93 h 128"/>
                <a:gd name="T20" fmla="*/ 72 w 127"/>
                <a:gd name="T21" fmla="*/ 116 h 128"/>
                <a:gd name="T22" fmla="*/ 72 w 127"/>
                <a:gd name="T23" fmla="*/ 88 h 128"/>
                <a:gd name="T24" fmla="*/ 103 w 127"/>
                <a:gd name="T25" fmla="*/ 61 h 128"/>
                <a:gd name="T26" fmla="*/ 114 w 127"/>
                <a:gd name="T27" fmla="*/ 72 h 128"/>
                <a:gd name="T28" fmla="*/ 127 w 127"/>
                <a:gd name="T29" fmla="*/ 61 h 128"/>
                <a:gd name="T30" fmla="*/ 67 w 127"/>
                <a:gd name="T31" fmla="*/ 0 h 128"/>
                <a:gd name="T32" fmla="*/ 55 w 127"/>
                <a:gd name="T33" fmla="*/ 69 h 128"/>
                <a:gd name="T34" fmla="*/ 47 w 127"/>
                <a:gd name="T35" fmla="*/ 61 h 128"/>
                <a:gd name="T36" fmla="*/ 75 w 127"/>
                <a:gd name="T37" fmla="*/ 33 h 128"/>
                <a:gd name="T38" fmla="*/ 83 w 127"/>
                <a:gd name="T39" fmla="*/ 41 h 128"/>
                <a:gd name="T40" fmla="*/ 55 w 127"/>
                <a:gd name="T41" fmla="*/ 69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7" h="128">
                  <a:moveTo>
                    <a:pt x="67" y="0"/>
                  </a:moveTo>
                  <a:lnTo>
                    <a:pt x="55" y="13"/>
                  </a:lnTo>
                  <a:lnTo>
                    <a:pt x="67" y="25"/>
                  </a:lnTo>
                  <a:lnTo>
                    <a:pt x="39" y="56"/>
                  </a:lnTo>
                  <a:lnTo>
                    <a:pt x="11" y="56"/>
                  </a:lnTo>
                  <a:lnTo>
                    <a:pt x="32" y="79"/>
                  </a:lnTo>
                  <a:lnTo>
                    <a:pt x="0" y="123"/>
                  </a:lnTo>
                  <a:lnTo>
                    <a:pt x="0" y="128"/>
                  </a:lnTo>
                  <a:lnTo>
                    <a:pt x="5" y="128"/>
                  </a:lnTo>
                  <a:lnTo>
                    <a:pt x="49" y="93"/>
                  </a:lnTo>
                  <a:lnTo>
                    <a:pt x="72" y="116"/>
                  </a:lnTo>
                  <a:lnTo>
                    <a:pt x="72" y="88"/>
                  </a:lnTo>
                  <a:lnTo>
                    <a:pt x="103" y="61"/>
                  </a:lnTo>
                  <a:lnTo>
                    <a:pt x="114" y="72"/>
                  </a:lnTo>
                  <a:lnTo>
                    <a:pt x="127" y="61"/>
                  </a:lnTo>
                  <a:lnTo>
                    <a:pt x="67" y="0"/>
                  </a:lnTo>
                  <a:close/>
                  <a:moveTo>
                    <a:pt x="55" y="69"/>
                  </a:moveTo>
                  <a:lnTo>
                    <a:pt x="47" y="61"/>
                  </a:lnTo>
                  <a:lnTo>
                    <a:pt x="75" y="33"/>
                  </a:lnTo>
                  <a:lnTo>
                    <a:pt x="83" y="41"/>
                  </a:lnTo>
                  <a:lnTo>
                    <a:pt x="55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0" name="任意多边形 134">
              <a:extLst>
                <a:ext uri="{FF2B5EF4-FFF2-40B4-BE49-F238E27FC236}">
                  <a16:creationId xmlns:a16="http://schemas.microsoft.com/office/drawing/2014/main" id="{52F3F24D-DC2E-4AE7-A3F2-78322889C0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8614" y="4354682"/>
              <a:ext cx="182032" cy="185946"/>
            </a:xfrm>
            <a:custGeom>
              <a:avLst/>
              <a:gdLst>
                <a:gd name="T0" fmla="*/ 57 w 57"/>
                <a:gd name="T1" fmla="*/ 29 h 58"/>
                <a:gd name="T2" fmla="*/ 28 w 57"/>
                <a:gd name="T3" fmla="*/ 58 h 58"/>
                <a:gd name="T4" fmla="*/ 0 w 57"/>
                <a:gd name="T5" fmla="*/ 29 h 58"/>
                <a:gd name="T6" fmla="*/ 28 w 57"/>
                <a:gd name="T7" fmla="*/ 0 h 58"/>
                <a:gd name="T8" fmla="*/ 57 w 57"/>
                <a:gd name="T9" fmla="*/ 29 h 58"/>
                <a:gd name="T10" fmla="*/ 5 w 57"/>
                <a:gd name="T11" fmla="*/ 29 h 58"/>
                <a:gd name="T12" fmla="*/ 28 w 57"/>
                <a:gd name="T13" fmla="*/ 52 h 58"/>
                <a:gd name="T14" fmla="*/ 52 w 57"/>
                <a:gd name="T15" fmla="*/ 29 h 58"/>
                <a:gd name="T16" fmla="*/ 28 w 57"/>
                <a:gd name="T17" fmla="*/ 6 h 58"/>
                <a:gd name="T18" fmla="*/ 5 w 57"/>
                <a:gd name="T19" fmla="*/ 29 h 58"/>
                <a:gd name="T20" fmla="*/ 31 w 57"/>
                <a:gd name="T21" fmla="*/ 12 h 58"/>
                <a:gd name="T22" fmla="*/ 45 w 57"/>
                <a:gd name="T23" fmla="*/ 26 h 58"/>
                <a:gd name="T24" fmla="*/ 45 w 57"/>
                <a:gd name="T25" fmla="*/ 31 h 58"/>
                <a:gd name="T26" fmla="*/ 40 w 57"/>
                <a:gd name="T27" fmla="*/ 31 h 58"/>
                <a:gd name="T28" fmla="*/ 32 w 57"/>
                <a:gd name="T29" fmla="*/ 23 h 58"/>
                <a:gd name="T30" fmla="*/ 32 w 57"/>
                <a:gd name="T31" fmla="*/ 43 h 58"/>
                <a:gd name="T32" fmla="*/ 28 w 57"/>
                <a:gd name="T33" fmla="*/ 47 h 58"/>
                <a:gd name="T34" fmla="*/ 25 w 57"/>
                <a:gd name="T35" fmla="*/ 43 h 58"/>
                <a:gd name="T36" fmla="*/ 25 w 57"/>
                <a:gd name="T37" fmla="*/ 23 h 58"/>
                <a:gd name="T38" fmla="*/ 17 w 57"/>
                <a:gd name="T39" fmla="*/ 31 h 58"/>
                <a:gd name="T40" fmla="*/ 12 w 57"/>
                <a:gd name="T41" fmla="*/ 31 h 58"/>
                <a:gd name="T42" fmla="*/ 11 w 57"/>
                <a:gd name="T43" fmla="*/ 29 h 58"/>
                <a:gd name="T44" fmla="*/ 12 w 57"/>
                <a:gd name="T45" fmla="*/ 26 h 58"/>
                <a:gd name="T46" fmla="*/ 26 w 57"/>
                <a:gd name="T47" fmla="*/ 12 h 58"/>
                <a:gd name="T48" fmla="*/ 31 w 57"/>
                <a:gd name="T49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7" h="58">
                  <a:moveTo>
                    <a:pt x="57" y="29"/>
                  </a:moveTo>
                  <a:cubicBezTo>
                    <a:pt x="57" y="45"/>
                    <a:pt x="44" y="58"/>
                    <a:pt x="28" y="58"/>
                  </a:cubicBezTo>
                  <a:cubicBezTo>
                    <a:pt x="13" y="58"/>
                    <a:pt x="0" y="45"/>
                    <a:pt x="0" y="29"/>
                  </a:cubicBezTo>
                  <a:cubicBezTo>
                    <a:pt x="0" y="13"/>
                    <a:pt x="13" y="0"/>
                    <a:pt x="28" y="0"/>
                  </a:cubicBezTo>
                  <a:cubicBezTo>
                    <a:pt x="44" y="0"/>
                    <a:pt x="57" y="13"/>
                    <a:pt x="57" y="29"/>
                  </a:cubicBezTo>
                  <a:close/>
                  <a:moveTo>
                    <a:pt x="5" y="29"/>
                  </a:moveTo>
                  <a:cubicBezTo>
                    <a:pt x="5" y="42"/>
                    <a:pt x="16" y="52"/>
                    <a:pt x="28" y="52"/>
                  </a:cubicBezTo>
                  <a:cubicBezTo>
                    <a:pt x="41" y="52"/>
                    <a:pt x="52" y="42"/>
                    <a:pt x="52" y="29"/>
                  </a:cubicBezTo>
                  <a:cubicBezTo>
                    <a:pt x="52" y="16"/>
                    <a:pt x="41" y="6"/>
                    <a:pt x="28" y="6"/>
                  </a:cubicBezTo>
                  <a:cubicBezTo>
                    <a:pt x="16" y="6"/>
                    <a:pt x="5" y="16"/>
                    <a:pt x="5" y="29"/>
                  </a:cubicBezTo>
                  <a:close/>
                  <a:moveTo>
                    <a:pt x="31" y="12"/>
                  </a:moveTo>
                  <a:cubicBezTo>
                    <a:pt x="45" y="26"/>
                    <a:pt x="45" y="26"/>
                    <a:pt x="45" y="26"/>
                  </a:cubicBezTo>
                  <a:cubicBezTo>
                    <a:pt x="47" y="28"/>
                    <a:pt x="47" y="30"/>
                    <a:pt x="45" y="31"/>
                  </a:cubicBezTo>
                  <a:cubicBezTo>
                    <a:pt x="44" y="33"/>
                    <a:pt x="42" y="33"/>
                    <a:pt x="40" y="31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32" y="45"/>
                    <a:pt x="30" y="47"/>
                    <a:pt x="28" y="47"/>
                  </a:cubicBezTo>
                  <a:cubicBezTo>
                    <a:pt x="26" y="47"/>
                    <a:pt x="25" y="45"/>
                    <a:pt x="25" y="43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5" y="33"/>
                    <a:pt x="13" y="33"/>
                    <a:pt x="12" y="31"/>
                  </a:cubicBezTo>
                  <a:cubicBezTo>
                    <a:pt x="11" y="31"/>
                    <a:pt x="11" y="30"/>
                    <a:pt x="11" y="29"/>
                  </a:cubicBezTo>
                  <a:cubicBezTo>
                    <a:pt x="11" y="28"/>
                    <a:pt x="11" y="27"/>
                    <a:pt x="12" y="26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7" y="11"/>
                    <a:pt x="30" y="11"/>
                    <a:pt x="31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1" name="任意多边形 135">
              <a:extLst>
                <a:ext uri="{FF2B5EF4-FFF2-40B4-BE49-F238E27FC236}">
                  <a16:creationId xmlns:a16="http://schemas.microsoft.com/office/drawing/2014/main" id="{B15536C2-9CA9-48BC-B110-97AA04D400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8652" y="3260536"/>
              <a:ext cx="287728" cy="160501"/>
            </a:xfrm>
            <a:custGeom>
              <a:avLst/>
              <a:gdLst>
                <a:gd name="T0" fmla="*/ 83 w 90"/>
                <a:gd name="T1" fmla="*/ 46 h 50"/>
                <a:gd name="T2" fmla="*/ 85 w 90"/>
                <a:gd name="T3" fmla="*/ 36 h 50"/>
                <a:gd name="T4" fmla="*/ 87 w 90"/>
                <a:gd name="T5" fmla="*/ 27 h 50"/>
                <a:gd name="T6" fmla="*/ 89 w 90"/>
                <a:gd name="T7" fmla="*/ 16 h 50"/>
                <a:gd name="T8" fmla="*/ 86 w 90"/>
                <a:gd name="T9" fmla="*/ 10 h 50"/>
                <a:gd name="T10" fmla="*/ 64 w 90"/>
                <a:gd name="T11" fmla="*/ 1 h 50"/>
                <a:gd name="T12" fmla="*/ 57 w 90"/>
                <a:gd name="T13" fmla="*/ 3 h 50"/>
                <a:gd name="T14" fmla="*/ 52 w 90"/>
                <a:gd name="T15" fmla="*/ 13 h 50"/>
                <a:gd name="T16" fmla="*/ 51 w 90"/>
                <a:gd name="T17" fmla="*/ 14 h 50"/>
                <a:gd name="T18" fmla="*/ 15 w 90"/>
                <a:gd name="T19" fmla="*/ 6 h 50"/>
                <a:gd name="T20" fmla="*/ 0 w 90"/>
                <a:gd name="T21" fmla="*/ 13 h 50"/>
                <a:gd name="T22" fmla="*/ 8 w 90"/>
                <a:gd name="T23" fmla="*/ 25 h 50"/>
                <a:gd name="T24" fmla="*/ 12 w 90"/>
                <a:gd name="T25" fmla="*/ 22 h 50"/>
                <a:gd name="T26" fmla="*/ 17 w 90"/>
                <a:gd name="T27" fmla="*/ 30 h 50"/>
                <a:gd name="T28" fmla="*/ 25 w 90"/>
                <a:gd name="T29" fmla="*/ 25 h 50"/>
                <a:gd name="T30" fmla="*/ 30 w 90"/>
                <a:gd name="T31" fmla="*/ 33 h 50"/>
                <a:gd name="T32" fmla="*/ 38 w 90"/>
                <a:gd name="T33" fmla="*/ 28 h 50"/>
                <a:gd name="T34" fmla="*/ 43 w 90"/>
                <a:gd name="T35" fmla="*/ 35 h 50"/>
                <a:gd name="T36" fmla="*/ 47 w 90"/>
                <a:gd name="T37" fmla="*/ 33 h 50"/>
                <a:gd name="T38" fmla="*/ 47 w 90"/>
                <a:gd name="T39" fmla="*/ 34 h 50"/>
                <a:gd name="T40" fmla="*/ 48 w 90"/>
                <a:gd name="T41" fmla="*/ 45 h 50"/>
                <a:gd name="T42" fmla="*/ 54 w 90"/>
                <a:gd name="T43" fmla="*/ 50 h 50"/>
                <a:gd name="T44" fmla="*/ 78 w 90"/>
                <a:gd name="T45" fmla="*/ 50 h 50"/>
                <a:gd name="T46" fmla="*/ 83 w 90"/>
                <a:gd name="T47" fmla="*/ 46 h 50"/>
                <a:gd name="T48" fmla="*/ 17 w 90"/>
                <a:gd name="T49" fmla="*/ 15 h 50"/>
                <a:gd name="T50" fmla="*/ 18 w 90"/>
                <a:gd name="T51" fmla="*/ 11 h 50"/>
                <a:gd name="T52" fmla="*/ 49 w 90"/>
                <a:gd name="T53" fmla="*/ 17 h 50"/>
                <a:gd name="T54" fmla="*/ 48 w 90"/>
                <a:gd name="T55" fmla="*/ 22 h 50"/>
                <a:gd name="T56" fmla="*/ 17 w 90"/>
                <a:gd name="T57" fmla="*/ 15 h 50"/>
                <a:gd name="T58" fmla="*/ 73 w 90"/>
                <a:gd name="T59" fmla="*/ 45 h 50"/>
                <a:gd name="T60" fmla="*/ 69 w 90"/>
                <a:gd name="T61" fmla="*/ 44 h 50"/>
                <a:gd name="T62" fmla="*/ 67 w 90"/>
                <a:gd name="T63" fmla="*/ 41 h 50"/>
                <a:gd name="T64" fmla="*/ 73 w 90"/>
                <a:gd name="T65" fmla="*/ 14 h 50"/>
                <a:gd name="T66" fmla="*/ 75 w 90"/>
                <a:gd name="T67" fmla="*/ 12 h 50"/>
                <a:gd name="T68" fmla="*/ 80 w 90"/>
                <a:gd name="T69" fmla="*/ 13 h 50"/>
                <a:gd name="T70" fmla="*/ 82 w 90"/>
                <a:gd name="T71" fmla="*/ 16 h 50"/>
                <a:gd name="T72" fmla="*/ 76 w 90"/>
                <a:gd name="T73" fmla="*/ 43 h 50"/>
                <a:gd name="T74" fmla="*/ 73 w 90"/>
                <a:gd name="T75" fmla="*/ 4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0" h="50">
                  <a:moveTo>
                    <a:pt x="83" y="46"/>
                  </a:moveTo>
                  <a:cubicBezTo>
                    <a:pt x="85" y="36"/>
                    <a:pt x="85" y="36"/>
                    <a:pt x="85" y="36"/>
                  </a:cubicBezTo>
                  <a:cubicBezTo>
                    <a:pt x="86" y="33"/>
                    <a:pt x="87" y="29"/>
                    <a:pt x="87" y="27"/>
                  </a:cubicBezTo>
                  <a:cubicBezTo>
                    <a:pt x="89" y="16"/>
                    <a:pt x="89" y="16"/>
                    <a:pt x="89" y="16"/>
                  </a:cubicBezTo>
                  <a:cubicBezTo>
                    <a:pt x="90" y="14"/>
                    <a:pt x="88" y="11"/>
                    <a:pt x="86" y="10"/>
                  </a:cubicBezTo>
                  <a:cubicBezTo>
                    <a:pt x="64" y="1"/>
                    <a:pt x="64" y="1"/>
                    <a:pt x="64" y="1"/>
                  </a:cubicBezTo>
                  <a:cubicBezTo>
                    <a:pt x="62" y="0"/>
                    <a:pt x="59" y="1"/>
                    <a:pt x="57" y="3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51" y="13"/>
                    <a:pt x="51" y="13"/>
                    <a:pt x="51" y="14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33"/>
                    <a:pt x="47" y="34"/>
                    <a:pt x="47" y="34"/>
                  </a:cubicBezTo>
                  <a:cubicBezTo>
                    <a:pt x="48" y="45"/>
                    <a:pt x="48" y="45"/>
                    <a:pt x="48" y="45"/>
                  </a:cubicBezTo>
                  <a:cubicBezTo>
                    <a:pt x="49" y="48"/>
                    <a:pt x="51" y="50"/>
                    <a:pt x="54" y="50"/>
                  </a:cubicBezTo>
                  <a:cubicBezTo>
                    <a:pt x="78" y="50"/>
                    <a:pt x="78" y="50"/>
                    <a:pt x="78" y="50"/>
                  </a:cubicBezTo>
                  <a:cubicBezTo>
                    <a:pt x="80" y="50"/>
                    <a:pt x="83" y="48"/>
                    <a:pt x="83" y="46"/>
                  </a:cubicBezTo>
                  <a:close/>
                  <a:moveTo>
                    <a:pt x="17" y="15"/>
                  </a:moveTo>
                  <a:cubicBezTo>
                    <a:pt x="18" y="11"/>
                    <a:pt x="18" y="11"/>
                    <a:pt x="18" y="11"/>
                  </a:cubicBezTo>
                  <a:cubicBezTo>
                    <a:pt x="49" y="17"/>
                    <a:pt x="49" y="17"/>
                    <a:pt x="49" y="17"/>
                  </a:cubicBezTo>
                  <a:cubicBezTo>
                    <a:pt x="48" y="22"/>
                    <a:pt x="48" y="22"/>
                    <a:pt x="48" y="22"/>
                  </a:cubicBezTo>
                  <a:lnTo>
                    <a:pt x="17" y="15"/>
                  </a:lnTo>
                  <a:close/>
                  <a:moveTo>
                    <a:pt x="73" y="45"/>
                  </a:moveTo>
                  <a:cubicBezTo>
                    <a:pt x="69" y="44"/>
                    <a:pt x="69" y="44"/>
                    <a:pt x="69" y="44"/>
                  </a:cubicBezTo>
                  <a:cubicBezTo>
                    <a:pt x="67" y="44"/>
                    <a:pt x="67" y="42"/>
                    <a:pt x="67" y="41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3" y="13"/>
                    <a:pt x="74" y="12"/>
                    <a:pt x="75" y="12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1" y="13"/>
                    <a:pt x="82" y="15"/>
                    <a:pt x="82" y="16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76" y="44"/>
                    <a:pt x="74" y="45"/>
                    <a:pt x="73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2" name="任意多边形 136">
              <a:extLst>
                <a:ext uri="{FF2B5EF4-FFF2-40B4-BE49-F238E27FC236}">
                  <a16:creationId xmlns:a16="http://schemas.microsoft.com/office/drawing/2014/main" id="{EEDC9F2B-8F8B-437A-A46A-AA6D4610FD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565" y="835405"/>
              <a:ext cx="207477" cy="205519"/>
            </a:xfrm>
            <a:custGeom>
              <a:avLst/>
              <a:gdLst>
                <a:gd name="T0" fmla="*/ 0 w 65"/>
                <a:gd name="T1" fmla="*/ 32 h 64"/>
                <a:gd name="T2" fmla="*/ 65 w 65"/>
                <a:gd name="T3" fmla="*/ 32 h 64"/>
                <a:gd name="T4" fmla="*/ 51 w 65"/>
                <a:gd name="T5" fmla="*/ 42 h 64"/>
                <a:gd name="T6" fmla="*/ 60 w 65"/>
                <a:gd name="T7" fmla="*/ 34 h 64"/>
                <a:gd name="T8" fmla="*/ 51 w 65"/>
                <a:gd name="T9" fmla="*/ 42 h 64"/>
                <a:gd name="T10" fmla="*/ 13 w 65"/>
                <a:gd name="T11" fmla="*/ 30 h 64"/>
                <a:gd name="T12" fmla="*/ 7 w 65"/>
                <a:gd name="T13" fmla="*/ 21 h 64"/>
                <a:gd name="T14" fmla="*/ 46 w 65"/>
                <a:gd name="T15" fmla="*/ 21 h 64"/>
                <a:gd name="T16" fmla="*/ 35 w 65"/>
                <a:gd name="T17" fmla="*/ 30 h 64"/>
                <a:gd name="T18" fmla="*/ 46 w 65"/>
                <a:gd name="T19" fmla="*/ 21 h 64"/>
                <a:gd name="T20" fmla="*/ 35 w 65"/>
                <a:gd name="T21" fmla="*/ 4 h 64"/>
                <a:gd name="T22" fmla="*/ 42 w 65"/>
                <a:gd name="T23" fmla="*/ 11 h 64"/>
                <a:gd name="T24" fmla="*/ 35 w 65"/>
                <a:gd name="T25" fmla="*/ 17 h 64"/>
                <a:gd name="T26" fmla="*/ 27 w 65"/>
                <a:gd name="T27" fmla="*/ 6 h 64"/>
                <a:gd name="T28" fmla="*/ 30 w 65"/>
                <a:gd name="T29" fmla="*/ 17 h 64"/>
                <a:gd name="T30" fmla="*/ 23 w 65"/>
                <a:gd name="T31" fmla="*/ 11 h 64"/>
                <a:gd name="T32" fmla="*/ 30 w 65"/>
                <a:gd name="T33" fmla="*/ 30 h 64"/>
                <a:gd name="T34" fmla="*/ 19 w 65"/>
                <a:gd name="T35" fmla="*/ 21 h 64"/>
                <a:gd name="T36" fmla="*/ 7 w 65"/>
                <a:gd name="T37" fmla="*/ 42 h 64"/>
                <a:gd name="T38" fmla="*/ 13 w 65"/>
                <a:gd name="T39" fmla="*/ 34 h 64"/>
                <a:gd name="T40" fmla="*/ 7 w 65"/>
                <a:gd name="T41" fmla="*/ 42 h 64"/>
                <a:gd name="T42" fmla="*/ 30 w 65"/>
                <a:gd name="T43" fmla="*/ 34 h 64"/>
                <a:gd name="T44" fmla="*/ 19 w 65"/>
                <a:gd name="T45" fmla="*/ 42 h 64"/>
                <a:gd name="T46" fmla="*/ 30 w 65"/>
                <a:gd name="T47" fmla="*/ 47 h 64"/>
                <a:gd name="T48" fmla="*/ 27 w 65"/>
                <a:gd name="T49" fmla="*/ 58 h 64"/>
                <a:gd name="T50" fmla="*/ 20 w 65"/>
                <a:gd name="T51" fmla="*/ 47 h 64"/>
                <a:gd name="T52" fmla="*/ 42 w 65"/>
                <a:gd name="T53" fmla="*/ 52 h 64"/>
                <a:gd name="T54" fmla="*/ 35 w 65"/>
                <a:gd name="T55" fmla="*/ 59 h 64"/>
                <a:gd name="T56" fmla="*/ 45 w 65"/>
                <a:gd name="T57" fmla="*/ 47 h 64"/>
                <a:gd name="T58" fmla="*/ 35 w 65"/>
                <a:gd name="T59" fmla="*/ 42 h 64"/>
                <a:gd name="T60" fmla="*/ 47 w 65"/>
                <a:gd name="T61" fmla="*/ 34 h 64"/>
                <a:gd name="T62" fmla="*/ 35 w 65"/>
                <a:gd name="T63" fmla="*/ 42 h 64"/>
                <a:gd name="T64" fmla="*/ 51 w 65"/>
                <a:gd name="T65" fmla="*/ 21 h 64"/>
                <a:gd name="T66" fmla="*/ 60 w 65"/>
                <a:gd name="T67" fmla="*/ 30 h 64"/>
                <a:gd name="T68" fmla="*/ 56 w 65"/>
                <a:gd name="T69" fmla="*/ 17 h 64"/>
                <a:gd name="T70" fmla="*/ 44 w 65"/>
                <a:gd name="T71" fmla="*/ 7 h 64"/>
                <a:gd name="T72" fmla="*/ 56 w 65"/>
                <a:gd name="T73" fmla="*/ 17 h 64"/>
                <a:gd name="T74" fmla="*/ 20 w 65"/>
                <a:gd name="T75" fmla="*/ 7 h 64"/>
                <a:gd name="T76" fmla="*/ 9 w 65"/>
                <a:gd name="T77" fmla="*/ 17 h 64"/>
                <a:gd name="T78" fmla="*/ 9 w 65"/>
                <a:gd name="T79" fmla="*/ 47 h 64"/>
                <a:gd name="T80" fmla="*/ 20 w 65"/>
                <a:gd name="T81" fmla="*/ 57 h 64"/>
                <a:gd name="T82" fmla="*/ 9 w 65"/>
                <a:gd name="T83" fmla="*/ 47 h 64"/>
                <a:gd name="T84" fmla="*/ 44 w 65"/>
                <a:gd name="T85" fmla="*/ 57 h 64"/>
                <a:gd name="T86" fmla="*/ 56 w 65"/>
                <a:gd name="T87" fmla="*/ 4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5" h="64">
                  <a:moveTo>
                    <a:pt x="32" y="0"/>
                  </a:moveTo>
                  <a:cubicBezTo>
                    <a:pt x="15" y="0"/>
                    <a:pt x="0" y="14"/>
                    <a:pt x="0" y="32"/>
                  </a:cubicBezTo>
                  <a:cubicBezTo>
                    <a:pt x="0" y="49"/>
                    <a:pt x="15" y="64"/>
                    <a:pt x="32" y="64"/>
                  </a:cubicBezTo>
                  <a:cubicBezTo>
                    <a:pt x="50" y="64"/>
                    <a:pt x="65" y="49"/>
                    <a:pt x="65" y="32"/>
                  </a:cubicBezTo>
                  <a:cubicBezTo>
                    <a:pt x="65" y="14"/>
                    <a:pt x="50" y="0"/>
                    <a:pt x="32" y="0"/>
                  </a:cubicBezTo>
                  <a:close/>
                  <a:moveTo>
                    <a:pt x="51" y="42"/>
                  </a:moveTo>
                  <a:cubicBezTo>
                    <a:pt x="51" y="40"/>
                    <a:pt x="52" y="37"/>
                    <a:pt x="52" y="34"/>
                  </a:cubicBezTo>
                  <a:cubicBezTo>
                    <a:pt x="60" y="34"/>
                    <a:pt x="60" y="34"/>
                    <a:pt x="60" y="34"/>
                  </a:cubicBezTo>
                  <a:cubicBezTo>
                    <a:pt x="60" y="37"/>
                    <a:pt x="59" y="40"/>
                    <a:pt x="58" y="42"/>
                  </a:cubicBezTo>
                  <a:lnTo>
                    <a:pt x="51" y="42"/>
                  </a:lnTo>
                  <a:close/>
                  <a:moveTo>
                    <a:pt x="14" y="21"/>
                  </a:moveTo>
                  <a:cubicBezTo>
                    <a:pt x="14" y="24"/>
                    <a:pt x="13" y="27"/>
                    <a:pt x="13" y="30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5" y="27"/>
                    <a:pt x="6" y="24"/>
                    <a:pt x="7" y="21"/>
                  </a:cubicBezTo>
                  <a:lnTo>
                    <a:pt x="14" y="21"/>
                  </a:lnTo>
                  <a:close/>
                  <a:moveTo>
                    <a:pt x="46" y="21"/>
                  </a:moveTo>
                  <a:cubicBezTo>
                    <a:pt x="47" y="24"/>
                    <a:pt x="47" y="27"/>
                    <a:pt x="47" y="30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5" y="21"/>
                    <a:pt x="35" y="21"/>
                    <a:pt x="35" y="21"/>
                  </a:cubicBezTo>
                  <a:lnTo>
                    <a:pt x="46" y="21"/>
                  </a:lnTo>
                  <a:close/>
                  <a:moveTo>
                    <a:pt x="35" y="17"/>
                  </a:moveTo>
                  <a:cubicBezTo>
                    <a:pt x="35" y="4"/>
                    <a:pt x="35" y="4"/>
                    <a:pt x="35" y="4"/>
                  </a:cubicBezTo>
                  <a:cubicBezTo>
                    <a:pt x="36" y="5"/>
                    <a:pt x="37" y="5"/>
                    <a:pt x="38" y="6"/>
                  </a:cubicBezTo>
                  <a:cubicBezTo>
                    <a:pt x="39" y="7"/>
                    <a:pt x="41" y="9"/>
                    <a:pt x="42" y="11"/>
                  </a:cubicBezTo>
                  <a:cubicBezTo>
                    <a:pt x="43" y="13"/>
                    <a:pt x="44" y="15"/>
                    <a:pt x="4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  <a:moveTo>
                    <a:pt x="23" y="11"/>
                  </a:moveTo>
                  <a:cubicBezTo>
                    <a:pt x="24" y="9"/>
                    <a:pt x="26" y="7"/>
                    <a:pt x="27" y="6"/>
                  </a:cubicBezTo>
                  <a:cubicBezTo>
                    <a:pt x="28" y="5"/>
                    <a:pt x="29" y="5"/>
                    <a:pt x="30" y="4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1" y="15"/>
                    <a:pt x="22" y="13"/>
                    <a:pt x="23" y="11"/>
                  </a:cubicBezTo>
                  <a:close/>
                  <a:moveTo>
                    <a:pt x="30" y="21"/>
                  </a:moveTo>
                  <a:cubicBezTo>
                    <a:pt x="30" y="30"/>
                    <a:pt x="30" y="30"/>
                    <a:pt x="30" y="30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8" y="27"/>
                    <a:pt x="18" y="24"/>
                    <a:pt x="19" y="21"/>
                  </a:cubicBezTo>
                  <a:lnTo>
                    <a:pt x="30" y="21"/>
                  </a:lnTo>
                  <a:close/>
                  <a:moveTo>
                    <a:pt x="7" y="42"/>
                  </a:moveTo>
                  <a:cubicBezTo>
                    <a:pt x="6" y="40"/>
                    <a:pt x="5" y="37"/>
                    <a:pt x="5" y="34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3" y="37"/>
                    <a:pt x="14" y="40"/>
                    <a:pt x="14" y="42"/>
                  </a:cubicBezTo>
                  <a:lnTo>
                    <a:pt x="7" y="42"/>
                  </a:lnTo>
                  <a:close/>
                  <a:moveTo>
                    <a:pt x="18" y="34"/>
                  </a:moveTo>
                  <a:cubicBezTo>
                    <a:pt x="30" y="34"/>
                    <a:pt x="30" y="34"/>
                    <a:pt x="30" y="34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8" y="40"/>
                    <a:pt x="18" y="37"/>
                    <a:pt x="18" y="34"/>
                  </a:cubicBezTo>
                  <a:close/>
                  <a:moveTo>
                    <a:pt x="30" y="47"/>
                  </a:moveTo>
                  <a:cubicBezTo>
                    <a:pt x="30" y="59"/>
                    <a:pt x="30" y="59"/>
                    <a:pt x="30" y="59"/>
                  </a:cubicBezTo>
                  <a:cubicBezTo>
                    <a:pt x="29" y="59"/>
                    <a:pt x="28" y="58"/>
                    <a:pt x="27" y="58"/>
                  </a:cubicBezTo>
                  <a:cubicBezTo>
                    <a:pt x="26" y="57"/>
                    <a:pt x="24" y="55"/>
                    <a:pt x="23" y="52"/>
                  </a:cubicBezTo>
                  <a:cubicBezTo>
                    <a:pt x="22" y="51"/>
                    <a:pt x="21" y="49"/>
                    <a:pt x="20" y="47"/>
                  </a:cubicBezTo>
                  <a:cubicBezTo>
                    <a:pt x="30" y="47"/>
                    <a:pt x="30" y="47"/>
                    <a:pt x="30" y="47"/>
                  </a:cubicBezTo>
                  <a:close/>
                  <a:moveTo>
                    <a:pt x="42" y="52"/>
                  </a:moveTo>
                  <a:cubicBezTo>
                    <a:pt x="41" y="55"/>
                    <a:pt x="39" y="57"/>
                    <a:pt x="38" y="58"/>
                  </a:cubicBezTo>
                  <a:cubicBezTo>
                    <a:pt x="37" y="58"/>
                    <a:pt x="36" y="59"/>
                    <a:pt x="35" y="59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45" y="47"/>
                    <a:pt x="45" y="47"/>
                    <a:pt x="45" y="47"/>
                  </a:cubicBezTo>
                  <a:cubicBezTo>
                    <a:pt x="44" y="49"/>
                    <a:pt x="43" y="51"/>
                    <a:pt x="42" y="52"/>
                  </a:cubicBezTo>
                  <a:close/>
                  <a:moveTo>
                    <a:pt x="35" y="42"/>
                  </a:moveTo>
                  <a:cubicBezTo>
                    <a:pt x="35" y="34"/>
                    <a:pt x="35" y="34"/>
                    <a:pt x="35" y="34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7" y="37"/>
                    <a:pt x="47" y="40"/>
                    <a:pt x="46" y="42"/>
                  </a:cubicBezTo>
                  <a:lnTo>
                    <a:pt x="35" y="42"/>
                  </a:lnTo>
                  <a:close/>
                  <a:moveTo>
                    <a:pt x="52" y="30"/>
                  </a:moveTo>
                  <a:cubicBezTo>
                    <a:pt x="52" y="27"/>
                    <a:pt x="51" y="24"/>
                    <a:pt x="51" y="21"/>
                  </a:cubicBezTo>
                  <a:cubicBezTo>
                    <a:pt x="58" y="21"/>
                    <a:pt x="58" y="21"/>
                    <a:pt x="58" y="21"/>
                  </a:cubicBezTo>
                  <a:cubicBezTo>
                    <a:pt x="59" y="24"/>
                    <a:pt x="60" y="27"/>
                    <a:pt x="60" y="30"/>
                  </a:cubicBezTo>
                  <a:lnTo>
                    <a:pt x="52" y="30"/>
                  </a:lnTo>
                  <a:close/>
                  <a:moveTo>
                    <a:pt x="56" y="17"/>
                  </a:moveTo>
                  <a:cubicBezTo>
                    <a:pt x="50" y="17"/>
                    <a:pt x="50" y="17"/>
                    <a:pt x="50" y="17"/>
                  </a:cubicBezTo>
                  <a:cubicBezTo>
                    <a:pt x="48" y="13"/>
                    <a:pt x="47" y="9"/>
                    <a:pt x="44" y="7"/>
                  </a:cubicBezTo>
                  <a:cubicBezTo>
                    <a:pt x="47" y="8"/>
                    <a:pt x="50" y="10"/>
                    <a:pt x="52" y="12"/>
                  </a:cubicBezTo>
                  <a:cubicBezTo>
                    <a:pt x="54" y="14"/>
                    <a:pt x="55" y="15"/>
                    <a:pt x="56" y="17"/>
                  </a:cubicBezTo>
                  <a:close/>
                  <a:moveTo>
                    <a:pt x="13" y="12"/>
                  </a:moveTo>
                  <a:cubicBezTo>
                    <a:pt x="15" y="10"/>
                    <a:pt x="18" y="8"/>
                    <a:pt x="20" y="7"/>
                  </a:cubicBezTo>
                  <a:cubicBezTo>
                    <a:pt x="18" y="9"/>
                    <a:pt x="17" y="13"/>
                    <a:pt x="15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0" y="15"/>
                    <a:pt x="11" y="14"/>
                    <a:pt x="13" y="12"/>
                  </a:cubicBezTo>
                  <a:close/>
                  <a:moveTo>
                    <a:pt x="9" y="47"/>
                  </a:moveTo>
                  <a:cubicBezTo>
                    <a:pt x="15" y="47"/>
                    <a:pt x="15" y="47"/>
                    <a:pt x="15" y="47"/>
                  </a:cubicBezTo>
                  <a:cubicBezTo>
                    <a:pt x="17" y="51"/>
                    <a:pt x="18" y="54"/>
                    <a:pt x="20" y="57"/>
                  </a:cubicBezTo>
                  <a:cubicBezTo>
                    <a:pt x="18" y="55"/>
                    <a:pt x="15" y="54"/>
                    <a:pt x="13" y="51"/>
                  </a:cubicBezTo>
                  <a:cubicBezTo>
                    <a:pt x="11" y="50"/>
                    <a:pt x="10" y="48"/>
                    <a:pt x="9" y="47"/>
                  </a:cubicBezTo>
                  <a:close/>
                  <a:moveTo>
                    <a:pt x="52" y="51"/>
                  </a:moveTo>
                  <a:cubicBezTo>
                    <a:pt x="50" y="54"/>
                    <a:pt x="47" y="55"/>
                    <a:pt x="44" y="57"/>
                  </a:cubicBezTo>
                  <a:cubicBezTo>
                    <a:pt x="47" y="54"/>
                    <a:pt x="48" y="51"/>
                    <a:pt x="50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48"/>
                    <a:pt x="54" y="50"/>
                    <a:pt x="52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3" name="任意多边形 137">
              <a:extLst>
                <a:ext uri="{FF2B5EF4-FFF2-40B4-BE49-F238E27FC236}">
                  <a16:creationId xmlns:a16="http://schemas.microsoft.com/office/drawing/2014/main" id="{8E20A94A-F631-42BA-ACF8-9ED27E36B0B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7214" y="5047577"/>
              <a:ext cx="191818" cy="195733"/>
            </a:xfrm>
            <a:custGeom>
              <a:avLst/>
              <a:gdLst>
                <a:gd name="T0" fmla="*/ 30 w 60"/>
                <a:gd name="T1" fmla="*/ 0 h 61"/>
                <a:gd name="T2" fmla="*/ 0 w 60"/>
                <a:gd name="T3" fmla="*/ 31 h 61"/>
                <a:gd name="T4" fmla="*/ 30 w 60"/>
                <a:gd name="T5" fmla="*/ 61 h 61"/>
                <a:gd name="T6" fmla="*/ 60 w 60"/>
                <a:gd name="T7" fmla="*/ 31 h 61"/>
                <a:gd name="T8" fmla="*/ 30 w 60"/>
                <a:gd name="T9" fmla="*/ 0 h 61"/>
                <a:gd name="T10" fmla="*/ 30 w 60"/>
                <a:gd name="T11" fmla="*/ 55 h 61"/>
                <a:gd name="T12" fmla="*/ 5 w 60"/>
                <a:gd name="T13" fmla="*/ 31 h 61"/>
                <a:gd name="T14" fmla="*/ 30 w 60"/>
                <a:gd name="T15" fmla="*/ 6 h 61"/>
                <a:gd name="T16" fmla="*/ 55 w 60"/>
                <a:gd name="T17" fmla="*/ 31 h 61"/>
                <a:gd name="T18" fmla="*/ 30 w 60"/>
                <a:gd name="T19" fmla="*/ 55 h 61"/>
                <a:gd name="T20" fmla="*/ 26 w 60"/>
                <a:gd name="T21" fmla="*/ 15 h 61"/>
                <a:gd name="T22" fmla="*/ 34 w 60"/>
                <a:gd name="T23" fmla="*/ 15 h 61"/>
                <a:gd name="T24" fmla="*/ 34 w 60"/>
                <a:gd name="T25" fmla="*/ 23 h 61"/>
                <a:gd name="T26" fmla="*/ 26 w 60"/>
                <a:gd name="T27" fmla="*/ 23 h 61"/>
                <a:gd name="T28" fmla="*/ 26 w 60"/>
                <a:gd name="T29" fmla="*/ 15 h 61"/>
                <a:gd name="T30" fmla="*/ 38 w 60"/>
                <a:gd name="T31" fmla="*/ 46 h 61"/>
                <a:gd name="T32" fmla="*/ 22 w 60"/>
                <a:gd name="T33" fmla="*/ 46 h 61"/>
                <a:gd name="T34" fmla="*/ 22 w 60"/>
                <a:gd name="T35" fmla="*/ 42 h 61"/>
                <a:gd name="T36" fmla="*/ 26 w 60"/>
                <a:gd name="T37" fmla="*/ 42 h 61"/>
                <a:gd name="T38" fmla="*/ 26 w 60"/>
                <a:gd name="T39" fmla="*/ 31 h 61"/>
                <a:gd name="T40" fmla="*/ 22 w 60"/>
                <a:gd name="T41" fmla="*/ 31 h 61"/>
                <a:gd name="T42" fmla="*/ 22 w 60"/>
                <a:gd name="T43" fmla="*/ 27 h 61"/>
                <a:gd name="T44" fmla="*/ 34 w 60"/>
                <a:gd name="T45" fmla="*/ 27 h 61"/>
                <a:gd name="T46" fmla="*/ 34 w 60"/>
                <a:gd name="T47" fmla="*/ 42 h 61"/>
                <a:gd name="T48" fmla="*/ 38 w 60"/>
                <a:gd name="T49" fmla="*/ 42 h 61"/>
                <a:gd name="T50" fmla="*/ 38 w 60"/>
                <a:gd name="T51" fmla="*/ 46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0" h="61">
                  <a:moveTo>
                    <a:pt x="30" y="0"/>
                  </a:moveTo>
                  <a:cubicBezTo>
                    <a:pt x="13" y="0"/>
                    <a:pt x="0" y="14"/>
                    <a:pt x="0" y="31"/>
                  </a:cubicBezTo>
                  <a:cubicBezTo>
                    <a:pt x="0" y="47"/>
                    <a:pt x="13" y="61"/>
                    <a:pt x="30" y="61"/>
                  </a:cubicBezTo>
                  <a:cubicBezTo>
                    <a:pt x="47" y="61"/>
                    <a:pt x="60" y="47"/>
                    <a:pt x="60" y="31"/>
                  </a:cubicBezTo>
                  <a:cubicBezTo>
                    <a:pt x="60" y="14"/>
                    <a:pt x="47" y="0"/>
                    <a:pt x="30" y="0"/>
                  </a:cubicBezTo>
                  <a:close/>
                  <a:moveTo>
                    <a:pt x="30" y="55"/>
                  </a:moveTo>
                  <a:cubicBezTo>
                    <a:pt x="16" y="55"/>
                    <a:pt x="5" y="44"/>
                    <a:pt x="5" y="31"/>
                  </a:cubicBezTo>
                  <a:cubicBezTo>
                    <a:pt x="5" y="17"/>
                    <a:pt x="16" y="6"/>
                    <a:pt x="30" y="6"/>
                  </a:cubicBezTo>
                  <a:cubicBezTo>
                    <a:pt x="44" y="6"/>
                    <a:pt x="55" y="17"/>
                    <a:pt x="55" y="31"/>
                  </a:cubicBezTo>
                  <a:cubicBezTo>
                    <a:pt x="55" y="44"/>
                    <a:pt x="44" y="55"/>
                    <a:pt x="30" y="55"/>
                  </a:cubicBezTo>
                  <a:close/>
                  <a:moveTo>
                    <a:pt x="26" y="15"/>
                  </a:moveTo>
                  <a:cubicBezTo>
                    <a:pt x="34" y="15"/>
                    <a:pt x="34" y="15"/>
                    <a:pt x="34" y="15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26" y="23"/>
                    <a:pt x="26" y="23"/>
                    <a:pt x="26" y="23"/>
                  </a:cubicBezTo>
                  <a:lnTo>
                    <a:pt x="26" y="15"/>
                  </a:lnTo>
                  <a:close/>
                  <a:moveTo>
                    <a:pt x="38" y="46"/>
                  </a:moveTo>
                  <a:cubicBezTo>
                    <a:pt x="22" y="46"/>
                    <a:pt x="22" y="46"/>
                    <a:pt x="22" y="46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8" y="42"/>
                    <a:pt x="38" y="42"/>
                    <a:pt x="38" y="42"/>
                  </a:cubicBezTo>
                  <a:lnTo>
                    <a:pt x="38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4" name="任意多边形 138">
              <a:extLst>
                <a:ext uri="{FF2B5EF4-FFF2-40B4-BE49-F238E27FC236}">
                  <a16:creationId xmlns:a16="http://schemas.microsoft.com/office/drawing/2014/main" id="{DCCCF991-1E31-4A9A-8561-18BEC8D69C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879" y="5474274"/>
              <a:ext cx="221179" cy="219221"/>
            </a:xfrm>
            <a:custGeom>
              <a:avLst/>
              <a:gdLst>
                <a:gd name="T0" fmla="*/ 35 w 69"/>
                <a:gd name="T1" fmla="*/ 0 h 69"/>
                <a:gd name="T2" fmla="*/ 0 w 69"/>
                <a:gd name="T3" fmla="*/ 35 h 69"/>
                <a:gd name="T4" fmla="*/ 35 w 69"/>
                <a:gd name="T5" fmla="*/ 69 h 69"/>
                <a:gd name="T6" fmla="*/ 69 w 69"/>
                <a:gd name="T7" fmla="*/ 35 h 69"/>
                <a:gd name="T8" fmla="*/ 35 w 69"/>
                <a:gd name="T9" fmla="*/ 0 h 69"/>
                <a:gd name="T10" fmla="*/ 55 w 69"/>
                <a:gd name="T11" fmla="*/ 30 h 69"/>
                <a:gd name="T12" fmla="*/ 36 w 69"/>
                <a:gd name="T13" fmla="*/ 56 h 69"/>
                <a:gd name="T14" fmla="*/ 28 w 69"/>
                <a:gd name="T15" fmla="*/ 52 h 69"/>
                <a:gd name="T16" fmla="*/ 21 w 69"/>
                <a:gd name="T17" fmla="*/ 32 h 69"/>
                <a:gd name="T18" fmla="*/ 16 w 69"/>
                <a:gd name="T19" fmla="*/ 33 h 69"/>
                <a:gd name="T20" fmla="*/ 14 w 69"/>
                <a:gd name="T21" fmla="*/ 31 h 69"/>
                <a:gd name="T22" fmla="*/ 27 w 69"/>
                <a:gd name="T23" fmla="*/ 22 h 69"/>
                <a:gd name="T24" fmla="*/ 34 w 69"/>
                <a:gd name="T25" fmla="*/ 36 h 69"/>
                <a:gd name="T26" fmla="*/ 37 w 69"/>
                <a:gd name="T27" fmla="*/ 44 h 69"/>
                <a:gd name="T28" fmla="*/ 43 w 69"/>
                <a:gd name="T29" fmla="*/ 36 h 69"/>
                <a:gd name="T30" fmla="*/ 38 w 69"/>
                <a:gd name="T31" fmla="*/ 31 h 69"/>
                <a:gd name="T32" fmla="*/ 55 w 69"/>
                <a:gd name="T33" fmla="*/ 3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9" h="69">
                  <a:moveTo>
                    <a:pt x="35" y="0"/>
                  </a:moveTo>
                  <a:cubicBezTo>
                    <a:pt x="16" y="0"/>
                    <a:pt x="0" y="16"/>
                    <a:pt x="0" y="35"/>
                  </a:cubicBezTo>
                  <a:cubicBezTo>
                    <a:pt x="0" y="54"/>
                    <a:pt x="16" y="69"/>
                    <a:pt x="35" y="69"/>
                  </a:cubicBezTo>
                  <a:cubicBezTo>
                    <a:pt x="54" y="69"/>
                    <a:pt x="69" y="54"/>
                    <a:pt x="69" y="35"/>
                  </a:cubicBezTo>
                  <a:cubicBezTo>
                    <a:pt x="69" y="16"/>
                    <a:pt x="54" y="0"/>
                    <a:pt x="35" y="0"/>
                  </a:cubicBezTo>
                  <a:close/>
                  <a:moveTo>
                    <a:pt x="55" y="30"/>
                  </a:moveTo>
                  <a:cubicBezTo>
                    <a:pt x="53" y="43"/>
                    <a:pt x="40" y="54"/>
                    <a:pt x="36" y="56"/>
                  </a:cubicBezTo>
                  <a:cubicBezTo>
                    <a:pt x="32" y="58"/>
                    <a:pt x="29" y="55"/>
                    <a:pt x="28" y="52"/>
                  </a:cubicBezTo>
                  <a:cubicBezTo>
                    <a:pt x="26" y="49"/>
                    <a:pt x="22" y="33"/>
                    <a:pt x="21" y="32"/>
                  </a:cubicBezTo>
                  <a:cubicBezTo>
                    <a:pt x="19" y="30"/>
                    <a:pt x="16" y="33"/>
                    <a:pt x="16" y="33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4" y="31"/>
                    <a:pt x="21" y="23"/>
                    <a:pt x="27" y="22"/>
                  </a:cubicBezTo>
                  <a:cubicBezTo>
                    <a:pt x="32" y="21"/>
                    <a:pt x="32" y="30"/>
                    <a:pt x="34" y="36"/>
                  </a:cubicBezTo>
                  <a:cubicBezTo>
                    <a:pt x="35" y="41"/>
                    <a:pt x="36" y="44"/>
                    <a:pt x="37" y="44"/>
                  </a:cubicBezTo>
                  <a:cubicBezTo>
                    <a:pt x="38" y="44"/>
                    <a:pt x="40" y="41"/>
                    <a:pt x="43" y="36"/>
                  </a:cubicBezTo>
                  <a:cubicBezTo>
                    <a:pt x="45" y="32"/>
                    <a:pt x="42" y="28"/>
                    <a:pt x="38" y="31"/>
                  </a:cubicBezTo>
                  <a:cubicBezTo>
                    <a:pt x="40" y="20"/>
                    <a:pt x="57" y="17"/>
                    <a:pt x="55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5" name="任意多边形 139">
              <a:extLst>
                <a:ext uri="{FF2B5EF4-FFF2-40B4-BE49-F238E27FC236}">
                  <a16:creationId xmlns:a16="http://schemas.microsoft.com/office/drawing/2014/main" id="{92C27FF2-BA89-44F6-A01F-A884E34142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99988" y="5985138"/>
              <a:ext cx="381680" cy="338617"/>
            </a:xfrm>
            <a:custGeom>
              <a:avLst/>
              <a:gdLst>
                <a:gd name="T0" fmla="*/ 50 w 119"/>
                <a:gd name="T1" fmla="*/ 0 h 106"/>
                <a:gd name="T2" fmla="*/ 50 w 119"/>
                <a:gd name="T3" fmla="*/ 0 h 106"/>
                <a:gd name="T4" fmla="*/ 99 w 119"/>
                <a:gd name="T5" fmla="*/ 40 h 106"/>
                <a:gd name="T6" fmla="*/ 50 w 119"/>
                <a:gd name="T7" fmla="*/ 81 h 106"/>
                <a:gd name="T8" fmla="*/ 42 w 119"/>
                <a:gd name="T9" fmla="*/ 80 h 106"/>
                <a:gd name="T10" fmla="*/ 7 w 119"/>
                <a:gd name="T11" fmla="*/ 93 h 106"/>
                <a:gd name="T12" fmla="*/ 7 w 119"/>
                <a:gd name="T13" fmla="*/ 90 h 106"/>
                <a:gd name="T14" fmla="*/ 19 w 119"/>
                <a:gd name="T15" fmla="*/ 74 h 106"/>
                <a:gd name="T16" fmla="*/ 18 w 119"/>
                <a:gd name="T17" fmla="*/ 72 h 106"/>
                <a:gd name="T18" fmla="*/ 0 w 119"/>
                <a:gd name="T19" fmla="*/ 40 h 106"/>
                <a:gd name="T20" fmla="*/ 50 w 119"/>
                <a:gd name="T21" fmla="*/ 0 h 106"/>
                <a:gd name="T22" fmla="*/ 103 w 119"/>
                <a:gd name="T23" fmla="*/ 90 h 106"/>
                <a:gd name="T24" fmla="*/ 113 w 119"/>
                <a:gd name="T25" fmla="*/ 104 h 106"/>
                <a:gd name="T26" fmla="*/ 113 w 119"/>
                <a:gd name="T27" fmla="*/ 106 h 106"/>
                <a:gd name="T28" fmla="*/ 83 w 119"/>
                <a:gd name="T29" fmla="*/ 95 h 106"/>
                <a:gd name="T30" fmla="*/ 76 w 119"/>
                <a:gd name="T31" fmla="*/ 96 h 106"/>
                <a:gd name="T32" fmla="*/ 50 w 119"/>
                <a:gd name="T33" fmla="*/ 88 h 106"/>
                <a:gd name="T34" fmla="*/ 90 w 119"/>
                <a:gd name="T35" fmla="*/ 75 h 106"/>
                <a:gd name="T36" fmla="*/ 103 w 119"/>
                <a:gd name="T37" fmla="*/ 60 h 106"/>
                <a:gd name="T38" fmla="*/ 107 w 119"/>
                <a:gd name="T39" fmla="*/ 40 h 106"/>
                <a:gd name="T40" fmla="*/ 107 w 119"/>
                <a:gd name="T41" fmla="*/ 37 h 106"/>
                <a:gd name="T42" fmla="*/ 119 w 119"/>
                <a:gd name="T43" fmla="*/ 61 h 106"/>
                <a:gd name="T44" fmla="*/ 103 w 119"/>
                <a:gd name="T45" fmla="*/ 88 h 106"/>
                <a:gd name="T46" fmla="*/ 103 w 119"/>
                <a:gd name="T47" fmla="*/ 9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9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77" y="0"/>
                    <a:pt x="99" y="18"/>
                    <a:pt x="99" y="40"/>
                  </a:cubicBezTo>
                  <a:cubicBezTo>
                    <a:pt x="99" y="63"/>
                    <a:pt x="77" y="81"/>
                    <a:pt x="50" y="81"/>
                  </a:cubicBezTo>
                  <a:cubicBezTo>
                    <a:pt x="47" y="81"/>
                    <a:pt x="44" y="80"/>
                    <a:pt x="42" y="80"/>
                  </a:cubicBezTo>
                  <a:cubicBezTo>
                    <a:pt x="31" y="91"/>
                    <a:pt x="19" y="93"/>
                    <a:pt x="7" y="93"/>
                  </a:cubicBezTo>
                  <a:cubicBezTo>
                    <a:pt x="7" y="90"/>
                    <a:pt x="7" y="90"/>
                    <a:pt x="7" y="90"/>
                  </a:cubicBezTo>
                  <a:cubicBezTo>
                    <a:pt x="13" y="87"/>
                    <a:pt x="19" y="81"/>
                    <a:pt x="19" y="74"/>
                  </a:cubicBezTo>
                  <a:cubicBezTo>
                    <a:pt x="19" y="73"/>
                    <a:pt x="19" y="72"/>
                    <a:pt x="18" y="72"/>
                  </a:cubicBezTo>
                  <a:cubicBezTo>
                    <a:pt x="7" y="64"/>
                    <a:pt x="0" y="53"/>
                    <a:pt x="0" y="40"/>
                  </a:cubicBezTo>
                  <a:cubicBezTo>
                    <a:pt x="0" y="18"/>
                    <a:pt x="22" y="0"/>
                    <a:pt x="50" y="0"/>
                  </a:cubicBezTo>
                  <a:close/>
                  <a:moveTo>
                    <a:pt x="103" y="90"/>
                  </a:moveTo>
                  <a:cubicBezTo>
                    <a:pt x="103" y="96"/>
                    <a:pt x="107" y="101"/>
                    <a:pt x="113" y="104"/>
                  </a:cubicBezTo>
                  <a:cubicBezTo>
                    <a:pt x="113" y="106"/>
                    <a:pt x="113" y="106"/>
                    <a:pt x="113" y="106"/>
                  </a:cubicBezTo>
                  <a:cubicBezTo>
                    <a:pt x="102" y="106"/>
                    <a:pt x="92" y="104"/>
                    <a:pt x="83" y="95"/>
                  </a:cubicBezTo>
                  <a:cubicBezTo>
                    <a:pt x="81" y="95"/>
                    <a:pt x="79" y="96"/>
                    <a:pt x="76" y="96"/>
                  </a:cubicBezTo>
                  <a:cubicBezTo>
                    <a:pt x="66" y="96"/>
                    <a:pt x="57" y="93"/>
                    <a:pt x="50" y="88"/>
                  </a:cubicBezTo>
                  <a:cubicBezTo>
                    <a:pt x="65" y="88"/>
                    <a:pt x="79" y="84"/>
                    <a:pt x="90" y="75"/>
                  </a:cubicBezTo>
                  <a:cubicBezTo>
                    <a:pt x="95" y="71"/>
                    <a:pt x="100" y="65"/>
                    <a:pt x="103" y="60"/>
                  </a:cubicBezTo>
                  <a:cubicBezTo>
                    <a:pt x="106" y="54"/>
                    <a:pt x="107" y="47"/>
                    <a:pt x="107" y="40"/>
                  </a:cubicBezTo>
                  <a:cubicBezTo>
                    <a:pt x="107" y="39"/>
                    <a:pt x="107" y="38"/>
                    <a:pt x="107" y="37"/>
                  </a:cubicBezTo>
                  <a:cubicBezTo>
                    <a:pt x="115" y="43"/>
                    <a:pt x="119" y="52"/>
                    <a:pt x="119" y="61"/>
                  </a:cubicBezTo>
                  <a:cubicBezTo>
                    <a:pt x="119" y="72"/>
                    <a:pt x="113" y="82"/>
                    <a:pt x="103" y="88"/>
                  </a:cubicBezTo>
                  <a:cubicBezTo>
                    <a:pt x="103" y="89"/>
                    <a:pt x="103" y="89"/>
                    <a:pt x="103" y="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6" name="任意多边形 140">
              <a:extLst>
                <a:ext uri="{FF2B5EF4-FFF2-40B4-BE49-F238E27FC236}">
                  <a16:creationId xmlns:a16="http://schemas.microsoft.com/office/drawing/2014/main" id="{B4A22F68-40DE-4A3B-98E7-AC5D9D2248FF}"/>
                </a:ext>
              </a:extLst>
            </p:cNvPr>
            <p:cNvSpPr>
              <a:spLocks/>
            </p:cNvSpPr>
            <p:nvPr/>
          </p:nvSpPr>
          <p:spPr bwMode="auto">
            <a:xfrm>
              <a:off x="9976852" y="5491891"/>
              <a:ext cx="223135" cy="225092"/>
            </a:xfrm>
            <a:custGeom>
              <a:avLst/>
              <a:gdLst>
                <a:gd name="T0" fmla="*/ 35 w 70"/>
                <a:gd name="T1" fmla="*/ 0 h 70"/>
                <a:gd name="T2" fmla="*/ 0 w 70"/>
                <a:gd name="T3" fmla="*/ 35 h 70"/>
                <a:gd name="T4" fmla="*/ 35 w 70"/>
                <a:gd name="T5" fmla="*/ 70 h 70"/>
                <a:gd name="T6" fmla="*/ 70 w 70"/>
                <a:gd name="T7" fmla="*/ 35 h 70"/>
                <a:gd name="T8" fmla="*/ 35 w 70"/>
                <a:gd name="T9" fmla="*/ 0 h 70"/>
                <a:gd name="T10" fmla="*/ 29 w 70"/>
                <a:gd name="T11" fmla="*/ 57 h 70"/>
                <a:gd name="T12" fmla="*/ 14 w 70"/>
                <a:gd name="T13" fmla="*/ 38 h 70"/>
                <a:gd name="T14" fmla="*/ 21 w 70"/>
                <a:gd name="T15" fmla="*/ 31 h 70"/>
                <a:gd name="T16" fmla="*/ 29 w 70"/>
                <a:gd name="T17" fmla="*/ 41 h 70"/>
                <a:gd name="T18" fmla="*/ 54 w 70"/>
                <a:gd name="T19" fmla="*/ 21 h 70"/>
                <a:gd name="T20" fmla="*/ 57 w 70"/>
                <a:gd name="T21" fmla="*/ 24 h 70"/>
                <a:gd name="T22" fmla="*/ 29 w 70"/>
                <a:gd name="T23" fmla="*/ 5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0" h="70">
                  <a:moveTo>
                    <a:pt x="35" y="0"/>
                  </a:moveTo>
                  <a:cubicBezTo>
                    <a:pt x="16" y="0"/>
                    <a:pt x="0" y="16"/>
                    <a:pt x="0" y="35"/>
                  </a:cubicBezTo>
                  <a:cubicBezTo>
                    <a:pt x="0" y="54"/>
                    <a:pt x="16" y="70"/>
                    <a:pt x="35" y="70"/>
                  </a:cubicBezTo>
                  <a:cubicBezTo>
                    <a:pt x="54" y="70"/>
                    <a:pt x="70" y="54"/>
                    <a:pt x="70" y="35"/>
                  </a:cubicBezTo>
                  <a:cubicBezTo>
                    <a:pt x="70" y="16"/>
                    <a:pt x="54" y="0"/>
                    <a:pt x="35" y="0"/>
                  </a:cubicBezTo>
                  <a:close/>
                  <a:moveTo>
                    <a:pt x="29" y="57"/>
                  </a:moveTo>
                  <a:cubicBezTo>
                    <a:pt x="14" y="38"/>
                    <a:pt x="14" y="38"/>
                    <a:pt x="14" y="38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7" y="24"/>
                    <a:pt x="57" y="24"/>
                    <a:pt x="57" y="24"/>
                  </a:cubicBezTo>
                  <a:lnTo>
                    <a:pt x="29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7" name="任意多边形 141">
              <a:extLst>
                <a:ext uri="{FF2B5EF4-FFF2-40B4-BE49-F238E27FC236}">
                  <a16:creationId xmlns:a16="http://schemas.microsoft.com/office/drawing/2014/main" id="{2DDBF8DE-8A88-47F5-95CB-E2ABC56B3F8E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2492" y="5863783"/>
              <a:ext cx="275984" cy="313173"/>
            </a:xfrm>
            <a:custGeom>
              <a:avLst/>
              <a:gdLst>
                <a:gd name="T0" fmla="*/ 55 w 86"/>
                <a:gd name="T1" fmla="*/ 14 h 98"/>
                <a:gd name="T2" fmla="*/ 55 w 86"/>
                <a:gd name="T3" fmla="*/ 27 h 98"/>
                <a:gd name="T4" fmla="*/ 65 w 86"/>
                <a:gd name="T5" fmla="*/ 33 h 98"/>
                <a:gd name="T6" fmla="*/ 74 w 86"/>
                <a:gd name="T7" fmla="*/ 55 h 98"/>
                <a:gd name="T8" fmla="*/ 65 w 86"/>
                <a:gd name="T9" fmla="*/ 77 h 98"/>
                <a:gd name="T10" fmla="*/ 43 w 86"/>
                <a:gd name="T11" fmla="*/ 85 h 98"/>
                <a:gd name="T12" fmla="*/ 22 w 86"/>
                <a:gd name="T13" fmla="*/ 77 h 98"/>
                <a:gd name="T14" fmla="*/ 13 w 86"/>
                <a:gd name="T15" fmla="*/ 55 h 98"/>
                <a:gd name="T16" fmla="*/ 22 w 86"/>
                <a:gd name="T17" fmla="*/ 33 h 98"/>
                <a:gd name="T18" fmla="*/ 31 w 86"/>
                <a:gd name="T19" fmla="*/ 27 h 98"/>
                <a:gd name="T20" fmla="*/ 31 w 86"/>
                <a:gd name="T21" fmla="*/ 14 h 98"/>
                <a:gd name="T22" fmla="*/ 0 w 86"/>
                <a:gd name="T23" fmla="*/ 55 h 98"/>
                <a:gd name="T24" fmla="*/ 43 w 86"/>
                <a:gd name="T25" fmla="*/ 98 h 98"/>
                <a:gd name="T26" fmla="*/ 86 w 86"/>
                <a:gd name="T27" fmla="*/ 55 h 98"/>
                <a:gd name="T28" fmla="*/ 55 w 86"/>
                <a:gd name="T29" fmla="*/ 14 h 98"/>
                <a:gd name="T30" fmla="*/ 37 w 86"/>
                <a:gd name="T31" fmla="*/ 0 h 98"/>
                <a:gd name="T32" fmla="*/ 49 w 86"/>
                <a:gd name="T33" fmla="*/ 0 h 98"/>
                <a:gd name="T34" fmla="*/ 49 w 86"/>
                <a:gd name="T35" fmla="*/ 49 h 98"/>
                <a:gd name="T36" fmla="*/ 37 w 86"/>
                <a:gd name="T37" fmla="*/ 49 h 98"/>
                <a:gd name="T38" fmla="*/ 37 w 86"/>
                <a:gd name="T3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6" h="98">
                  <a:moveTo>
                    <a:pt x="55" y="14"/>
                  </a:moveTo>
                  <a:cubicBezTo>
                    <a:pt x="55" y="27"/>
                    <a:pt x="55" y="27"/>
                    <a:pt x="55" y="27"/>
                  </a:cubicBezTo>
                  <a:cubicBezTo>
                    <a:pt x="59" y="28"/>
                    <a:pt x="62" y="31"/>
                    <a:pt x="65" y="33"/>
                  </a:cubicBezTo>
                  <a:cubicBezTo>
                    <a:pt x="71" y="39"/>
                    <a:pt x="74" y="47"/>
                    <a:pt x="74" y="55"/>
                  </a:cubicBezTo>
                  <a:cubicBezTo>
                    <a:pt x="74" y="63"/>
                    <a:pt x="71" y="71"/>
                    <a:pt x="65" y="77"/>
                  </a:cubicBezTo>
                  <a:cubicBezTo>
                    <a:pt x="59" y="82"/>
                    <a:pt x="51" y="85"/>
                    <a:pt x="43" y="85"/>
                  </a:cubicBezTo>
                  <a:cubicBezTo>
                    <a:pt x="35" y="85"/>
                    <a:pt x="27" y="82"/>
                    <a:pt x="22" y="77"/>
                  </a:cubicBezTo>
                  <a:cubicBezTo>
                    <a:pt x="16" y="71"/>
                    <a:pt x="13" y="63"/>
                    <a:pt x="13" y="55"/>
                  </a:cubicBezTo>
                  <a:cubicBezTo>
                    <a:pt x="13" y="47"/>
                    <a:pt x="16" y="39"/>
                    <a:pt x="22" y="33"/>
                  </a:cubicBezTo>
                  <a:cubicBezTo>
                    <a:pt x="24" y="31"/>
                    <a:pt x="27" y="28"/>
                    <a:pt x="31" y="27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13" y="19"/>
                    <a:pt x="0" y="36"/>
                    <a:pt x="0" y="55"/>
                  </a:cubicBezTo>
                  <a:cubicBezTo>
                    <a:pt x="0" y="79"/>
                    <a:pt x="20" y="98"/>
                    <a:pt x="43" y="98"/>
                  </a:cubicBezTo>
                  <a:cubicBezTo>
                    <a:pt x="67" y="98"/>
                    <a:pt x="86" y="79"/>
                    <a:pt x="86" y="55"/>
                  </a:cubicBezTo>
                  <a:cubicBezTo>
                    <a:pt x="86" y="36"/>
                    <a:pt x="73" y="19"/>
                    <a:pt x="55" y="14"/>
                  </a:cubicBezTo>
                  <a:close/>
                  <a:moveTo>
                    <a:pt x="37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49"/>
                    <a:pt x="49" y="49"/>
                    <a:pt x="49" y="49"/>
                  </a:cubicBezTo>
                  <a:cubicBezTo>
                    <a:pt x="37" y="49"/>
                    <a:pt x="37" y="49"/>
                    <a:pt x="37" y="49"/>
                  </a:cubicBezTo>
                  <a:lnTo>
                    <a:pt x="3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8" name="任意多边形 142">
              <a:extLst>
                <a:ext uri="{FF2B5EF4-FFF2-40B4-BE49-F238E27FC236}">
                  <a16:creationId xmlns:a16="http://schemas.microsoft.com/office/drawing/2014/main" id="{ADBB2210-D3A0-4F08-97D8-D1F141617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49960" y="6186742"/>
              <a:ext cx="371892" cy="311215"/>
            </a:xfrm>
            <a:custGeom>
              <a:avLst/>
              <a:gdLst>
                <a:gd name="T0" fmla="*/ 57 w 116"/>
                <a:gd name="T1" fmla="*/ 1 h 97"/>
                <a:gd name="T2" fmla="*/ 48 w 116"/>
                <a:gd name="T3" fmla="*/ 8 h 97"/>
                <a:gd name="T4" fmla="*/ 55 w 116"/>
                <a:gd name="T5" fmla="*/ 18 h 97"/>
                <a:gd name="T6" fmla="*/ 85 w 116"/>
                <a:gd name="T7" fmla="*/ 22 h 97"/>
                <a:gd name="T8" fmla="*/ 5 w 116"/>
                <a:gd name="T9" fmla="*/ 81 h 97"/>
                <a:gd name="T10" fmla="*/ 3 w 116"/>
                <a:gd name="T11" fmla="*/ 93 h 97"/>
                <a:gd name="T12" fmla="*/ 8 w 116"/>
                <a:gd name="T13" fmla="*/ 96 h 97"/>
                <a:gd name="T14" fmla="*/ 15 w 116"/>
                <a:gd name="T15" fmla="*/ 95 h 97"/>
                <a:gd name="T16" fmla="*/ 95 w 116"/>
                <a:gd name="T17" fmla="*/ 36 h 97"/>
                <a:gd name="T18" fmla="*/ 90 w 116"/>
                <a:gd name="T19" fmla="*/ 66 h 97"/>
                <a:gd name="T20" fmla="*/ 97 w 116"/>
                <a:gd name="T21" fmla="*/ 76 h 97"/>
                <a:gd name="T22" fmla="*/ 107 w 116"/>
                <a:gd name="T23" fmla="*/ 69 h 97"/>
                <a:gd name="T24" fmla="*/ 116 w 116"/>
                <a:gd name="T25" fmla="*/ 10 h 97"/>
                <a:gd name="T26" fmla="*/ 57 w 116"/>
                <a:gd name="T27" fmla="*/ 1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6" h="97">
                  <a:moveTo>
                    <a:pt x="57" y="1"/>
                  </a:moveTo>
                  <a:cubicBezTo>
                    <a:pt x="53" y="0"/>
                    <a:pt x="48" y="3"/>
                    <a:pt x="48" y="8"/>
                  </a:cubicBezTo>
                  <a:cubicBezTo>
                    <a:pt x="47" y="13"/>
                    <a:pt x="50" y="17"/>
                    <a:pt x="55" y="18"/>
                  </a:cubicBezTo>
                  <a:cubicBezTo>
                    <a:pt x="85" y="22"/>
                    <a:pt x="85" y="22"/>
                    <a:pt x="85" y="22"/>
                  </a:cubicBezTo>
                  <a:cubicBezTo>
                    <a:pt x="5" y="81"/>
                    <a:pt x="5" y="81"/>
                    <a:pt x="5" y="81"/>
                  </a:cubicBezTo>
                  <a:cubicBezTo>
                    <a:pt x="1" y="84"/>
                    <a:pt x="0" y="89"/>
                    <a:pt x="3" y="93"/>
                  </a:cubicBezTo>
                  <a:cubicBezTo>
                    <a:pt x="4" y="95"/>
                    <a:pt x="6" y="96"/>
                    <a:pt x="8" y="96"/>
                  </a:cubicBezTo>
                  <a:cubicBezTo>
                    <a:pt x="10" y="97"/>
                    <a:pt x="13" y="96"/>
                    <a:pt x="15" y="95"/>
                  </a:cubicBezTo>
                  <a:cubicBezTo>
                    <a:pt x="95" y="36"/>
                    <a:pt x="95" y="36"/>
                    <a:pt x="95" y="36"/>
                  </a:cubicBezTo>
                  <a:cubicBezTo>
                    <a:pt x="90" y="66"/>
                    <a:pt x="90" y="66"/>
                    <a:pt x="90" y="66"/>
                  </a:cubicBezTo>
                  <a:cubicBezTo>
                    <a:pt x="90" y="71"/>
                    <a:pt x="93" y="75"/>
                    <a:pt x="97" y="76"/>
                  </a:cubicBezTo>
                  <a:cubicBezTo>
                    <a:pt x="102" y="76"/>
                    <a:pt x="106" y="73"/>
                    <a:pt x="107" y="69"/>
                  </a:cubicBezTo>
                  <a:cubicBezTo>
                    <a:pt x="116" y="10"/>
                    <a:pt x="116" y="10"/>
                    <a:pt x="116" y="10"/>
                  </a:cubicBezTo>
                  <a:lnTo>
                    <a:pt x="57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9" name="任意多边形 143">
              <a:extLst>
                <a:ext uri="{FF2B5EF4-FFF2-40B4-BE49-F238E27FC236}">
                  <a16:creationId xmlns:a16="http://schemas.microsoft.com/office/drawing/2014/main" id="{76371585-BC87-4685-9283-4902A7B8E248}"/>
                </a:ext>
              </a:extLst>
            </p:cNvPr>
            <p:cNvSpPr>
              <a:spLocks/>
            </p:cNvSpPr>
            <p:nvPr/>
          </p:nvSpPr>
          <p:spPr bwMode="auto">
            <a:xfrm>
              <a:off x="9379868" y="5728727"/>
              <a:ext cx="319045" cy="342532"/>
            </a:xfrm>
            <a:custGeom>
              <a:avLst/>
              <a:gdLst>
                <a:gd name="T0" fmla="*/ 90 w 100"/>
                <a:gd name="T1" fmla="*/ 0 h 107"/>
                <a:gd name="T2" fmla="*/ 10 w 100"/>
                <a:gd name="T3" fmla="*/ 0 h 107"/>
                <a:gd name="T4" fmla="*/ 0 w 100"/>
                <a:gd name="T5" fmla="*/ 10 h 107"/>
                <a:gd name="T6" fmla="*/ 0 w 100"/>
                <a:gd name="T7" fmla="*/ 97 h 107"/>
                <a:gd name="T8" fmla="*/ 10 w 100"/>
                <a:gd name="T9" fmla="*/ 107 h 107"/>
                <a:gd name="T10" fmla="*/ 90 w 100"/>
                <a:gd name="T11" fmla="*/ 107 h 107"/>
                <a:gd name="T12" fmla="*/ 100 w 100"/>
                <a:gd name="T13" fmla="*/ 97 h 107"/>
                <a:gd name="T14" fmla="*/ 100 w 100"/>
                <a:gd name="T15" fmla="*/ 10 h 107"/>
                <a:gd name="T16" fmla="*/ 90 w 100"/>
                <a:gd name="T17" fmla="*/ 0 h 107"/>
                <a:gd name="T18" fmla="*/ 86 w 100"/>
                <a:gd name="T19" fmla="*/ 93 h 107"/>
                <a:gd name="T20" fmla="*/ 13 w 100"/>
                <a:gd name="T21" fmla="*/ 93 h 107"/>
                <a:gd name="T22" fmla="*/ 13 w 100"/>
                <a:gd name="T23" fmla="*/ 13 h 107"/>
                <a:gd name="T24" fmla="*/ 86 w 100"/>
                <a:gd name="T25" fmla="*/ 13 h 107"/>
                <a:gd name="T26" fmla="*/ 86 w 100"/>
                <a:gd name="T27" fmla="*/ 93 h 107"/>
                <a:gd name="T28" fmla="*/ 26 w 100"/>
                <a:gd name="T29" fmla="*/ 47 h 107"/>
                <a:gd name="T30" fmla="*/ 73 w 100"/>
                <a:gd name="T31" fmla="*/ 47 h 107"/>
                <a:gd name="T32" fmla="*/ 73 w 100"/>
                <a:gd name="T33" fmla="*/ 53 h 107"/>
                <a:gd name="T34" fmla="*/ 26 w 100"/>
                <a:gd name="T35" fmla="*/ 53 h 107"/>
                <a:gd name="T36" fmla="*/ 26 w 100"/>
                <a:gd name="T37" fmla="*/ 47 h 107"/>
                <a:gd name="T38" fmla="*/ 26 w 100"/>
                <a:gd name="T39" fmla="*/ 60 h 107"/>
                <a:gd name="T40" fmla="*/ 73 w 100"/>
                <a:gd name="T41" fmla="*/ 60 h 107"/>
                <a:gd name="T42" fmla="*/ 73 w 100"/>
                <a:gd name="T43" fmla="*/ 67 h 107"/>
                <a:gd name="T44" fmla="*/ 26 w 100"/>
                <a:gd name="T45" fmla="*/ 67 h 107"/>
                <a:gd name="T46" fmla="*/ 26 w 100"/>
                <a:gd name="T47" fmla="*/ 60 h 107"/>
                <a:gd name="T48" fmla="*/ 26 w 100"/>
                <a:gd name="T49" fmla="*/ 73 h 107"/>
                <a:gd name="T50" fmla="*/ 73 w 100"/>
                <a:gd name="T51" fmla="*/ 73 h 107"/>
                <a:gd name="T52" fmla="*/ 73 w 100"/>
                <a:gd name="T53" fmla="*/ 80 h 107"/>
                <a:gd name="T54" fmla="*/ 26 w 100"/>
                <a:gd name="T55" fmla="*/ 80 h 107"/>
                <a:gd name="T56" fmla="*/ 26 w 100"/>
                <a:gd name="T57" fmla="*/ 73 h 107"/>
                <a:gd name="T58" fmla="*/ 26 w 100"/>
                <a:gd name="T59" fmla="*/ 33 h 107"/>
                <a:gd name="T60" fmla="*/ 73 w 100"/>
                <a:gd name="T61" fmla="*/ 33 h 107"/>
                <a:gd name="T62" fmla="*/ 73 w 100"/>
                <a:gd name="T63" fmla="*/ 40 h 107"/>
                <a:gd name="T64" fmla="*/ 26 w 100"/>
                <a:gd name="T65" fmla="*/ 40 h 107"/>
                <a:gd name="T66" fmla="*/ 26 w 100"/>
                <a:gd name="T67" fmla="*/ 3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0" h="107">
                  <a:moveTo>
                    <a:pt x="90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7"/>
                    <a:pt x="10" y="107"/>
                  </a:cubicBezTo>
                  <a:cubicBezTo>
                    <a:pt x="90" y="107"/>
                    <a:pt x="90" y="107"/>
                    <a:pt x="90" y="107"/>
                  </a:cubicBezTo>
                  <a:cubicBezTo>
                    <a:pt x="95" y="107"/>
                    <a:pt x="100" y="102"/>
                    <a:pt x="100" y="97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0" y="5"/>
                    <a:pt x="95" y="0"/>
                    <a:pt x="90" y="0"/>
                  </a:cubicBezTo>
                  <a:close/>
                  <a:moveTo>
                    <a:pt x="86" y="93"/>
                  </a:moveTo>
                  <a:cubicBezTo>
                    <a:pt x="13" y="93"/>
                    <a:pt x="13" y="93"/>
                    <a:pt x="13" y="9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86" y="13"/>
                    <a:pt x="86" y="13"/>
                    <a:pt x="86" y="13"/>
                  </a:cubicBezTo>
                  <a:lnTo>
                    <a:pt x="86" y="93"/>
                  </a:lnTo>
                  <a:close/>
                  <a:moveTo>
                    <a:pt x="26" y="47"/>
                  </a:moveTo>
                  <a:cubicBezTo>
                    <a:pt x="73" y="47"/>
                    <a:pt x="73" y="47"/>
                    <a:pt x="73" y="47"/>
                  </a:cubicBezTo>
                  <a:cubicBezTo>
                    <a:pt x="73" y="53"/>
                    <a:pt x="73" y="53"/>
                    <a:pt x="73" y="53"/>
                  </a:cubicBezTo>
                  <a:cubicBezTo>
                    <a:pt x="26" y="53"/>
                    <a:pt x="26" y="53"/>
                    <a:pt x="26" y="53"/>
                  </a:cubicBezTo>
                  <a:lnTo>
                    <a:pt x="26" y="47"/>
                  </a:lnTo>
                  <a:close/>
                  <a:moveTo>
                    <a:pt x="26" y="60"/>
                  </a:moveTo>
                  <a:cubicBezTo>
                    <a:pt x="73" y="60"/>
                    <a:pt x="73" y="60"/>
                    <a:pt x="73" y="60"/>
                  </a:cubicBezTo>
                  <a:cubicBezTo>
                    <a:pt x="73" y="67"/>
                    <a:pt x="73" y="67"/>
                    <a:pt x="73" y="67"/>
                  </a:cubicBezTo>
                  <a:cubicBezTo>
                    <a:pt x="26" y="67"/>
                    <a:pt x="26" y="67"/>
                    <a:pt x="26" y="67"/>
                  </a:cubicBezTo>
                  <a:lnTo>
                    <a:pt x="26" y="60"/>
                  </a:lnTo>
                  <a:close/>
                  <a:moveTo>
                    <a:pt x="26" y="73"/>
                  </a:moveTo>
                  <a:cubicBezTo>
                    <a:pt x="73" y="73"/>
                    <a:pt x="73" y="73"/>
                    <a:pt x="73" y="73"/>
                  </a:cubicBezTo>
                  <a:cubicBezTo>
                    <a:pt x="73" y="80"/>
                    <a:pt x="73" y="80"/>
                    <a:pt x="73" y="80"/>
                  </a:cubicBezTo>
                  <a:cubicBezTo>
                    <a:pt x="26" y="80"/>
                    <a:pt x="26" y="80"/>
                    <a:pt x="26" y="80"/>
                  </a:cubicBezTo>
                  <a:lnTo>
                    <a:pt x="26" y="73"/>
                  </a:lnTo>
                  <a:close/>
                  <a:moveTo>
                    <a:pt x="26" y="33"/>
                  </a:moveTo>
                  <a:cubicBezTo>
                    <a:pt x="73" y="33"/>
                    <a:pt x="73" y="33"/>
                    <a:pt x="73" y="33"/>
                  </a:cubicBezTo>
                  <a:cubicBezTo>
                    <a:pt x="73" y="40"/>
                    <a:pt x="73" y="40"/>
                    <a:pt x="73" y="40"/>
                  </a:cubicBezTo>
                  <a:cubicBezTo>
                    <a:pt x="26" y="40"/>
                    <a:pt x="26" y="40"/>
                    <a:pt x="26" y="40"/>
                  </a:cubicBezTo>
                  <a:lnTo>
                    <a:pt x="26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0" name="任意多边形 144">
              <a:extLst>
                <a:ext uri="{FF2B5EF4-FFF2-40B4-BE49-F238E27FC236}">
                  <a16:creationId xmlns:a16="http://schemas.microsoft.com/office/drawing/2014/main" id="{4EE70FB9-6CAF-4276-B9F7-38AC53B55BBC}"/>
                </a:ext>
              </a:extLst>
            </p:cNvPr>
            <p:cNvSpPr>
              <a:spLocks/>
            </p:cNvSpPr>
            <p:nvPr/>
          </p:nvSpPr>
          <p:spPr bwMode="auto">
            <a:xfrm>
              <a:off x="9781119" y="5771788"/>
              <a:ext cx="366021" cy="364063"/>
            </a:xfrm>
            <a:custGeom>
              <a:avLst/>
              <a:gdLst>
                <a:gd name="T0" fmla="*/ 86 w 114"/>
                <a:gd name="T1" fmla="*/ 72 h 114"/>
                <a:gd name="T2" fmla="*/ 66 w 114"/>
                <a:gd name="T3" fmla="*/ 52 h 114"/>
                <a:gd name="T4" fmla="*/ 114 w 114"/>
                <a:gd name="T5" fmla="*/ 16 h 114"/>
                <a:gd name="T6" fmla="*/ 100 w 114"/>
                <a:gd name="T7" fmla="*/ 2 h 114"/>
                <a:gd name="T8" fmla="*/ 40 w 114"/>
                <a:gd name="T9" fmla="*/ 26 h 114"/>
                <a:gd name="T10" fmla="*/ 21 w 114"/>
                <a:gd name="T11" fmla="*/ 7 h 114"/>
                <a:gd name="T12" fmla="*/ 4 w 114"/>
                <a:gd name="T13" fmla="*/ 4 h 114"/>
                <a:gd name="T14" fmla="*/ 7 w 114"/>
                <a:gd name="T15" fmla="*/ 21 h 114"/>
                <a:gd name="T16" fmla="*/ 26 w 114"/>
                <a:gd name="T17" fmla="*/ 40 h 114"/>
                <a:gd name="T18" fmla="*/ 2 w 114"/>
                <a:gd name="T19" fmla="*/ 100 h 114"/>
                <a:gd name="T20" fmla="*/ 16 w 114"/>
                <a:gd name="T21" fmla="*/ 114 h 114"/>
                <a:gd name="T22" fmla="*/ 52 w 114"/>
                <a:gd name="T23" fmla="*/ 66 h 114"/>
                <a:gd name="T24" fmla="*/ 72 w 114"/>
                <a:gd name="T25" fmla="*/ 86 h 114"/>
                <a:gd name="T26" fmla="*/ 72 w 114"/>
                <a:gd name="T27" fmla="*/ 114 h 114"/>
                <a:gd name="T28" fmla="*/ 86 w 114"/>
                <a:gd name="T29" fmla="*/ 114 h 114"/>
                <a:gd name="T30" fmla="*/ 93 w 114"/>
                <a:gd name="T31" fmla="*/ 93 h 114"/>
                <a:gd name="T32" fmla="*/ 114 w 114"/>
                <a:gd name="T33" fmla="*/ 86 h 114"/>
                <a:gd name="T34" fmla="*/ 114 w 114"/>
                <a:gd name="T35" fmla="*/ 72 h 114"/>
                <a:gd name="T36" fmla="*/ 86 w 114"/>
                <a:gd name="T37" fmla="*/ 72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4" h="114">
                  <a:moveTo>
                    <a:pt x="86" y="72"/>
                  </a:moveTo>
                  <a:cubicBezTo>
                    <a:pt x="66" y="52"/>
                    <a:pt x="66" y="52"/>
                    <a:pt x="66" y="52"/>
                  </a:cubicBezTo>
                  <a:cubicBezTo>
                    <a:pt x="114" y="16"/>
                    <a:pt x="114" y="16"/>
                    <a:pt x="114" y="16"/>
                  </a:cubicBezTo>
                  <a:cubicBezTo>
                    <a:pt x="100" y="2"/>
                    <a:pt x="100" y="2"/>
                    <a:pt x="100" y="2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16" y="2"/>
                    <a:pt x="8" y="0"/>
                    <a:pt x="4" y="4"/>
                  </a:cubicBezTo>
                  <a:cubicBezTo>
                    <a:pt x="0" y="8"/>
                    <a:pt x="2" y="16"/>
                    <a:pt x="7" y="21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" y="100"/>
                    <a:pt x="2" y="100"/>
                    <a:pt x="2" y="100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52" y="66"/>
                    <a:pt x="52" y="66"/>
                    <a:pt x="52" y="66"/>
                  </a:cubicBezTo>
                  <a:cubicBezTo>
                    <a:pt x="72" y="86"/>
                    <a:pt x="72" y="86"/>
                    <a:pt x="72" y="86"/>
                  </a:cubicBezTo>
                  <a:cubicBezTo>
                    <a:pt x="72" y="114"/>
                    <a:pt x="72" y="114"/>
                    <a:pt x="72" y="114"/>
                  </a:cubicBezTo>
                  <a:cubicBezTo>
                    <a:pt x="86" y="114"/>
                    <a:pt x="86" y="114"/>
                    <a:pt x="86" y="114"/>
                  </a:cubicBezTo>
                  <a:cubicBezTo>
                    <a:pt x="93" y="93"/>
                    <a:pt x="93" y="93"/>
                    <a:pt x="93" y="93"/>
                  </a:cubicBezTo>
                  <a:cubicBezTo>
                    <a:pt x="114" y="86"/>
                    <a:pt x="114" y="86"/>
                    <a:pt x="114" y="86"/>
                  </a:cubicBezTo>
                  <a:cubicBezTo>
                    <a:pt x="114" y="72"/>
                    <a:pt x="114" y="72"/>
                    <a:pt x="114" y="72"/>
                  </a:cubicBezTo>
                  <a:cubicBezTo>
                    <a:pt x="86" y="72"/>
                    <a:pt x="86" y="72"/>
                    <a:pt x="86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1" name="任意多边形 145">
              <a:extLst>
                <a:ext uri="{FF2B5EF4-FFF2-40B4-BE49-F238E27FC236}">
                  <a16:creationId xmlns:a16="http://schemas.microsoft.com/office/drawing/2014/main" id="{AE0D319A-7717-42BF-8464-1F1DDF8B8ED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04607" y="6221974"/>
              <a:ext cx="344490" cy="281855"/>
            </a:xfrm>
            <a:custGeom>
              <a:avLst/>
              <a:gdLst>
                <a:gd name="T0" fmla="*/ 108 w 108"/>
                <a:gd name="T1" fmla="*/ 11 h 88"/>
                <a:gd name="T2" fmla="*/ 96 w 108"/>
                <a:gd name="T3" fmla="*/ 14 h 88"/>
                <a:gd name="T4" fmla="*/ 105 w 108"/>
                <a:gd name="T5" fmla="*/ 2 h 88"/>
                <a:gd name="T6" fmla="*/ 91 w 108"/>
                <a:gd name="T7" fmla="*/ 7 h 88"/>
                <a:gd name="T8" fmla="*/ 75 w 108"/>
                <a:gd name="T9" fmla="*/ 0 h 88"/>
                <a:gd name="T10" fmla="*/ 53 w 108"/>
                <a:gd name="T11" fmla="*/ 22 h 88"/>
                <a:gd name="T12" fmla="*/ 54 w 108"/>
                <a:gd name="T13" fmla="*/ 27 h 88"/>
                <a:gd name="T14" fmla="*/ 8 w 108"/>
                <a:gd name="T15" fmla="*/ 4 h 88"/>
                <a:gd name="T16" fmla="*/ 5 w 108"/>
                <a:gd name="T17" fmla="*/ 15 h 88"/>
                <a:gd name="T18" fmla="*/ 15 w 108"/>
                <a:gd name="T19" fmla="*/ 34 h 88"/>
                <a:gd name="T20" fmla="*/ 5 w 108"/>
                <a:gd name="T21" fmla="*/ 31 h 88"/>
                <a:gd name="T22" fmla="*/ 5 w 108"/>
                <a:gd name="T23" fmla="*/ 31 h 88"/>
                <a:gd name="T24" fmla="*/ 23 w 108"/>
                <a:gd name="T25" fmla="*/ 53 h 88"/>
                <a:gd name="T26" fmla="*/ 17 w 108"/>
                <a:gd name="T27" fmla="*/ 54 h 88"/>
                <a:gd name="T28" fmla="*/ 13 w 108"/>
                <a:gd name="T29" fmla="*/ 53 h 88"/>
                <a:gd name="T30" fmla="*/ 33 w 108"/>
                <a:gd name="T31" fmla="*/ 69 h 88"/>
                <a:gd name="T32" fmla="*/ 6 w 108"/>
                <a:gd name="T33" fmla="*/ 78 h 88"/>
                <a:gd name="T34" fmla="*/ 0 w 108"/>
                <a:gd name="T35" fmla="*/ 78 h 88"/>
                <a:gd name="T36" fmla="*/ 34 w 108"/>
                <a:gd name="T37" fmla="*/ 88 h 88"/>
                <a:gd name="T38" fmla="*/ 97 w 108"/>
                <a:gd name="T39" fmla="*/ 25 h 88"/>
                <a:gd name="T40" fmla="*/ 97 w 108"/>
                <a:gd name="T41" fmla="*/ 22 h 88"/>
                <a:gd name="T42" fmla="*/ 108 w 108"/>
                <a:gd name="T43" fmla="*/ 11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8" h="88">
                  <a:moveTo>
                    <a:pt x="108" y="11"/>
                  </a:moveTo>
                  <a:cubicBezTo>
                    <a:pt x="104" y="12"/>
                    <a:pt x="100" y="13"/>
                    <a:pt x="96" y="14"/>
                  </a:cubicBezTo>
                  <a:cubicBezTo>
                    <a:pt x="100" y="11"/>
                    <a:pt x="104" y="7"/>
                    <a:pt x="105" y="2"/>
                  </a:cubicBezTo>
                  <a:cubicBezTo>
                    <a:pt x="101" y="4"/>
                    <a:pt x="96" y="6"/>
                    <a:pt x="91" y="7"/>
                  </a:cubicBezTo>
                  <a:cubicBezTo>
                    <a:pt x="87" y="3"/>
                    <a:pt x="81" y="0"/>
                    <a:pt x="75" y="0"/>
                  </a:cubicBezTo>
                  <a:cubicBezTo>
                    <a:pt x="63" y="0"/>
                    <a:pt x="53" y="10"/>
                    <a:pt x="53" y="22"/>
                  </a:cubicBezTo>
                  <a:cubicBezTo>
                    <a:pt x="53" y="24"/>
                    <a:pt x="53" y="26"/>
                    <a:pt x="54" y="27"/>
                  </a:cubicBezTo>
                  <a:cubicBezTo>
                    <a:pt x="35" y="26"/>
                    <a:pt x="19" y="18"/>
                    <a:pt x="8" y="4"/>
                  </a:cubicBezTo>
                  <a:cubicBezTo>
                    <a:pt x="6" y="7"/>
                    <a:pt x="5" y="11"/>
                    <a:pt x="5" y="15"/>
                  </a:cubicBezTo>
                  <a:cubicBezTo>
                    <a:pt x="5" y="23"/>
                    <a:pt x="9" y="30"/>
                    <a:pt x="15" y="34"/>
                  </a:cubicBezTo>
                  <a:cubicBezTo>
                    <a:pt x="11" y="34"/>
                    <a:pt x="8" y="33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42"/>
                    <a:pt x="12" y="51"/>
                    <a:pt x="23" y="53"/>
                  </a:cubicBezTo>
                  <a:cubicBezTo>
                    <a:pt x="21" y="53"/>
                    <a:pt x="19" y="54"/>
                    <a:pt x="17" y="54"/>
                  </a:cubicBezTo>
                  <a:cubicBezTo>
                    <a:pt x="15" y="54"/>
                    <a:pt x="14" y="54"/>
                    <a:pt x="13" y="53"/>
                  </a:cubicBezTo>
                  <a:cubicBezTo>
                    <a:pt x="15" y="62"/>
                    <a:pt x="23" y="69"/>
                    <a:pt x="33" y="69"/>
                  </a:cubicBezTo>
                  <a:cubicBezTo>
                    <a:pt x="26" y="75"/>
                    <a:pt x="16" y="78"/>
                    <a:pt x="6" y="78"/>
                  </a:cubicBezTo>
                  <a:cubicBezTo>
                    <a:pt x="4" y="78"/>
                    <a:pt x="2" y="78"/>
                    <a:pt x="0" y="78"/>
                  </a:cubicBezTo>
                  <a:cubicBezTo>
                    <a:pt x="10" y="84"/>
                    <a:pt x="22" y="88"/>
                    <a:pt x="34" y="88"/>
                  </a:cubicBezTo>
                  <a:cubicBezTo>
                    <a:pt x="75" y="88"/>
                    <a:pt x="97" y="54"/>
                    <a:pt x="97" y="25"/>
                  </a:cubicBezTo>
                  <a:cubicBezTo>
                    <a:pt x="97" y="24"/>
                    <a:pt x="97" y="23"/>
                    <a:pt x="97" y="22"/>
                  </a:cubicBezTo>
                  <a:cubicBezTo>
                    <a:pt x="102" y="19"/>
                    <a:pt x="105" y="15"/>
                    <a:pt x="108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2" name="任意多边形 146">
              <a:extLst>
                <a:ext uri="{FF2B5EF4-FFF2-40B4-BE49-F238E27FC236}">
                  <a16:creationId xmlns:a16="http://schemas.microsoft.com/office/drawing/2014/main" id="{4A7A91E8-EAE2-447E-A848-9D69A71663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15471" y="6398133"/>
              <a:ext cx="242709" cy="252495"/>
            </a:xfrm>
            <a:custGeom>
              <a:avLst/>
              <a:gdLst>
                <a:gd name="T0" fmla="*/ 66 w 124"/>
                <a:gd name="T1" fmla="*/ 0 h 129"/>
                <a:gd name="T2" fmla="*/ 66 w 124"/>
                <a:gd name="T3" fmla="*/ 59 h 129"/>
                <a:gd name="T4" fmla="*/ 124 w 124"/>
                <a:gd name="T5" fmla="*/ 0 h 129"/>
                <a:gd name="T6" fmla="*/ 124 w 124"/>
                <a:gd name="T7" fmla="*/ 129 h 129"/>
                <a:gd name="T8" fmla="*/ 66 w 124"/>
                <a:gd name="T9" fmla="*/ 70 h 129"/>
                <a:gd name="T10" fmla="*/ 66 w 124"/>
                <a:gd name="T11" fmla="*/ 129 h 129"/>
                <a:gd name="T12" fmla="*/ 0 w 124"/>
                <a:gd name="T13" fmla="*/ 64 h 129"/>
                <a:gd name="T14" fmla="*/ 66 w 124"/>
                <a:gd name="T15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4" h="129">
                  <a:moveTo>
                    <a:pt x="66" y="0"/>
                  </a:moveTo>
                  <a:lnTo>
                    <a:pt x="66" y="59"/>
                  </a:lnTo>
                  <a:lnTo>
                    <a:pt x="124" y="0"/>
                  </a:lnTo>
                  <a:lnTo>
                    <a:pt x="124" y="129"/>
                  </a:lnTo>
                  <a:lnTo>
                    <a:pt x="66" y="70"/>
                  </a:lnTo>
                  <a:lnTo>
                    <a:pt x="66" y="129"/>
                  </a:lnTo>
                  <a:lnTo>
                    <a:pt x="0" y="64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3" name="任意多边形 147">
              <a:extLst>
                <a:ext uri="{FF2B5EF4-FFF2-40B4-BE49-F238E27FC236}">
                  <a16:creationId xmlns:a16="http://schemas.microsoft.com/office/drawing/2014/main" id="{81EC439D-72D0-46DB-9E1D-8BDD3DC796A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7029" y="6449024"/>
              <a:ext cx="366021" cy="364063"/>
            </a:xfrm>
            <a:custGeom>
              <a:avLst/>
              <a:gdLst>
                <a:gd name="T0" fmla="*/ 0 w 114"/>
                <a:gd name="T1" fmla="*/ 83 h 114"/>
                <a:gd name="T2" fmla="*/ 10 w 114"/>
                <a:gd name="T3" fmla="*/ 93 h 114"/>
                <a:gd name="T4" fmla="*/ 30 w 114"/>
                <a:gd name="T5" fmla="*/ 73 h 114"/>
                <a:gd name="T6" fmla="*/ 41 w 114"/>
                <a:gd name="T7" fmla="*/ 84 h 114"/>
                <a:gd name="T8" fmla="*/ 21 w 114"/>
                <a:gd name="T9" fmla="*/ 104 h 114"/>
                <a:gd name="T10" fmla="*/ 31 w 114"/>
                <a:gd name="T11" fmla="*/ 114 h 114"/>
                <a:gd name="T12" fmla="*/ 51 w 114"/>
                <a:gd name="T13" fmla="*/ 94 h 114"/>
                <a:gd name="T14" fmla="*/ 64 w 114"/>
                <a:gd name="T15" fmla="*/ 107 h 114"/>
                <a:gd name="T16" fmla="*/ 74 w 114"/>
                <a:gd name="T17" fmla="*/ 97 h 114"/>
                <a:gd name="T18" fmla="*/ 17 w 114"/>
                <a:gd name="T19" fmla="*/ 40 h 114"/>
                <a:gd name="T20" fmla="*/ 7 w 114"/>
                <a:gd name="T21" fmla="*/ 50 h 114"/>
                <a:gd name="T22" fmla="*/ 20 w 114"/>
                <a:gd name="T23" fmla="*/ 63 h 114"/>
                <a:gd name="T24" fmla="*/ 0 w 114"/>
                <a:gd name="T25" fmla="*/ 83 h 114"/>
                <a:gd name="T26" fmla="*/ 84 w 114"/>
                <a:gd name="T27" fmla="*/ 30 h 114"/>
                <a:gd name="T28" fmla="*/ 26 w 114"/>
                <a:gd name="T29" fmla="*/ 39 h 114"/>
                <a:gd name="T30" fmla="*/ 75 w 114"/>
                <a:gd name="T31" fmla="*/ 88 h 114"/>
                <a:gd name="T32" fmla="*/ 84 w 114"/>
                <a:gd name="T33" fmla="*/ 30 h 114"/>
                <a:gd name="T34" fmla="*/ 93 w 114"/>
                <a:gd name="T35" fmla="*/ 35 h 114"/>
                <a:gd name="T36" fmla="*/ 79 w 114"/>
                <a:gd name="T37" fmla="*/ 21 h 114"/>
                <a:gd name="T38" fmla="*/ 100 w 114"/>
                <a:gd name="T39" fmla="*/ 0 h 114"/>
                <a:gd name="T40" fmla="*/ 114 w 114"/>
                <a:gd name="T41" fmla="*/ 14 h 114"/>
                <a:gd name="T42" fmla="*/ 93 w 114"/>
                <a:gd name="T43" fmla="*/ 35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4" h="114">
                  <a:moveTo>
                    <a:pt x="0" y="83"/>
                  </a:moveTo>
                  <a:cubicBezTo>
                    <a:pt x="10" y="93"/>
                    <a:pt x="10" y="93"/>
                    <a:pt x="10" y="93"/>
                  </a:cubicBezTo>
                  <a:cubicBezTo>
                    <a:pt x="30" y="73"/>
                    <a:pt x="30" y="73"/>
                    <a:pt x="30" y="73"/>
                  </a:cubicBezTo>
                  <a:cubicBezTo>
                    <a:pt x="41" y="84"/>
                    <a:pt x="41" y="84"/>
                    <a:pt x="41" y="84"/>
                  </a:cubicBezTo>
                  <a:cubicBezTo>
                    <a:pt x="21" y="104"/>
                    <a:pt x="21" y="104"/>
                    <a:pt x="21" y="104"/>
                  </a:cubicBezTo>
                  <a:cubicBezTo>
                    <a:pt x="31" y="114"/>
                    <a:pt x="31" y="114"/>
                    <a:pt x="31" y="114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64" y="107"/>
                    <a:pt x="64" y="107"/>
                    <a:pt x="64" y="107"/>
                  </a:cubicBezTo>
                  <a:cubicBezTo>
                    <a:pt x="74" y="97"/>
                    <a:pt x="74" y="97"/>
                    <a:pt x="74" y="97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20" y="63"/>
                    <a:pt x="20" y="63"/>
                    <a:pt x="20" y="63"/>
                  </a:cubicBezTo>
                  <a:lnTo>
                    <a:pt x="0" y="83"/>
                  </a:lnTo>
                  <a:close/>
                  <a:moveTo>
                    <a:pt x="84" y="30"/>
                  </a:moveTo>
                  <a:cubicBezTo>
                    <a:pt x="65" y="12"/>
                    <a:pt x="41" y="26"/>
                    <a:pt x="26" y="39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88" y="73"/>
                    <a:pt x="102" y="49"/>
                    <a:pt x="84" y="30"/>
                  </a:cubicBezTo>
                  <a:close/>
                  <a:moveTo>
                    <a:pt x="93" y="35"/>
                  </a:moveTo>
                  <a:cubicBezTo>
                    <a:pt x="79" y="21"/>
                    <a:pt x="79" y="21"/>
                    <a:pt x="79" y="21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14" y="14"/>
                    <a:pt x="114" y="14"/>
                    <a:pt x="114" y="14"/>
                  </a:cubicBezTo>
                  <a:lnTo>
                    <a:pt x="93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4" name="任意多边形 148">
              <a:extLst>
                <a:ext uri="{FF2B5EF4-FFF2-40B4-BE49-F238E27FC236}">
                  <a16:creationId xmlns:a16="http://schemas.microsoft.com/office/drawing/2014/main" id="{D9249F22-A0DB-42E3-A008-66003CDBF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8986444" y="6147595"/>
              <a:ext cx="366021" cy="358191"/>
            </a:xfrm>
            <a:custGeom>
              <a:avLst/>
              <a:gdLst>
                <a:gd name="T0" fmla="*/ 110 w 115"/>
                <a:gd name="T1" fmla="*/ 36 h 112"/>
                <a:gd name="T2" fmla="*/ 86 w 115"/>
                <a:gd name="T3" fmla="*/ 1 h 112"/>
                <a:gd name="T4" fmla="*/ 86 w 115"/>
                <a:gd name="T5" fmla="*/ 1 h 112"/>
                <a:gd name="T6" fmla="*/ 77 w 115"/>
                <a:gd name="T7" fmla="*/ 4 h 112"/>
                <a:gd name="T8" fmla="*/ 32 w 115"/>
                <a:gd name="T9" fmla="*/ 39 h 112"/>
                <a:gd name="T10" fmla="*/ 36 w 115"/>
                <a:gd name="T11" fmla="*/ 56 h 112"/>
                <a:gd name="T12" fmla="*/ 42 w 115"/>
                <a:gd name="T13" fmla="*/ 73 h 112"/>
                <a:gd name="T14" fmla="*/ 98 w 115"/>
                <a:gd name="T15" fmla="*/ 81 h 112"/>
                <a:gd name="T16" fmla="*/ 106 w 115"/>
                <a:gd name="T17" fmla="*/ 78 h 112"/>
                <a:gd name="T18" fmla="*/ 106 w 115"/>
                <a:gd name="T19" fmla="*/ 79 h 112"/>
                <a:gd name="T20" fmla="*/ 110 w 115"/>
                <a:gd name="T21" fmla="*/ 36 h 112"/>
                <a:gd name="T22" fmla="*/ 102 w 115"/>
                <a:gd name="T23" fmla="*/ 73 h 112"/>
                <a:gd name="T24" fmla="*/ 99 w 115"/>
                <a:gd name="T25" fmla="*/ 73 h 112"/>
                <a:gd name="T26" fmla="*/ 93 w 115"/>
                <a:gd name="T27" fmla="*/ 67 h 112"/>
                <a:gd name="T28" fmla="*/ 83 w 115"/>
                <a:gd name="T29" fmla="*/ 43 h 112"/>
                <a:gd name="T30" fmla="*/ 80 w 115"/>
                <a:gd name="T31" fmla="*/ 18 h 112"/>
                <a:gd name="T32" fmla="*/ 82 w 115"/>
                <a:gd name="T33" fmla="*/ 10 h 112"/>
                <a:gd name="T34" fmla="*/ 84 w 115"/>
                <a:gd name="T35" fmla="*/ 8 h 112"/>
                <a:gd name="T36" fmla="*/ 87 w 115"/>
                <a:gd name="T37" fmla="*/ 9 h 112"/>
                <a:gd name="T38" fmla="*/ 93 w 115"/>
                <a:gd name="T39" fmla="*/ 15 h 112"/>
                <a:gd name="T40" fmla="*/ 103 w 115"/>
                <a:gd name="T41" fmla="*/ 38 h 112"/>
                <a:gd name="T42" fmla="*/ 106 w 115"/>
                <a:gd name="T43" fmla="*/ 63 h 112"/>
                <a:gd name="T44" fmla="*/ 104 w 115"/>
                <a:gd name="T45" fmla="*/ 71 h 112"/>
                <a:gd name="T46" fmla="*/ 102 w 115"/>
                <a:gd name="T47" fmla="*/ 73 h 112"/>
                <a:gd name="T48" fmla="*/ 28 w 115"/>
                <a:gd name="T49" fmla="*/ 58 h 112"/>
                <a:gd name="T50" fmla="*/ 25 w 115"/>
                <a:gd name="T51" fmla="*/ 42 h 112"/>
                <a:gd name="T52" fmla="*/ 11 w 115"/>
                <a:gd name="T53" fmla="*/ 47 h 112"/>
                <a:gd name="T54" fmla="*/ 4 w 115"/>
                <a:gd name="T55" fmla="*/ 49 h 112"/>
                <a:gd name="T56" fmla="*/ 0 w 115"/>
                <a:gd name="T57" fmla="*/ 61 h 112"/>
                <a:gd name="T58" fmla="*/ 3 w 115"/>
                <a:gd name="T59" fmla="*/ 70 h 112"/>
                <a:gd name="T60" fmla="*/ 11 w 115"/>
                <a:gd name="T61" fmla="*/ 78 h 112"/>
                <a:gd name="T62" fmla="*/ 19 w 115"/>
                <a:gd name="T63" fmla="*/ 76 h 112"/>
                <a:gd name="T64" fmla="*/ 34 w 115"/>
                <a:gd name="T65" fmla="*/ 73 h 112"/>
                <a:gd name="T66" fmla="*/ 28 w 115"/>
                <a:gd name="T67" fmla="*/ 58 h 112"/>
                <a:gd name="T68" fmla="*/ 47 w 115"/>
                <a:gd name="T69" fmla="*/ 77 h 112"/>
                <a:gd name="T70" fmla="*/ 32 w 115"/>
                <a:gd name="T71" fmla="*/ 78 h 112"/>
                <a:gd name="T72" fmla="*/ 50 w 115"/>
                <a:gd name="T73" fmla="*/ 110 h 112"/>
                <a:gd name="T74" fmla="*/ 54 w 115"/>
                <a:gd name="T75" fmla="*/ 111 h 112"/>
                <a:gd name="T76" fmla="*/ 66 w 115"/>
                <a:gd name="T77" fmla="*/ 102 h 112"/>
                <a:gd name="T78" fmla="*/ 66 w 115"/>
                <a:gd name="T79" fmla="*/ 98 h 112"/>
                <a:gd name="T80" fmla="*/ 47 w 115"/>
                <a:gd name="T81" fmla="*/ 77 h 112"/>
                <a:gd name="T82" fmla="*/ 96 w 115"/>
                <a:gd name="T83" fmla="*/ 53 h 112"/>
                <a:gd name="T84" fmla="*/ 95 w 115"/>
                <a:gd name="T85" fmla="*/ 53 h 112"/>
                <a:gd name="T86" fmla="*/ 93 w 115"/>
                <a:gd name="T87" fmla="*/ 51 h 112"/>
                <a:gd name="T88" fmla="*/ 89 w 115"/>
                <a:gd name="T89" fmla="*/ 42 h 112"/>
                <a:gd name="T90" fmla="*/ 88 w 115"/>
                <a:gd name="T91" fmla="*/ 32 h 112"/>
                <a:gd name="T92" fmla="*/ 89 w 115"/>
                <a:gd name="T93" fmla="*/ 29 h 112"/>
                <a:gd name="T94" fmla="*/ 90 w 115"/>
                <a:gd name="T95" fmla="*/ 28 h 112"/>
                <a:gd name="T96" fmla="*/ 91 w 115"/>
                <a:gd name="T97" fmla="*/ 29 h 112"/>
                <a:gd name="T98" fmla="*/ 93 w 115"/>
                <a:gd name="T99" fmla="*/ 31 h 112"/>
                <a:gd name="T100" fmla="*/ 97 w 115"/>
                <a:gd name="T101" fmla="*/ 40 h 112"/>
                <a:gd name="T102" fmla="*/ 98 w 115"/>
                <a:gd name="T103" fmla="*/ 49 h 112"/>
                <a:gd name="T104" fmla="*/ 97 w 115"/>
                <a:gd name="T105" fmla="*/ 52 h 112"/>
                <a:gd name="T106" fmla="*/ 96 w 115"/>
                <a:gd name="T107" fmla="*/ 53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12">
                  <a:moveTo>
                    <a:pt x="110" y="36"/>
                  </a:moveTo>
                  <a:cubicBezTo>
                    <a:pt x="104" y="15"/>
                    <a:pt x="93" y="0"/>
                    <a:pt x="86" y="1"/>
                  </a:cubicBezTo>
                  <a:cubicBezTo>
                    <a:pt x="86" y="1"/>
                    <a:pt x="86" y="1"/>
                    <a:pt x="86" y="1"/>
                  </a:cubicBezTo>
                  <a:cubicBezTo>
                    <a:pt x="77" y="4"/>
                    <a:pt x="77" y="4"/>
                    <a:pt x="77" y="4"/>
                  </a:cubicBezTo>
                  <a:cubicBezTo>
                    <a:pt x="77" y="4"/>
                    <a:pt x="60" y="25"/>
                    <a:pt x="32" y="39"/>
                  </a:cubicBezTo>
                  <a:cubicBezTo>
                    <a:pt x="33" y="44"/>
                    <a:pt x="34" y="50"/>
                    <a:pt x="36" y="56"/>
                  </a:cubicBezTo>
                  <a:cubicBezTo>
                    <a:pt x="37" y="63"/>
                    <a:pt x="39" y="68"/>
                    <a:pt x="42" y="73"/>
                  </a:cubicBezTo>
                  <a:cubicBezTo>
                    <a:pt x="73" y="71"/>
                    <a:pt x="98" y="81"/>
                    <a:pt x="98" y="81"/>
                  </a:cubicBezTo>
                  <a:cubicBezTo>
                    <a:pt x="106" y="78"/>
                    <a:pt x="106" y="78"/>
                    <a:pt x="106" y="78"/>
                  </a:cubicBezTo>
                  <a:cubicBezTo>
                    <a:pt x="106" y="78"/>
                    <a:pt x="106" y="79"/>
                    <a:pt x="106" y="79"/>
                  </a:cubicBezTo>
                  <a:cubicBezTo>
                    <a:pt x="114" y="76"/>
                    <a:pt x="115" y="57"/>
                    <a:pt x="110" y="36"/>
                  </a:cubicBezTo>
                  <a:close/>
                  <a:moveTo>
                    <a:pt x="102" y="73"/>
                  </a:moveTo>
                  <a:cubicBezTo>
                    <a:pt x="101" y="74"/>
                    <a:pt x="99" y="73"/>
                    <a:pt x="99" y="73"/>
                  </a:cubicBezTo>
                  <a:cubicBezTo>
                    <a:pt x="97" y="71"/>
                    <a:pt x="95" y="69"/>
                    <a:pt x="93" y="67"/>
                  </a:cubicBezTo>
                  <a:cubicBezTo>
                    <a:pt x="89" y="61"/>
                    <a:pt x="85" y="53"/>
                    <a:pt x="83" y="43"/>
                  </a:cubicBezTo>
                  <a:cubicBezTo>
                    <a:pt x="80" y="34"/>
                    <a:pt x="79" y="25"/>
                    <a:pt x="80" y="18"/>
                  </a:cubicBezTo>
                  <a:cubicBezTo>
                    <a:pt x="80" y="15"/>
                    <a:pt x="81" y="12"/>
                    <a:pt x="82" y="10"/>
                  </a:cubicBezTo>
                  <a:cubicBezTo>
                    <a:pt x="82" y="10"/>
                    <a:pt x="83" y="8"/>
                    <a:pt x="84" y="8"/>
                  </a:cubicBezTo>
                  <a:cubicBezTo>
                    <a:pt x="85" y="8"/>
                    <a:pt x="87" y="9"/>
                    <a:pt x="87" y="9"/>
                  </a:cubicBezTo>
                  <a:cubicBezTo>
                    <a:pt x="89" y="10"/>
                    <a:pt x="91" y="12"/>
                    <a:pt x="93" y="15"/>
                  </a:cubicBezTo>
                  <a:cubicBezTo>
                    <a:pt x="97" y="20"/>
                    <a:pt x="101" y="29"/>
                    <a:pt x="103" y="38"/>
                  </a:cubicBezTo>
                  <a:cubicBezTo>
                    <a:pt x="106" y="47"/>
                    <a:pt x="107" y="56"/>
                    <a:pt x="106" y="63"/>
                  </a:cubicBezTo>
                  <a:cubicBezTo>
                    <a:pt x="105" y="67"/>
                    <a:pt x="105" y="69"/>
                    <a:pt x="104" y="71"/>
                  </a:cubicBezTo>
                  <a:cubicBezTo>
                    <a:pt x="103" y="72"/>
                    <a:pt x="103" y="73"/>
                    <a:pt x="102" y="73"/>
                  </a:cubicBezTo>
                  <a:close/>
                  <a:moveTo>
                    <a:pt x="28" y="58"/>
                  </a:moveTo>
                  <a:cubicBezTo>
                    <a:pt x="27" y="53"/>
                    <a:pt x="26" y="47"/>
                    <a:pt x="25" y="42"/>
                  </a:cubicBezTo>
                  <a:cubicBezTo>
                    <a:pt x="20" y="44"/>
                    <a:pt x="16" y="46"/>
                    <a:pt x="11" y="47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11" y="78"/>
                    <a:pt x="11" y="78"/>
                    <a:pt x="11" y="78"/>
                  </a:cubicBezTo>
                  <a:cubicBezTo>
                    <a:pt x="11" y="78"/>
                    <a:pt x="11" y="78"/>
                    <a:pt x="19" y="76"/>
                  </a:cubicBezTo>
                  <a:cubicBezTo>
                    <a:pt x="24" y="75"/>
                    <a:pt x="28" y="74"/>
                    <a:pt x="34" y="73"/>
                  </a:cubicBezTo>
                  <a:cubicBezTo>
                    <a:pt x="32" y="69"/>
                    <a:pt x="30" y="64"/>
                    <a:pt x="28" y="58"/>
                  </a:cubicBezTo>
                  <a:close/>
                  <a:moveTo>
                    <a:pt x="47" y="77"/>
                  </a:moveTo>
                  <a:cubicBezTo>
                    <a:pt x="32" y="78"/>
                    <a:pt x="32" y="78"/>
                    <a:pt x="32" y="78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1" y="112"/>
                    <a:pt x="53" y="112"/>
                    <a:pt x="54" y="111"/>
                  </a:cubicBezTo>
                  <a:cubicBezTo>
                    <a:pt x="66" y="102"/>
                    <a:pt x="66" y="102"/>
                    <a:pt x="66" y="102"/>
                  </a:cubicBezTo>
                  <a:cubicBezTo>
                    <a:pt x="67" y="101"/>
                    <a:pt x="67" y="99"/>
                    <a:pt x="66" y="98"/>
                  </a:cubicBezTo>
                  <a:lnTo>
                    <a:pt x="47" y="77"/>
                  </a:lnTo>
                  <a:close/>
                  <a:moveTo>
                    <a:pt x="96" y="53"/>
                  </a:moveTo>
                  <a:cubicBezTo>
                    <a:pt x="96" y="53"/>
                    <a:pt x="95" y="53"/>
                    <a:pt x="95" y="53"/>
                  </a:cubicBezTo>
                  <a:cubicBezTo>
                    <a:pt x="94" y="53"/>
                    <a:pt x="94" y="52"/>
                    <a:pt x="93" y="51"/>
                  </a:cubicBezTo>
                  <a:cubicBezTo>
                    <a:pt x="91" y="49"/>
                    <a:pt x="90" y="45"/>
                    <a:pt x="89" y="42"/>
                  </a:cubicBezTo>
                  <a:cubicBezTo>
                    <a:pt x="88" y="38"/>
                    <a:pt x="88" y="35"/>
                    <a:pt x="88" y="32"/>
                  </a:cubicBezTo>
                  <a:cubicBezTo>
                    <a:pt x="88" y="31"/>
                    <a:pt x="88" y="30"/>
                    <a:pt x="89" y="29"/>
                  </a:cubicBezTo>
                  <a:cubicBezTo>
                    <a:pt x="89" y="29"/>
                    <a:pt x="89" y="28"/>
                    <a:pt x="90" y="28"/>
                  </a:cubicBezTo>
                  <a:cubicBezTo>
                    <a:pt x="90" y="28"/>
                    <a:pt x="90" y="28"/>
                    <a:pt x="91" y="29"/>
                  </a:cubicBezTo>
                  <a:cubicBezTo>
                    <a:pt x="91" y="29"/>
                    <a:pt x="92" y="30"/>
                    <a:pt x="93" y="31"/>
                  </a:cubicBezTo>
                  <a:cubicBezTo>
                    <a:pt x="94" y="33"/>
                    <a:pt x="96" y="36"/>
                    <a:pt x="97" y="40"/>
                  </a:cubicBezTo>
                  <a:cubicBezTo>
                    <a:pt x="98" y="43"/>
                    <a:pt x="98" y="47"/>
                    <a:pt x="98" y="49"/>
                  </a:cubicBezTo>
                  <a:cubicBezTo>
                    <a:pt x="98" y="51"/>
                    <a:pt x="98" y="52"/>
                    <a:pt x="97" y="52"/>
                  </a:cubicBezTo>
                  <a:cubicBezTo>
                    <a:pt x="97" y="53"/>
                    <a:pt x="97" y="53"/>
                    <a:pt x="96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5" name="任意多边形 149">
              <a:extLst>
                <a:ext uri="{FF2B5EF4-FFF2-40B4-BE49-F238E27FC236}">
                  <a16:creationId xmlns:a16="http://schemas.microsoft.com/office/drawing/2014/main" id="{E4B500BF-21D8-4D99-8817-84AF84067722}"/>
                </a:ext>
              </a:extLst>
            </p:cNvPr>
            <p:cNvSpPr>
              <a:spLocks/>
            </p:cNvSpPr>
            <p:nvPr/>
          </p:nvSpPr>
          <p:spPr bwMode="auto">
            <a:xfrm>
              <a:off x="9420971" y="6157383"/>
              <a:ext cx="334704" cy="336661"/>
            </a:xfrm>
            <a:custGeom>
              <a:avLst/>
              <a:gdLst>
                <a:gd name="T0" fmla="*/ 100 w 105"/>
                <a:gd name="T1" fmla="*/ 29 h 105"/>
                <a:gd name="T2" fmla="*/ 71 w 105"/>
                <a:gd name="T3" fmla="*/ 26 h 105"/>
                <a:gd name="T4" fmla="*/ 88 w 105"/>
                <a:gd name="T5" fmla="*/ 9 h 105"/>
                <a:gd name="T6" fmla="*/ 82 w 105"/>
                <a:gd name="T7" fmla="*/ 3 h 105"/>
                <a:gd name="T8" fmla="*/ 59 w 105"/>
                <a:gd name="T9" fmla="*/ 26 h 105"/>
                <a:gd name="T10" fmla="*/ 52 w 105"/>
                <a:gd name="T11" fmla="*/ 26 h 105"/>
                <a:gd name="T12" fmla="*/ 52 w 105"/>
                <a:gd name="T13" fmla="*/ 26 h 105"/>
                <a:gd name="T14" fmla="*/ 26 w 105"/>
                <a:gd name="T15" fmla="*/ 0 h 105"/>
                <a:gd name="T16" fmla="*/ 19 w 105"/>
                <a:gd name="T17" fmla="*/ 6 h 105"/>
                <a:gd name="T18" fmla="*/ 39 w 105"/>
                <a:gd name="T19" fmla="*/ 26 h 105"/>
                <a:gd name="T20" fmla="*/ 4 w 105"/>
                <a:gd name="T21" fmla="*/ 29 h 105"/>
                <a:gd name="T22" fmla="*/ 0 w 105"/>
                <a:gd name="T23" fmla="*/ 65 h 105"/>
                <a:gd name="T24" fmla="*/ 4 w 105"/>
                <a:gd name="T25" fmla="*/ 101 h 105"/>
                <a:gd name="T26" fmla="*/ 52 w 105"/>
                <a:gd name="T27" fmla="*/ 105 h 105"/>
                <a:gd name="T28" fmla="*/ 100 w 105"/>
                <a:gd name="T29" fmla="*/ 101 h 105"/>
                <a:gd name="T30" fmla="*/ 105 w 105"/>
                <a:gd name="T31" fmla="*/ 65 h 105"/>
                <a:gd name="T32" fmla="*/ 100 w 105"/>
                <a:gd name="T33" fmla="*/ 29 h 105"/>
                <a:gd name="T34" fmla="*/ 88 w 105"/>
                <a:gd name="T35" fmla="*/ 89 h 105"/>
                <a:gd name="T36" fmla="*/ 52 w 105"/>
                <a:gd name="T37" fmla="*/ 92 h 105"/>
                <a:gd name="T38" fmla="*/ 16 w 105"/>
                <a:gd name="T39" fmla="*/ 89 h 105"/>
                <a:gd name="T40" fmla="*/ 13 w 105"/>
                <a:gd name="T41" fmla="*/ 65 h 105"/>
                <a:gd name="T42" fmla="*/ 16 w 105"/>
                <a:gd name="T43" fmla="*/ 41 h 105"/>
                <a:gd name="T44" fmla="*/ 52 w 105"/>
                <a:gd name="T45" fmla="*/ 39 h 105"/>
                <a:gd name="T46" fmla="*/ 88 w 105"/>
                <a:gd name="T47" fmla="*/ 41 h 105"/>
                <a:gd name="T48" fmla="*/ 92 w 105"/>
                <a:gd name="T49" fmla="*/ 65 h 105"/>
                <a:gd name="T50" fmla="*/ 88 w 105"/>
                <a:gd name="T51" fmla="*/ 8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5" h="105">
                  <a:moveTo>
                    <a:pt x="100" y="29"/>
                  </a:moveTo>
                  <a:cubicBezTo>
                    <a:pt x="91" y="28"/>
                    <a:pt x="82" y="27"/>
                    <a:pt x="71" y="26"/>
                  </a:cubicBezTo>
                  <a:cubicBezTo>
                    <a:pt x="88" y="9"/>
                    <a:pt x="88" y="9"/>
                    <a:pt x="88" y="9"/>
                  </a:cubicBezTo>
                  <a:cubicBezTo>
                    <a:pt x="82" y="3"/>
                    <a:pt x="82" y="3"/>
                    <a:pt x="82" y="3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57" y="26"/>
                    <a:pt x="54" y="26"/>
                    <a:pt x="52" y="26"/>
                  </a:cubicBezTo>
                  <a:cubicBezTo>
                    <a:pt x="52" y="26"/>
                    <a:pt x="52" y="26"/>
                    <a:pt x="52" y="26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27" y="27"/>
                    <a:pt x="15" y="28"/>
                    <a:pt x="4" y="29"/>
                  </a:cubicBezTo>
                  <a:cubicBezTo>
                    <a:pt x="1" y="40"/>
                    <a:pt x="0" y="52"/>
                    <a:pt x="0" y="65"/>
                  </a:cubicBezTo>
                  <a:cubicBezTo>
                    <a:pt x="0" y="78"/>
                    <a:pt x="1" y="90"/>
                    <a:pt x="4" y="101"/>
                  </a:cubicBezTo>
                  <a:cubicBezTo>
                    <a:pt x="19" y="104"/>
                    <a:pt x="35" y="105"/>
                    <a:pt x="52" y="105"/>
                  </a:cubicBezTo>
                  <a:cubicBezTo>
                    <a:pt x="69" y="105"/>
                    <a:pt x="86" y="104"/>
                    <a:pt x="100" y="101"/>
                  </a:cubicBezTo>
                  <a:cubicBezTo>
                    <a:pt x="103" y="90"/>
                    <a:pt x="105" y="78"/>
                    <a:pt x="105" y="65"/>
                  </a:cubicBezTo>
                  <a:cubicBezTo>
                    <a:pt x="105" y="52"/>
                    <a:pt x="103" y="40"/>
                    <a:pt x="100" y="29"/>
                  </a:cubicBezTo>
                  <a:close/>
                  <a:moveTo>
                    <a:pt x="88" y="89"/>
                  </a:moveTo>
                  <a:cubicBezTo>
                    <a:pt x="77" y="91"/>
                    <a:pt x="65" y="92"/>
                    <a:pt x="52" y="92"/>
                  </a:cubicBezTo>
                  <a:cubicBezTo>
                    <a:pt x="39" y="92"/>
                    <a:pt x="27" y="91"/>
                    <a:pt x="16" y="89"/>
                  </a:cubicBezTo>
                  <a:cubicBezTo>
                    <a:pt x="14" y="82"/>
                    <a:pt x="13" y="74"/>
                    <a:pt x="13" y="65"/>
                  </a:cubicBezTo>
                  <a:cubicBezTo>
                    <a:pt x="13" y="57"/>
                    <a:pt x="14" y="49"/>
                    <a:pt x="16" y="41"/>
                  </a:cubicBezTo>
                  <a:cubicBezTo>
                    <a:pt x="27" y="40"/>
                    <a:pt x="39" y="39"/>
                    <a:pt x="52" y="39"/>
                  </a:cubicBezTo>
                  <a:cubicBezTo>
                    <a:pt x="65" y="39"/>
                    <a:pt x="77" y="40"/>
                    <a:pt x="88" y="41"/>
                  </a:cubicBezTo>
                  <a:cubicBezTo>
                    <a:pt x="90" y="49"/>
                    <a:pt x="92" y="57"/>
                    <a:pt x="92" y="65"/>
                  </a:cubicBezTo>
                  <a:cubicBezTo>
                    <a:pt x="92" y="74"/>
                    <a:pt x="90" y="82"/>
                    <a:pt x="88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6" name="任意多边形 150">
              <a:extLst>
                <a:ext uri="{FF2B5EF4-FFF2-40B4-BE49-F238E27FC236}">
                  <a16:creationId xmlns:a16="http://schemas.microsoft.com/office/drawing/2014/main" id="{5FF8BBEB-E049-472F-9393-30B41EE16C93}"/>
                </a:ext>
              </a:extLst>
            </p:cNvPr>
            <p:cNvSpPr>
              <a:spLocks/>
            </p:cNvSpPr>
            <p:nvPr/>
          </p:nvSpPr>
          <p:spPr bwMode="auto">
            <a:xfrm>
              <a:off x="9372038" y="6560592"/>
              <a:ext cx="409082" cy="230965"/>
            </a:xfrm>
            <a:custGeom>
              <a:avLst/>
              <a:gdLst>
                <a:gd name="T0" fmla="*/ 128 w 128"/>
                <a:gd name="T1" fmla="*/ 50 h 72"/>
                <a:gd name="T2" fmla="*/ 112 w 128"/>
                <a:gd name="T3" fmla="*/ 29 h 72"/>
                <a:gd name="T4" fmla="*/ 82 w 128"/>
                <a:gd name="T5" fmla="*/ 0 h 72"/>
                <a:gd name="T6" fmla="*/ 58 w 128"/>
                <a:gd name="T7" fmla="*/ 11 h 72"/>
                <a:gd name="T8" fmla="*/ 45 w 128"/>
                <a:gd name="T9" fmla="*/ 4 h 72"/>
                <a:gd name="T10" fmla="*/ 29 w 128"/>
                <a:gd name="T11" fmla="*/ 21 h 72"/>
                <a:gd name="T12" fmla="*/ 29 w 128"/>
                <a:gd name="T13" fmla="*/ 23 h 72"/>
                <a:gd name="T14" fmla="*/ 24 w 128"/>
                <a:gd name="T15" fmla="*/ 23 h 72"/>
                <a:gd name="T16" fmla="*/ 0 w 128"/>
                <a:gd name="T17" fmla="*/ 47 h 72"/>
                <a:gd name="T18" fmla="*/ 24 w 128"/>
                <a:gd name="T19" fmla="*/ 72 h 72"/>
                <a:gd name="T20" fmla="*/ 106 w 128"/>
                <a:gd name="T21" fmla="*/ 72 h 72"/>
                <a:gd name="T22" fmla="*/ 106 w 128"/>
                <a:gd name="T23" fmla="*/ 72 h 72"/>
                <a:gd name="T24" fmla="*/ 128 w 128"/>
                <a:gd name="T25" fmla="*/ 5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8" h="72">
                  <a:moveTo>
                    <a:pt x="128" y="50"/>
                  </a:moveTo>
                  <a:cubicBezTo>
                    <a:pt x="128" y="39"/>
                    <a:pt x="121" y="31"/>
                    <a:pt x="112" y="29"/>
                  </a:cubicBezTo>
                  <a:cubicBezTo>
                    <a:pt x="111" y="12"/>
                    <a:pt x="98" y="0"/>
                    <a:pt x="82" y="0"/>
                  </a:cubicBezTo>
                  <a:cubicBezTo>
                    <a:pt x="72" y="0"/>
                    <a:pt x="64" y="4"/>
                    <a:pt x="58" y="11"/>
                  </a:cubicBezTo>
                  <a:cubicBezTo>
                    <a:pt x="55" y="7"/>
                    <a:pt x="51" y="4"/>
                    <a:pt x="45" y="4"/>
                  </a:cubicBezTo>
                  <a:cubicBezTo>
                    <a:pt x="36" y="4"/>
                    <a:pt x="29" y="12"/>
                    <a:pt x="29" y="21"/>
                  </a:cubicBezTo>
                  <a:cubicBezTo>
                    <a:pt x="29" y="22"/>
                    <a:pt x="29" y="23"/>
                    <a:pt x="29" y="23"/>
                  </a:cubicBezTo>
                  <a:cubicBezTo>
                    <a:pt x="27" y="23"/>
                    <a:pt x="26" y="23"/>
                    <a:pt x="24" y="23"/>
                  </a:cubicBezTo>
                  <a:cubicBezTo>
                    <a:pt x="11" y="23"/>
                    <a:pt x="0" y="34"/>
                    <a:pt x="0" y="47"/>
                  </a:cubicBezTo>
                  <a:cubicBezTo>
                    <a:pt x="0" y="61"/>
                    <a:pt x="11" y="72"/>
                    <a:pt x="24" y="72"/>
                  </a:cubicBezTo>
                  <a:cubicBezTo>
                    <a:pt x="106" y="72"/>
                    <a:pt x="106" y="72"/>
                    <a:pt x="106" y="72"/>
                  </a:cubicBezTo>
                  <a:cubicBezTo>
                    <a:pt x="106" y="72"/>
                    <a:pt x="106" y="72"/>
                    <a:pt x="106" y="72"/>
                  </a:cubicBezTo>
                  <a:cubicBezTo>
                    <a:pt x="118" y="71"/>
                    <a:pt x="128" y="62"/>
                    <a:pt x="128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7" name="任意多边形 151">
              <a:extLst>
                <a:ext uri="{FF2B5EF4-FFF2-40B4-BE49-F238E27FC236}">
                  <a16:creationId xmlns:a16="http://schemas.microsoft.com/office/drawing/2014/main" id="{90516332-04B5-45AD-806B-445674643247}"/>
                </a:ext>
              </a:extLst>
            </p:cNvPr>
            <p:cNvSpPr>
              <a:spLocks/>
            </p:cNvSpPr>
            <p:nvPr/>
          </p:nvSpPr>
          <p:spPr bwMode="auto">
            <a:xfrm>
              <a:off x="8992317" y="6560592"/>
              <a:ext cx="281855" cy="230965"/>
            </a:xfrm>
            <a:custGeom>
              <a:avLst/>
              <a:gdLst>
                <a:gd name="T0" fmla="*/ 0 w 88"/>
                <a:gd name="T1" fmla="*/ 0 h 72"/>
                <a:gd name="T2" fmla="*/ 0 w 88"/>
                <a:gd name="T3" fmla="*/ 72 h 72"/>
                <a:gd name="T4" fmla="*/ 88 w 88"/>
                <a:gd name="T5" fmla="*/ 72 h 72"/>
                <a:gd name="T6" fmla="*/ 88 w 88"/>
                <a:gd name="T7" fmla="*/ 0 h 72"/>
                <a:gd name="T8" fmla="*/ 0 w 88"/>
                <a:gd name="T9" fmla="*/ 0 h 72"/>
                <a:gd name="T10" fmla="*/ 83 w 88"/>
                <a:gd name="T11" fmla="*/ 66 h 72"/>
                <a:gd name="T12" fmla="*/ 5 w 88"/>
                <a:gd name="T13" fmla="*/ 66 h 72"/>
                <a:gd name="T14" fmla="*/ 5 w 88"/>
                <a:gd name="T15" fmla="*/ 5 h 72"/>
                <a:gd name="T16" fmla="*/ 83 w 88"/>
                <a:gd name="T17" fmla="*/ 5 h 72"/>
                <a:gd name="T18" fmla="*/ 83 w 88"/>
                <a:gd name="T19" fmla="*/ 66 h 72"/>
                <a:gd name="T20" fmla="*/ 61 w 88"/>
                <a:gd name="T21" fmla="*/ 19 h 72"/>
                <a:gd name="T22" fmla="*/ 69 w 88"/>
                <a:gd name="T23" fmla="*/ 27 h 72"/>
                <a:gd name="T24" fmla="*/ 77 w 88"/>
                <a:gd name="T25" fmla="*/ 19 h 72"/>
                <a:gd name="T26" fmla="*/ 69 w 88"/>
                <a:gd name="T27" fmla="*/ 11 h 72"/>
                <a:gd name="T28" fmla="*/ 61 w 88"/>
                <a:gd name="T29" fmla="*/ 19 h 72"/>
                <a:gd name="T30" fmla="*/ 77 w 88"/>
                <a:gd name="T31" fmla="*/ 60 h 72"/>
                <a:gd name="T32" fmla="*/ 11 w 88"/>
                <a:gd name="T33" fmla="*/ 60 h 72"/>
                <a:gd name="T34" fmla="*/ 27 w 88"/>
                <a:gd name="T35" fmla="*/ 16 h 72"/>
                <a:gd name="T36" fmla="*/ 50 w 88"/>
                <a:gd name="T37" fmla="*/ 44 h 72"/>
                <a:gd name="T38" fmla="*/ 61 w 88"/>
                <a:gd name="T39" fmla="*/ 36 h 72"/>
                <a:gd name="T40" fmla="*/ 77 w 88"/>
                <a:gd name="T41" fmla="*/ 6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8" h="72">
                  <a:moveTo>
                    <a:pt x="0" y="0"/>
                  </a:moveTo>
                  <a:cubicBezTo>
                    <a:pt x="0" y="72"/>
                    <a:pt x="0" y="72"/>
                    <a:pt x="0" y="72"/>
                  </a:cubicBezTo>
                  <a:cubicBezTo>
                    <a:pt x="88" y="72"/>
                    <a:pt x="88" y="72"/>
                    <a:pt x="88" y="72"/>
                  </a:cubicBezTo>
                  <a:cubicBezTo>
                    <a:pt x="88" y="0"/>
                    <a:pt x="88" y="0"/>
                    <a:pt x="88" y="0"/>
                  </a:cubicBezTo>
                  <a:lnTo>
                    <a:pt x="0" y="0"/>
                  </a:lnTo>
                  <a:close/>
                  <a:moveTo>
                    <a:pt x="83" y="66"/>
                  </a:moveTo>
                  <a:cubicBezTo>
                    <a:pt x="5" y="66"/>
                    <a:pt x="5" y="66"/>
                    <a:pt x="5" y="66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83" y="5"/>
                    <a:pt x="83" y="5"/>
                    <a:pt x="83" y="5"/>
                  </a:cubicBezTo>
                  <a:lnTo>
                    <a:pt x="83" y="66"/>
                  </a:lnTo>
                  <a:close/>
                  <a:moveTo>
                    <a:pt x="61" y="19"/>
                  </a:moveTo>
                  <a:cubicBezTo>
                    <a:pt x="61" y="24"/>
                    <a:pt x="64" y="27"/>
                    <a:pt x="69" y="27"/>
                  </a:cubicBezTo>
                  <a:cubicBezTo>
                    <a:pt x="74" y="27"/>
                    <a:pt x="77" y="24"/>
                    <a:pt x="77" y="19"/>
                  </a:cubicBezTo>
                  <a:cubicBezTo>
                    <a:pt x="77" y="14"/>
                    <a:pt x="74" y="11"/>
                    <a:pt x="69" y="11"/>
                  </a:cubicBezTo>
                  <a:cubicBezTo>
                    <a:pt x="64" y="11"/>
                    <a:pt x="61" y="14"/>
                    <a:pt x="61" y="19"/>
                  </a:cubicBezTo>
                  <a:close/>
                  <a:moveTo>
                    <a:pt x="77" y="60"/>
                  </a:moveTo>
                  <a:cubicBezTo>
                    <a:pt x="11" y="60"/>
                    <a:pt x="11" y="60"/>
                    <a:pt x="11" y="60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50" y="44"/>
                    <a:pt x="50" y="44"/>
                    <a:pt x="50" y="44"/>
                  </a:cubicBezTo>
                  <a:cubicBezTo>
                    <a:pt x="61" y="36"/>
                    <a:pt x="61" y="36"/>
                    <a:pt x="61" y="36"/>
                  </a:cubicBezTo>
                  <a:lnTo>
                    <a:pt x="77" y="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8" name="任意多边形 152">
              <a:extLst>
                <a:ext uri="{FF2B5EF4-FFF2-40B4-BE49-F238E27FC236}">
                  <a16:creationId xmlns:a16="http://schemas.microsoft.com/office/drawing/2014/main" id="{461198EA-D81C-4771-A7C3-C1B86E2BB8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3234" y="6505787"/>
              <a:ext cx="272069" cy="275983"/>
            </a:xfrm>
            <a:custGeom>
              <a:avLst/>
              <a:gdLst>
                <a:gd name="T0" fmla="*/ 57 w 85"/>
                <a:gd name="T1" fmla="*/ 59 h 86"/>
                <a:gd name="T2" fmla="*/ 82 w 85"/>
                <a:gd name="T3" fmla="*/ 47 h 86"/>
                <a:gd name="T4" fmla="*/ 82 w 85"/>
                <a:gd name="T5" fmla="*/ 59 h 86"/>
                <a:gd name="T6" fmla="*/ 66 w 85"/>
                <a:gd name="T7" fmla="*/ 67 h 86"/>
                <a:gd name="T8" fmla="*/ 59 w 85"/>
                <a:gd name="T9" fmla="*/ 84 h 86"/>
                <a:gd name="T10" fmla="*/ 47 w 85"/>
                <a:gd name="T11" fmla="*/ 84 h 86"/>
                <a:gd name="T12" fmla="*/ 57 w 85"/>
                <a:gd name="T13" fmla="*/ 59 h 86"/>
                <a:gd name="T14" fmla="*/ 24 w 85"/>
                <a:gd name="T15" fmla="*/ 85 h 86"/>
                <a:gd name="T16" fmla="*/ 39 w 85"/>
                <a:gd name="T17" fmla="*/ 42 h 86"/>
                <a:gd name="T18" fmla="*/ 81 w 85"/>
                <a:gd name="T19" fmla="*/ 23 h 86"/>
                <a:gd name="T20" fmla="*/ 81 w 85"/>
                <a:gd name="T21" fmla="*/ 35 h 86"/>
                <a:gd name="T22" fmla="*/ 81 w 85"/>
                <a:gd name="T23" fmla="*/ 35 h 86"/>
                <a:gd name="T24" fmla="*/ 48 w 85"/>
                <a:gd name="T25" fmla="*/ 51 h 86"/>
                <a:gd name="T26" fmla="*/ 36 w 85"/>
                <a:gd name="T27" fmla="*/ 85 h 86"/>
                <a:gd name="T28" fmla="*/ 24 w 85"/>
                <a:gd name="T29" fmla="*/ 85 h 86"/>
                <a:gd name="T30" fmla="*/ 49 w 85"/>
                <a:gd name="T31" fmla="*/ 7 h 86"/>
                <a:gd name="T32" fmla="*/ 80 w 85"/>
                <a:gd name="T33" fmla="*/ 0 h 86"/>
                <a:gd name="T34" fmla="*/ 80 w 85"/>
                <a:gd name="T35" fmla="*/ 0 h 86"/>
                <a:gd name="T36" fmla="*/ 80 w 85"/>
                <a:gd name="T37" fmla="*/ 12 h 86"/>
                <a:gd name="T38" fmla="*/ 31 w 85"/>
                <a:gd name="T39" fmla="*/ 34 h 86"/>
                <a:gd name="T40" fmla="*/ 12 w 85"/>
                <a:gd name="T41" fmla="*/ 86 h 86"/>
                <a:gd name="T42" fmla="*/ 0 w 85"/>
                <a:gd name="T43" fmla="*/ 86 h 86"/>
                <a:gd name="T44" fmla="*/ 5 w 85"/>
                <a:gd name="T45" fmla="*/ 55 h 86"/>
                <a:gd name="T46" fmla="*/ 22 w 85"/>
                <a:gd name="T47" fmla="*/ 26 h 86"/>
                <a:gd name="T48" fmla="*/ 49 w 85"/>
                <a:gd name="T49" fmla="*/ 7 h 86"/>
                <a:gd name="T50" fmla="*/ 75 w 85"/>
                <a:gd name="T51" fmla="*/ 83 h 86"/>
                <a:gd name="T52" fmla="*/ 83 w 85"/>
                <a:gd name="T53" fmla="*/ 83 h 86"/>
                <a:gd name="T54" fmla="*/ 83 w 85"/>
                <a:gd name="T55" fmla="*/ 74 h 86"/>
                <a:gd name="T56" fmla="*/ 74 w 85"/>
                <a:gd name="T57" fmla="*/ 75 h 86"/>
                <a:gd name="T58" fmla="*/ 75 w 85"/>
                <a:gd name="T59" fmla="*/ 8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5" h="86">
                  <a:moveTo>
                    <a:pt x="57" y="59"/>
                  </a:moveTo>
                  <a:cubicBezTo>
                    <a:pt x="64" y="51"/>
                    <a:pt x="73" y="48"/>
                    <a:pt x="82" y="47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76" y="59"/>
                    <a:pt x="70" y="62"/>
                    <a:pt x="66" y="67"/>
                  </a:cubicBezTo>
                  <a:cubicBezTo>
                    <a:pt x="61" y="71"/>
                    <a:pt x="59" y="78"/>
                    <a:pt x="59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7" y="75"/>
                    <a:pt x="50" y="66"/>
                    <a:pt x="57" y="59"/>
                  </a:cubicBezTo>
                  <a:close/>
                  <a:moveTo>
                    <a:pt x="24" y="85"/>
                  </a:moveTo>
                  <a:cubicBezTo>
                    <a:pt x="23" y="69"/>
                    <a:pt x="29" y="54"/>
                    <a:pt x="39" y="42"/>
                  </a:cubicBezTo>
                  <a:cubicBezTo>
                    <a:pt x="50" y="31"/>
                    <a:pt x="65" y="24"/>
                    <a:pt x="81" y="23"/>
                  </a:cubicBezTo>
                  <a:cubicBezTo>
                    <a:pt x="81" y="35"/>
                    <a:pt x="81" y="35"/>
                    <a:pt x="81" y="35"/>
                  </a:cubicBezTo>
                  <a:cubicBezTo>
                    <a:pt x="81" y="35"/>
                    <a:pt x="81" y="35"/>
                    <a:pt x="81" y="35"/>
                  </a:cubicBezTo>
                  <a:cubicBezTo>
                    <a:pt x="69" y="36"/>
                    <a:pt x="57" y="41"/>
                    <a:pt x="48" y="51"/>
                  </a:cubicBezTo>
                  <a:cubicBezTo>
                    <a:pt x="40" y="60"/>
                    <a:pt x="35" y="72"/>
                    <a:pt x="36" y="85"/>
                  </a:cubicBezTo>
                  <a:lnTo>
                    <a:pt x="24" y="85"/>
                  </a:lnTo>
                  <a:close/>
                  <a:moveTo>
                    <a:pt x="49" y="7"/>
                  </a:moveTo>
                  <a:cubicBezTo>
                    <a:pt x="59" y="3"/>
                    <a:pt x="69" y="0"/>
                    <a:pt x="80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12"/>
                    <a:pt x="80" y="12"/>
                    <a:pt x="80" y="12"/>
                  </a:cubicBezTo>
                  <a:cubicBezTo>
                    <a:pt x="61" y="12"/>
                    <a:pt x="44" y="20"/>
                    <a:pt x="31" y="34"/>
                  </a:cubicBezTo>
                  <a:cubicBezTo>
                    <a:pt x="18" y="48"/>
                    <a:pt x="11" y="67"/>
                    <a:pt x="12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75"/>
                    <a:pt x="1" y="65"/>
                    <a:pt x="5" y="55"/>
                  </a:cubicBezTo>
                  <a:cubicBezTo>
                    <a:pt x="9" y="44"/>
                    <a:pt x="14" y="35"/>
                    <a:pt x="22" y="26"/>
                  </a:cubicBezTo>
                  <a:cubicBezTo>
                    <a:pt x="30" y="18"/>
                    <a:pt x="39" y="12"/>
                    <a:pt x="49" y="7"/>
                  </a:cubicBezTo>
                  <a:close/>
                  <a:moveTo>
                    <a:pt x="75" y="83"/>
                  </a:moveTo>
                  <a:cubicBezTo>
                    <a:pt x="77" y="85"/>
                    <a:pt x="81" y="85"/>
                    <a:pt x="83" y="83"/>
                  </a:cubicBezTo>
                  <a:cubicBezTo>
                    <a:pt x="85" y="80"/>
                    <a:pt x="85" y="77"/>
                    <a:pt x="83" y="74"/>
                  </a:cubicBezTo>
                  <a:cubicBezTo>
                    <a:pt x="80" y="72"/>
                    <a:pt x="77" y="72"/>
                    <a:pt x="74" y="75"/>
                  </a:cubicBezTo>
                  <a:cubicBezTo>
                    <a:pt x="72" y="77"/>
                    <a:pt x="72" y="81"/>
                    <a:pt x="75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9" name="任意多边形 153">
              <a:extLst>
                <a:ext uri="{FF2B5EF4-FFF2-40B4-BE49-F238E27FC236}">
                  <a16:creationId xmlns:a16="http://schemas.microsoft.com/office/drawing/2014/main" id="{3E761DC1-C5FC-44BA-806C-383D5FA16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2165" y="3068712"/>
              <a:ext cx="230965" cy="227050"/>
            </a:xfrm>
            <a:custGeom>
              <a:avLst/>
              <a:gdLst>
                <a:gd name="T0" fmla="*/ 14 w 72"/>
                <a:gd name="T1" fmla="*/ 35 h 71"/>
                <a:gd name="T2" fmla="*/ 14 w 72"/>
                <a:gd name="T3" fmla="*/ 33 h 71"/>
                <a:gd name="T4" fmla="*/ 1 w 72"/>
                <a:gd name="T5" fmla="*/ 29 h 71"/>
                <a:gd name="T6" fmla="*/ 0 w 72"/>
                <a:gd name="T7" fmla="*/ 35 h 71"/>
                <a:gd name="T8" fmla="*/ 11 w 72"/>
                <a:gd name="T9" fmla="*/ 62 h 71"/>
                <a:gd name="T10" fmla="*/ 19 w 72"/>
                <a:gd name="T11" fmla="*/ 51 h 71"/>
                <a:gd name="T12" fmla="*/ 14 w 72"/>
                <a:gd name="T13" fmla="*/ 35 h 71"/>
                <a:gd name="T14" fmla="*/ 58 w 72"/>
                <a:gd name="T15" fmla="*/ 35 h 71"/>
                <a:gd name="T16" fmla="*/ 53 w 72"/>
                <a:gd name="T17" fmla="*/ 51 h 71"/>
                <a:gd name="T18" fmla="*/ 61 w 72"/>
                <a:gd name="T19" fmla="*/ 62 h 71"/>
                <a:gd name="T20" fmla="*/ 72 w 72"/>
                <a:gd name="T21" fmla="*/ 35 h 71"/>
                <a:gd name="T22" fmla="*/ 71 w 72"/>
                <a:gd name="T23" fmla="*/ 29 h 71"/>
                <a:gd name="T24" fmla="*/ 58 w 72"/>
                <a:gd name="T25" fmla="*/ 33 h 71"/>
                <a:gd name="T26" fmla="*/ 58 w 72"/>
                <a:gd name="T27" fmla="*/ 35 h 71"/>
                <a:gd name="T28" fmla="*/ 40 w 72"/>
                <a:gd name="T29" fmla="*/ 13 h 71"/>
                <a:gd name="T30" fmla="*/ 56 w 72"/>
                <a:gd name="T31" fmla="*/ 24 h 71"/>
                <a:gd name="T32" fmla="*/ 68 w 72"/>
                <a:gd name="T33" fmla="*/ 20 h 71"/>
                <a:gd name="T34" fmla="*/ 40 w 72"/>
                <a:gd name="T35" fmla="*/ 0 h 71"/>
                <a:gd name="T36" fmla="*/ 40 w 72"/>
                <a:gd name="T37" fmla="*/ 13 h 71"/>
                <a:gd name="T38" fmla="*/ 16 w 72"/>
                <a:gd name="T39" fmla="*/ 24 h 71"/>
                <a:gd name="T40" fmla="*/ 31 w 72"/>
                <a:gd name="T41" fmla="*/ 13 h 71"/>
                <a:gd name="T42" fmla="*/ 31 w 72"/>
                <a:gd name="T43" fmla="*/ 0 h 71"/>
                <a:gd name="T44" fmla="*/ 3 w 72"/>
                <a:gd name="T45" fmla="*/ 20 h 71"/>
                <a:gd name="T46" fmla="*/ 16 w 72"/>
                <a:gd name="T47" fmla="*/ 24 h 71"/>
                <a:gd name="T48" fmla="*/ 45 w 72"/>
                <a:gd name="T49" fmla="*/ 56 h 71"/>
                <a:gd name="T50" fmla="*/ 36 w 72"/>
                <a:gd name="T51" fmla="*/ 58 h 71"/>
                <a:gd name="T52" fmla="*/ 27 w 72"/>
                <a:gd name="T53" fmla="*/ 56 h 71"/>
                <a:gd name="T54" fmla="*/ 19 w 72"/>
                <a:gd name="T55" fmla="*/ 67 h 71"/>
                <a:gd name="T56" fmla="*/ 36 w 72"/>
                <a:gd name="T57" fmla="*/ 71 h 71"/>
                <a:gd name="T58" fmla="*/ 53 w 72"/>
                <a:gd name="T59" fmla="*/ 67 h 71"/>
                <a:gd name="T60" fmla="*/ 45 w 72"/>
                <a:gd name="T61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2" h="71">
                  <a:moveTo>
                    <a:pt x="14" y="35"/>
                  </a:moveTo>
                  <a:cubicBezTo>
                    <a:pt x="14" y="35"/>
                    <a:pt x="14" y="34"/>
                    <a:pt x="14" y="33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0" y="31"/>
                    <a:pt x="0" y="33"/>
                    <a:pt x="0" y="35"/>
                  </a:cubicBezTo>
                  <a:cubicBezTo>
                    <a:pt x="0" y="46"/>
                    <a:pt x="4" y="55"/>
                    <a:pt x="11" y="62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6" y="47"/>
                    <a:pt x="14" y="41"/>
                    <a:pt x="14" y="35"/>
                  </a:cubicBezTo>
                  <a:close/>
                  <a:moveTo>
                    <a:pt x="58" y="35"/>
                  </a:moveTo>
                  <a:cubicBezTo>
                    <a:pt x="58" y="41"/>
                    <a:pt x="56" y="47"/>
                    <a:pt x="53" y="51"/>
                  </a:cubicBezTo>
                  <a:cubicBezTo>
                    <a:pt x="61" y="62"/>
                    <a:pt x="61" y="62"/>
                    <a:pt x="61" y="62"/>
                  </a:cubicBezTo>
                  <a:cubicBezTo>
                    <a:pt x="68" y="55"/>
                    <a:pt x="72" y="46"/>
                    <a:pt x="72" y="35"/>
                  </a:cubicBezTo>
                  <a:cubicBezTo>
                    <a:pt x="72" y="33"/>
                    <a:pt x="72" y="31"/>
                    <a:pt x="71" y="29"/>
                  </a:cubicBezTo>
                  <a:cubicBezTo>
                    <a:pt x="58" y="33"/>
                    <a:pt x="58" y="33"/>
                    <a:pt x="58" y="33"/>
                  </a:cubicBezTo>
                  <a:cubicBezTo>
                    <a:pt x="58" y="34"/>
                    <a:pt x="58" y="35"/>
                    <a:pt x="58" y="35"/>
                  </a:cubicBezTo>
                  <a:close/>
                  <a:moveTo>
                    <a:pt x="40" y="13"/>
                  </a:moveTo>
                  <a:cubicBezTo>
                    <a:pt x="47" y="15"/>
                    <a:pt x="52" y="19"/>
                    <a:pt x="56" y="24"/>
                  </a:cubicBezTo>
                  <a:cubicBezTo>
                    <a:pt x="68" y="20"/>
                    <a:pt x="68" y="20"/>
                    <a:pt x="68" y="20"/>
                  </a:cubicBezTo>
                  <a:cubicBezTo>
                    <a:pt x="63" y="9"/>
                    <a:pt x="53" y="1"/>
                    <a:pt x="40" y="0"/>
                  </a:cubicBezTo>
                  <a:lnTo>
                    <a:pt x="40" y="13"/>
                  </a:lnTo>
                  <a:close/>
                  <a:moveTo>
                    <a:pt x="16" y="24"/>
                  </a:moveTo>
                  <a:cubicBezTo>
                    <a:pt x="20" y="19"/>
                    <a:pt x="25" y="15"/>
                    <a:pt x="31" y="13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9" y="1"/>
                    <a:pt x="9" y="9"/>
                    <a:pt x="3" y="20"/>
                  </a:cubicBezTo>
                  <a:lnTo>
                    <a:pt x="16" y="24"/>
                  </a:lnTo>
                  <a:close/>
                  <a:moveTo>
                    <a:pt x="45" y="56"/>
                  </a:moveTo>
                  <a:cubicBezTo>
                    <a:pt x="42" y="57"/>
                    <a:pt x="39" y="58"/>
                    <a:pt x="36" y="58"/>
                  </a:cubicBezTo>
                  <a:cubicBezTo>
                    <a:pt x="33" y="58"/>
                    <a:pt x="30" y="57"/>
                    <a:pt x="27" y="56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24" y="70"/>
                    <a:pt x="30" y="71"/>
                    <a:pt x="36" y="71"/>
                  </a:cubicBezTo>
                  <a:cubicBezTo>
                    <a:pt x="42" y="71"/>
                    <a:pt x="48" y="70"/>
                    <a:pt x="53" y="67"/>
                  </a:cubicBezTo>
                  <a:lnTo>
                    <a:pt x="45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0" name="任意多边形 154">
              <a:extLst>
                <a:ext uri="{FF2B5EF4-FFF2-40B4-BE49-F238E27FC236}">
                  <a16:creationId xmlns:a16="http://schemas.microsoft.com/office/drawing/2014/main" id="{BF1DBB21-EA94-47AA-9AE2-E3F62696EF69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9033" y="762985"/>
              <a:ext cx="189861" cy="187904"/>
            </a:xfrm>
            <a:custGeom>
              <a:avLst/>
              <a:gdLst>
                <a:gd name="T0" fmla="*/ 30 w 59"/>
                <a:gd name="T1" fmla="*/ 0 h 59"/>
                <a:gd name="T2" fmla="*/ 0 w 59"/>
                <a:gd name="T3" fmla="*/ 29 h 59"/>
                <a:gd name="T4" fmla="*/ 30 w 59"/>
                <a:gd name="T5" fmla="*/ 59 h 59"/>
                <a:gd name="T6" fmla="*/ 59 w 59"/>
                <a:gd name="T7" fmla="*/ 29 h 59"/>
                <a:gd name="T8" fmla="*/ 30 w 59"/>
                <a:gd name="T9" fmla="*/ 0 h 59"/>
                <a:gd name="T10" fmla="*/ 47 w 59"/>
                <a:gd name="T11" fmla="*/ 25 h 59"/>
                <a:gd name="T12" fmla="*/ 31 w 59"/>
                <a:gd name="T13" fmla="*/ 47 h 59"/>
                <a:gd name="T14" fmla="*/ 24 w 59"/>
                <a:gd name="T15" fmla="*/ 44 h 59"/>
                <a:gd name="T16" fmla="*/ 18 w 59"/>
                <a:gd name="T17" fmla="*/ 27 h 59"/>
                <a:gd name="T18" fmla="*/ 14 w 59"/>
                <a:gd name="T19" fmla="*/ 28 h 59"/>
                <a:gd name="T20" fmla="*/ 12 w 59"/>
                <a:gd name="T21" fmla="*/ 26 h 59"/>
                <a:gd name="T22" fmla="*/ 23 w 59"/>
                <a:gd name="T23" fmla="*/ 18 h 59"/>
                <a:gd name="T24" fmla="*/ 29 w 59"/>
                <a:gd name="T25" fmla="*/ 30 h 59"/>
                <a:gd name="T26" fmla="*/ 32 w 59"/>
                <a:gd name="T27" fmla="*/ 37 h 59"/>
                <a:gd name="T28" fmla="*/ 36 w 59"/>
                <a:gd name="T29" fmla="*/ 31 h 59"/>
                <a:gd name="T30" fmla="*/ 32 w 59"/>
                <a:gd name="T31" fmla="*/ 26 h 59"/>
                <a:gd name="T32" fmla="*/ 47 w 59"/>
                <a:gd name="T33" fmla="*/ 2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" h="59">
                  <a:moveTo>
                    <a:pt x="30" y="0"/>
                  </a:moveTo>
                  <a:cubicBezTo>
                    <a:pt x="14" y="0"/>
                    <a:pt x="0" y="13"/>
                    <a:pt x="0" y="29"/>
                  </a:cubicBezTo>
                  <a:cubicBezTo>
                    <a:pt x="0" y="45"/>
                    <a:pt x="14" y="59"/>
                    <a:pt x="30" y="59"/>
                  </a:cubicBezTo>
                  <a:cubicBezTo>
                    <a:pt x="46" y="59"/>
                    <a:pt x="59" y="45"/>
                    <a:pt x="59" y="29"/>
                  </a:cubicBezTo>
                  <a:cubicBezTo>
                    <a:pt x="59" y="13"/>
                    <a:pt x="46" y="0"/>
                    <a:pt x="30" y="0"/>
                  </a:cubicBezTo>
                  <a:close/>
                  <a:moveTo>
                    <a:pt x="47" y="25"/>
                  </a:moveTo>
                  <a:cubicBezTo>
                    <a:pt x="45" y="36"/>
                    <a:pt x="34" y="45"/>
                    <a:pt x="31" y="47"/>
                  </a:cubicBezTo>
                  <a:cubicBezTo>
                    <a:pt x="28" y="49"/>
                    <a:pt x="25" y="46"/>
                    <a:pt x="24" y="44"/>
                  </a:cubicBezTo>
                  <a:cubicBezTo>
                    <a:pt x="22" y="42"/>
                    <a:pt x="19" y="28"/>
                    <a:pt x="18" y="27"/>
                  </a:cubicBezTo>
                  <a:cubicBezTo>
                    <a:pt x="17" y="25"/>
                    <a:pt x="14" y="28"/>
                    <a:pt x="14" y="28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8" y="19"/>
                    <a:pt x="23" y="18"/>
                  </a:cubicBezTo>
                  <a:cubicBezTo>
                    <a:pt x="28" y="17"/>
                    <a:pt x="28" y="25"/>
                    <a:pt x="29" y="30"/>
                  </a:cubicBezTo>
                  <a:cubicBezTo>
                    <a:pt x="30" y="34"/>
                    <a:pt x="31" y="37"/>
                    <a:pt x="32" y="37"/>
                  </a:cubicBezTo>
                  <a:cubicBezTo>
                    <a:pt x="33" y="37"/>
                    <a:pt x="34" y="34"/>
                    <a:pt x="36" y="31"/>
                  </a:cubicBezTo>
                  <a:cubicBezTo>
                    <a:pt x="39" y="27"/>
                    <a:pt x="36" y="23"/>
                    <a:pt x="32" y="26"/>
                  </a:cubicBezTo>
                  <a:cubicBezTo>
                    <a:pt x="34" y="16"/>
                    <a:pt x="49" y="14"/>
                    <a:pt x="47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04" name="组合 103">
            <a:extLst>
              <a:ext uri="{FF2B5EF4-FFF2-40B4-BE49-F238E27FC236}">
                <a16:creationId xmlns:a16="http://schemas.microsoft.com/office/drawing/2014/main" id="{F9505739-82BB-4FCF-BE74-CB1B59A322AE}"/>
              </a:ext>
            </a:extLst>
          </p:cNvPr>
          <p:cNvGrpSpPr/>
          <p:nvPr/>
        </p:nvGrpSpPr>
        <p:grpSpPr>
          <a:xfrm>
            <a:off x="1219911" y="1500333"/>
            <a:ext cx="3767566" cy="751287"/>
            <a:chOff x="5871033" y="1810977"/>
            <a:chExt cx="3767559" cy="751285"/>
          </a:xfrm>
        </p:grpSpPr>
        <p:sp>
          <p:nvSpPr>
            <p:cNvPr id="117" name="矩形 116">
              <a:extLst>
                <a:ext uri="{FF2B5EF4-FFF2-40B4-BE49-F238E27FC236}">
                  <a16:creationId xmlns:a16="http://schemas.microsoft.com/office/drawing/2014/main" id="{8EE65E38-942D-4309-B516-11AC37ECF56A}"/>
                </a:ext>
              </a:extLst>
            </p:cNvPr>
            <p:cNvSpPr/>
            <p:nvPr/>
          </p:nvSpPr>
          <p:spPr>
            <a:xfrm>
              <a:off x="5955407" y="2155997"/>
              <a:ext cx="3681352" cy="406265"/>
            </a:xfrm>
            <a:prstGeom prst="rect">
              <a:avLst/>
            </a:prstGeom>
          </p:spPr>
          <p:txBody>
            <a:bodyPr wrap="square" lIns="0" tIns="0" rIns="0" bIns="0">
              <a:norm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100"/>
                <a:t>This section is displayed as a text-typesetting placeholder</a:t>
              </a:r>
              <a:br>
                <a:rPr lang="zh-CN" altLang="en-US" sz="1100"/>
              </a:br>
              <a:r>
                <a:rPr lang="zh-CN" altLang="en-US" sz="1100"/>
                <a:t>(It is recommended to use theme Fonts)</a:t>
              </a:r>
            </a:p>
          </p:txBody>
        </p:sp>
        <p:sp>
          <p:nvSpPr>
            <p:cNvPr id="118" name="圆角矩形 12">
              <a:extLst>
                <a:ext uri="{FF2B5EF4-FFF2-40B4-BE49-F238E27FC236}">
                  <a16:creationId xmlns:a16="http://schemas.microsoft.com/office/drawing/2014/main" id="{36759EB1-D7B2-46CE-8B09-7B54DE9D3F8F}"/>
                </a:ext>
              </a:extLst>
            </p:cNvPr>
            <p:cNvSpPr/>
            <p:nvPr/>
          </p:nvSpPr>
          <p:spPr>
            <a:xfrm>
              <a:off x="5871033" y="1810977"/>
              <a:ext cx="3767559" cy="349726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 fontScale="70000" lnSpcReduction="200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 b="1">
                  <a:solidFill>
                    <a:schemeClr val="bg1"/>
                  </a:solidFill>
                </a:rPr>
                <a:t>Title Text Preset</a:t>
              </a:r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5" name="组合 104">
            <a:extLst>
              <a:ext uri="{FF2B5EF4-FFF2-40B4-BE49-F238E27FC236}">
                <a16:creationId xmlns:a16="http://schemas.microsoft.com/office/drawing/2014/main" id="{F3E2106E-BF31-4A17-91A0-5B71B1DBF617}"/>
              </a:ext>
            </a:extLst>
          </p:cNvPr>
          <p:cNvGrpSpPr/>
          <p:nvPr/>
        </p:nvGrpSpPr>
        <p:grpSpPr>
          <a:xfrm>
            <a:off x="1219911" y="2418980"/>
            <a:ext cx="3767566" cy="751287"/>
            <a:chOff x="5871033" y="1810977"/>
            <a:chExt cx="3767559" cy="751285"/>
          </a:xfrm>
        </p:grpSpPr>
        <p:sp>
          <p:nvSpPr>
            <p:cNvPr id="115" name="矩形 114">
              <a:extLst>
                <a:ext uri="{FF2B5EF4-FFF2-40B4-BE49-F238E27FC236}">
                  <a16:creationId xmlns:a16="http://schemas.microsoft.com/office/drawing/2014/main" id="{02D53E52-4C33-49EB-8D12-856606ABADF4}"/>
                </a:ext>
              </a:extLst>
            </p:cNvPr>
            <p:cNvSpPr/>
            <p:nvPr/>
          </p:nvSpPr>
          <p:spPr>
            <a:xfrm>
              <a:off x="5955407" y="2155997"/>
              <a:ext cx="3681352" cy="406265"/>
            </a:xfrm>
            <a:prstGeom prst="rect">
              <a:avLst/>
            </a:prstGeom>
          </p:spPr>
          <p:txBody>
            <a:bodyPr wrap="square" lIns="0" tIns="0" rIns="0" bIns="0">
              <a:norm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100" dirty="0"/>
                <a:t>This section is displayed as a text-typesetting placeholder</a:t>
              </a:r>
              <a:br>
                <a:rPr lang="zh-CN" altLang="en-US" sz="1100" dirty="0"/>
              </a:br>
              <a:r>
                <a:rPr lang="zh-CN" altLang="en-US" sz="1100" dirty="0"/>
                <a:t>(It is recommended to use theme Fonts)</a:t>
              </a:r>
            </a:p>
          </p:txBody>
        </p:sp>
        <p:sp>
          <p:nvSpPr>
            <p:cNvPr id="116" name="圆角矩形 10">
              <a:extLst>
                <a:ext uri="{FF2B5EF4-FFF2-40B4-BE49-F238E27FC236}">
                  <a16:creationId xmlns:a16="http://schemas.microsoft.com/office/drawing/2014/main" id="{E7B52D3F-591D-4A84-ABBA-00F53B5D2E75}"/>
                </a:ext>
              </a:extLst>
            </p:cNvPr>
            <p:cNvSpPr/>
            <p:nvPr/>
          </p:nvSpPr>
          <p:spPr>
            <a:xfrm>
              <a:off x="5871033" y="1810977"/>
              <a:ext cx="3767559" cy="349726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 fontScale="70000" lnSpcReduction="200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 b="1">
                  <a:solidFill>
                    <a:schemeClr val="bg1"/>
                  </a:solidFill>
                </a:rPr>
                <a:t>Title Text Preset</a:t>
              </a:r>
            </a:p>
          </p:txBody>
        </p:sp>
      </p:grpSp>
      <p:grpSp>
        <p:nvGrpSpPr>
          <p:cNvPr id="106" name="组合 105">
            <a:extLst>
              <a:ext uri="{FF2B5EF4-FFF2-40B4-BE49-F238E27FC236}">
                <a16:creationId xmlns:a16="http://schemas.microsoft.com/office/drawing/2014/main" id="{2EA3E0D3-D69D-4C61-A198-BBDA1794B9BB}"/>
              </a:ext>
            </a:extLst>
          </p:cNvPr>
          <p:cNvGrpSpPr/>
          <p:nvPr/>
        </p:nvGrpSpPr>
        <p:grpSpPr>
          <a:xfrm>
            <a:off x="1219911" y="3354784"/>
            <a:ext cx="3767566" cy="751287"/>
            <a:chOff x="5871033" y="1810977"/>
            <a:chExt cx="3767559" cy="751285"/>
          </a:xfrm>
        </p:grpSpPr>
        <p:sp>
          <p:nvSpPr>
            <p:cNvPr id="113" name="矩形 112">
              <a:extLst>
                <a:ext uri="{FF2B5EF4-FFF2-40B4-BE49-F238E27FC236}">
                  <a16:creationId xmlns:a16="http://schemas.microsoft.com/office/drawing/2014/main" id="{35A904DC-2F25-42D5-8A1E-3968A4238A6C}"/>
                </a:ext>
              </a:extLst>
            </p:cNvPr>
            <p:cNvSpPr/>
            <p:nvPr/>
          </p:nvSpPr>
          <p:spPr>
            <a:xfrm>
              <a:off x="5955407" y="2155997"/>
              <a:ext cx="3681352" cy="406265"/>
            </a:xfrm>
            <a:prstGeom prst="rect">
              <a:avLst/>
            </a:prstGeom>
          </p:spPr>
          <p:txBody>
            <a:bodyPr wrap="square" lIns="0" tIns="0" rIns="0" bIns="0">
              <a:norm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100"/>
                <a:t>This section is displayed as a text-typesetting placeholder</a:t>
              </a:r>
              <a:br>
                <a:rPr lang="zh-CN" altLang="en-US" sz="1100"/>
              </a:br>
              <a:r>
                <a:rPr lang="zh-CN" altLang="en-US" sz="1100"/>
                <a:t>(It is recommended to use theme Fonts)</a:t>
              </a:r>
            </a:p>
          </p:txBody>
        </p:sp>
        <p:sp>
          <p:nvSpPr>
            <p:cNvPr id="114" name="圆角矩形 8">
              <a:extLst>
                <a:ext uri="{FF2B5EF4-FFF2-40B4-BE49-F238E27FC236}">
                  <a16:creationId xmlns:a16="http://schemas.microsoft.com/office/drawing/2014/main" id="{EEF0E89A-300A-422A-A6B5-727E0D8EA8F1}"/>
                </a:ext>
              </a:extLst>
            </p:cNvPr>
            <p:cNvSpPr/>
            <p:nvPr/>
          </p:nvSpPr>
          <p:spPr>
            <a:xfrm>
              <a:off x="5871033" y="1810977"/>
              <a:ext cx="3767559" cy="349726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 fontScale="70000" lnSpcReduction="200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 b="1">
                  <a:solidFill>
                    <a:schemeClr val="bg1"/>
                  </a:solidFill>
                </a:rPr>
                <a:t>Title Text Preset</a:t>
              </a:r>
            </a:p>
          </p:txBody>
        </p:sp>
      </p:grpSp>
      <p:grpSp>
        <p:nvGrpSpPr>
          <p:cNvPr id="107" name="组合 106">
            <a:extLst>
              <a:ext uri="{FF2B5EF4-FFF2-40B4-BE49-F238E27FC236}">
                <a16:creationId xmlns:a16="http://schemas.microsoft.com/office/drawing/2014/main" id="{221A21C6-86A7-4B8A-8248-415C167574F1}"/>
              </a:ext>
            </a:extLst>
          </p:cNvPr>
          <p:cNvGrpSpPr/>
          <p:nvPr/>
        </p:nvGrpSpPr>
        <p:grpSpPr>
          <a:xfrm>
            <a:off x="1219911" y="4276073"/>
            <a:ext cx="3767566" cy="751287"/>
            <a:chOff x="5871033" y="1810977"/>
            <a:chExt cx="3767559" cy="751285"/>
          </a:xfrm>
        </p:grpSpPr>
        <p:sp>
          <p:nvSpPr>
            <p:cNvPr id="111" name="矩形 110">
              <a:extLst>
                <a:ext uri="{FF2B5EF4-FFF2-40B4-BE49-F238E27FC236}">
                  <a16:creationId xmlns:a16="http://schemas.microsoft.com/office/drawing/2014/main" id="{BD8DC044-64A1-4C0A-8049-7E19A55E6EDB}"/>
                </a:ext>
              </a:extLst>
            </p:cNvPr>
            <p:cNvSpPr/>
            <p:nvPr/>
          </p:nvSpPr>
          <p:spPr>
            <a:xfrm>
              <a:off x="5955407" y="2155997"/>
              <a:ext cx="3681352" cy="406265"/>
            </a:xfrm>
            <a:prstGeom prst="rect">
              <a:avLst/>
            </a:prstGeom>
          </p:spPr>
          <p:txBody>
            <a:bodyPr wrap="square" lIns="0" tIns="0" rIns="0" bIns="0">
              <a:norm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100"/>
                <a:t>This section is displayed as a text-typesetting placeholder</a:t>
              </a:r>
              <a:br>
                <a:rPr lang="zh-CN" altLang="en-US" sz="1100"/>
              </a:br>
              <a:r>
                <a:rPr lang="zh-CN" altLang="en-US" sz="1100"/>
                <a:t>(It is recommended to use theme Fonts)</a:t>
              </a:r>
            </a:p>
          </p:txBody>
        </p:sp>
        <p:sp>
          <p:nvSpPr>
            <p:cNvPr id="112" name="圆角矩形 177">
              <a:extLst>
                <a:ext uri="{FF2B5EF4-FFF2-40B4-BE49-F238E27FC236}">
                  <a16:creationId xmlns:a16="http://schemas.microsoft.com/office/drawing/2014/main" id="{FE09F9B2-4C82-4B0C-BF35-D75A7AD59896}"/>
                </a:ext>
              </a:extLst>
            </p:cNvPr>
            <p:cNvSpPr/>
            <p:nvPr/>
          </p:nvSpPr>
          <p:spPr>
            <a:xfrm>
              <a:off x="5871033" y="1810977"/>
              <a:ext cx="3767559" cy="349726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10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 fontScale="70000" lnSpcReduction="200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 b="1">
                  <a:solidFill>
                    <a:schemeClr val="bg1"/>
                  </a:solidFill>
                </a:rPr>
                <a:t>Title Text Preset</a:t>
              </a:r>
            </a:p>
          </p:txBody>
        </p:sp>
      </p:grpSp>
      <p:grpSp>
        <p:nvGrpSpPr>
          <p:cNvPr id="108" name="组合 107">
            <a:extLst>
              <a:ext uri="{FF2B5EF4-FFF2-40B4-BE49-F238E27FC236}">
                <a16:creationId xmlns:a16="http://schemas.microsoft.com/office/drawing/2014/main" id="{58E8AA12-AC14-4DA9-8350-92C4FEF1269F}"/>
              </a:ext>
            </a:extLst>
          </p:cNvPr>
          <p:cNvGrpSpPr/>
          <p:nvPr/>
        </p:nvGrpSpPr>
        <p:grpSpPr>
          <a:xfrm>
            <a:off x="1219911" y="5211877"/>
            <a:ext cx="3767566" cy="751287"/>
            <a:chOff x="5871033" y="1810977"/>
            <a:chExt cx="3767559" cy="751285"/>
          </a:xfrm>
        </p:grpSpPr>
        <p:sp>
          <p:nvSpPr>
            <p:cNvPr id="109" name="矩形 108">
              <a:extLst>
                <a:ext uri="{FF2B5EF4-FFF2-40B4-BE49-F238E27FC236}">
                  <a16:creationId xmlns:a16="http://schemas.microsoft.com/office/drawing/2014/main" id="{3CBAB9F7-9A95-44B4-A7CB-8D5FF43173F8}"/>
                </a:ext>
              </a:extLst>
            </p:cNvPr>
            <p:cNvSpPr/>
            <p:nvPr/>
          </p:nvSpPr>
          <p:spPr>
            <a:xfrm>
              <a:off x="5955407" y="2155997"/>
              <a:ext cx="3681352" cy="406265"/>
            </a:xfrm>
            <a:prstGeom prst="rect">
              <a:avLst/>
            </a:prstGeom>
          </p:spPr>
          <p:txBody>
            <a:bodyPr wrap="square" lIns="0" tIns="0" rIns="0" bIns="0">
              <a:norm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100"/>
                <a:t>This section is displayed as a text-typesetting placeholder</a:t>
              </a:r>
              <a:br>
                <a:rPr lang="zh-CN" altLang="en-US" sz="1100"/>
              </a:br>
              <a:r>
                <a:rPr lang="zh-CN" altLang="en-US" sz="1100"/>
                <a:t>(It is recommended to use theme Fonts)</a:t>
              </a:r>
            </a:p>
          </p:txBody>
        </p:sp>
        <p:sp>
          <p:nvSpPr>
            <p:cNvPr id="110" name="圆角矩形 180">
              <a:extLst>
                <a:ext uri="{FF2B5EF4-FFF2-40B4-BE49-F238E27FC236}">
                  <a16:creationId xmlns:a16="http://schemas.microsoft.com/office/drawing/2014/main" id="{76E73873-037F-45CA-A006-4329CA9C90AE}"/>
                </a:ext>
              </a:extLst>
            </p:cNvPr>
            <p:cNvSpPr/>
            <p:nvPr/>
          </p:nvSpPr>
          <p:spPr>
            <a:xfrm>
              <a:off x="5871033" y="1810977"/>
              <a:ext cx="3767559" cy="349726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10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 fontScale="70000" lnSpcReduction="200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 b="1">
                  <a:solidFill>
                    <a:schemeClr val="bg1"/>
                  </a:solidFill>
                </a:rPr>
                <a:t>Title Text Preset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2393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crush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25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75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25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itle 6">
            <a:extLst>
              <a:ext uri="{FF2B5EF4-FFF2-40B4-BE49-F238E27FC236}">
                <a16:creationId xmlns:a16="http://schemas.microsoft.com/office/drawing/2014/main" id="{F9A266E2-5AA5-49DE-AFBA-7F70487D7D08}"/>
              </a:ext>
            </a:extLst>
          </p:cNvPr>
          <p:cNvSpPr txBox="1">
            <a:spLocks/>
          </p:cNvSpPr>
          <p:nvPr/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chemeClr val="accent1"/>
                </a:solidFill>
                <a:latin typeface="+mn-lt"/>
                <a:ea typeface="+mn-ea"/>
                <a:cs typeface="+mn-ea"/>
                <a:sym typeface="+mn-lt"/>
              </a:rPr>
              <a:t>Click Add Title</a:t>
            </a:r>
            <a:endParaRPr lang="en-US" altLang="zh-CN" dirty="0">
              <a:solidFill>
                <a:schemeClr val="accen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4" name="Text Placeholder 7">
            <a:extLst>
              <a:ext uri="{FF2B5EF4-FFF2-40B4-BE49-F238E27FC236}">
                <a16:creationId xmlns:a16="http://schemas.microsoft.com/office/drawing/2014/main" id="{853AE65F-AED5-45F8-B1C3-FC3988A0922D}"/>
              </a:ext>
            </a:extLst>
          </p:cNvPr>
          <p:cNvSpPr txBox="1">
            <a:spLocks/>
          </p:cNvSpPr>
          <p:nvPr/>
        </p:nvSpPr>
        <p:spPr>
          <a:xfrm>
            <a:off x="3352800" y="825950"/>
            <a:ext cx="5486400" cy="267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dirty="0">
                <a:solidFill>
                  <a:schemeClr val="accent1"/>
                </a:solidFill>
                <a:cs typeface="+mn-ea"/>
                <a:sym typeface="+mn-lt"/>
              </a:rPr>
              <a:t>CLICK TO ADD CAPTION TEXT</a:t>
            </a:r>
            <a:endParaRPr lang="zh-CN" altLang="en-US" sz="2400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59" name="Freeform: Shape 5">
            <a:extLst>
              <a:ext uri="{FF2B5EF4-FFF2-40B4-BE49-F238E27FC236}">
                <a16:creationId xmlns:a16="http://schemas.microsoft.com/office/drawing/2014/main" id="{58EF1030-2F32-4F4C-9943-F4819385D1FF}"/>
              </a:ext>
            </a:extLst>
          </p:cNvPr>
          <p:cNvSpPr>
            <a:spLocks/>
          </p:cNvSpPr>
          <p:nvPr/>
        </p:nvSpPr>
        <p:spPr bwMode="auto">
          <a:xfrm>
            <a:off x="6094420" y="1927681"/>
            <a:ext cx="2133343" cy="725372"/>
          </a:xfrm>
          <a:custGeom>
            <a:avLst/>
            <a:gdLst>
              <a:gd name="T0" fmla="*/ 0 w 2394"/>
              <a:gd name="T1" fmla="*/ 814 h 814"/>
              <a:gd name="T2" fmla="*/ 2083 w 2394"/>
              <a:gd name="T3" fmla="*/ 814 h 814"/>
              <a:gd name="T4" fmla="*/ 2394 w 2394"/>
              <a:gd name="T5" fmla="*/ 444 h 814"/>
              <a:gd name="T6" fmla="*/ 2394 w 2394"/>
              <a:gd name="T7" fmla="*/ 381 h 814"/>
              <a:gd name="T8" fmla="*/ 2083 w 2394"/>
              <a:gd name="T9" fmla="*/ 0 h 814"/>
              <a:gd name="T10" fmla="*/ 0 w 2394"/>
              <a:gd name="T11" fmla="*/ 0 h 814"/>
              <a:gd name="T12" fmla="*/ 0 w 2394"/>
              <a:gd name="T13" fmla="*/ 814 h 8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94" h="814">
                <a:moveTo>
                  <a:pt x="0" y="814"/>
                </a:moveTo>
                <a:lnTo>
                  <a:pt x="2083" y="814"/>
                </a:lnTo>
                <a:lnTo>
                  <a:pt x="2394" y="444"/>
                </a:lnTo>
                <a:lnTo>
                  <a:pt x="2394" y="381"/>
                </a:lnTo>
                <a:lnTo>
                  <a:pt x="2083" y="0"/>
                </a:lnTo>
                <a:lnTo>
                  <a:pt x="0" y="0"/>
                </a:lnTo>
                <a:lnTo>
                  <a:pt x="0" y="814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  <a:ex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60" name="Freeform: Shape 6">
            <a:extLst>
              <a:ext uri="{FF2B5EF4-FFF2-40B4-BE49-F238E27FC236}">
                <a16:creationId xmlns:a16="http://schemas.microsoft.com/office/drawing/2014/main" id="{3CFB0943-1EF7-4956-BCDD-7B294ED6C2E0}"/>
              </a:ext>
            </a:extLst>
          </p:cNvPr>
          <p:cNvSpPr>
            <a:spLocks/>
          </p:cNvSpPr>
          <p:nvPr/>
        </p:nvSpPr>
        <p:spPr bwMode="auto">
          <a:xfrm>
            <a:off x="6094420" y="1985605"/>
            <a:ext cx="2133343" cy="723590"/>
          </a:xfrm>
          <a:custGeom>
            <a:avLst/>
            <a:gdLst>
              <a:gd name="T0" fmla="*/ 0 w 2394"/>
              <a:gd name="T1" fmla="*/ 812 h 812"/>
              <a:gd name="T2" fmla="*/ 2083 w 2394"/>
              <a:gd name="T3" fmla="*/ 812 h 812"/>
              <a:gd name="T4" fmla="*/ 2394 w 2394"/>
              <a:gd name="T5" fmla="*/ 379 h 812"/>
              <a:gd name="T6" fmla="*/ 2083 w 2394"/>
              <a:gd name="T7" fmla="*/ 0 h 812"/>
              <a:gd name="T8" fmla="*/ 0 w 2394"/>
              <a:gd name="T9" fmla="*/ 0 h 812"/>
              <a:gd name="T10" fmla="*/ 0 w 2394"/>
              <a:gd name="T11" fmla="*/ 812 h 8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394" h="812">
                <a:moveTo>
                  <a:pt x="0" y="812"/>
                </a:moveTo>
                <a:lnTo>
                  <a:pt x="2083" y="812"/>
                </a:lnTo>
                <a:lnTo>
                  <a:pt x="2394" y="379"/>
                </a:lnTo>
                <a:lnTo>
                  <a:pt x="2083" y="0"/>
                </a:lnTo>
                <a:lnTo>
                  <a:pt x="0" y="0"/>
                </a:lnTo>
                <a:lnTo>
                  <a:pt x="0" y="8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xtLst/>
        </p:spPr>
        <p:txBody>
          <a:bodyPr vert="horz" wrap="none" lIns="91440" tIns="45720" rIns="91440" bIns="45720" anchor="ctr" anchorCtr="0" compatLnSpc="1">
            <a:prstTxWarp prst="textNoShape">
              <a:avLst/>
            </a:prstTxWarp>
            <a:normAutofit/>
          </a:bodyPr>
          <a:lstStyle/>
          <a:p>
            <a:pPr lvl="0" algn="ctr"/>
            <a:r>
              <a:rPr lang="zh-CN" altLang="en-US" sz="1600" b="1">
                <a:solidFill>
                  <a:srgbClr val="FFFFFF"/>
                </a:solidFill>
              </a:rPr>
              <a:t>Title</a:t>
            </a:r>
          </a:p>
        </p:txBody>
      </p:sp>
      <p:sp>
        <p:nvSpPr>
          <p:cNvPr id="61" name="Freeform: Shape 7">
            <a:extLst>
              <a:ext uri="{FF2B5EF4-FFF2-40B4-BE49-F238E27FC236}">
                <a16:creationId xmlns:a16="http://schemas.microsoft.com/office/drawing/2014/main" id="{9BDC8B31-824C-4A6C-A0D3-093D054484F5}"/>
              </a:ext>
            </a:extLst>
          </p:cNvPr>
          <p:cNvSpPr>
            <a:spLocks/>
          </p:cNvSpPr>
          <p:nvPr/>
        </p:nvSpPr>
        <p:spPr bwMode="auto">
          <a:xfrm>
            <a:off x="6008872" y="1924117"/>
            <a:ext cx="1302818" cy="1547877"/>
          </a:xfrm>
          <a:custGeom>
            <a:avLst/>
            <a:gdLst>
              <a:gd name="T0" fmla="*/ 95 w 1462"/>
              <a:gd name="T1" fmla="*/ 814 h 1737"/>
              <a:gd name="T2" fmla="*/ 1462 w 1462"/>
              <a:gd name="T3" fmla="*/ 1737 h 1737"/>
              <a:gd name="T4" fmla="*/ 1462 w 1462"/>
              <a:gd name="T5" fmla="*/ 925 h 1737"/>
              <a:gd name="T6" fmla="*/ 95 w 1462"/>
              <a:gd name="T7" fmla="*/ 0 h 1737"/>
              <a:gd name="T8" fmla="*/ 0 w 1462"/>
              <a:gd name="T9" fmla="*/ 0 h 1737"/>
              <a:gd name="T10" fmla="*/ 95 w 1462"/>
              <a:gd name="T11" fmla="*/ 814 h 17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62" h="1737">
                <a:moveTo>
                  <a:pt x="95" y="814"/>
                </a:moveTo>
                <a:lnTo>
                  <a:pt x="1462" y="1737"/>
                </a:lnTo>
                <a:lnTo>
                  <a:pt x="1462" y="925"/>
                </a:lnTo>
                <a:lnTo>
                  <a:pt x="95" y="0"/>
                </a:lnTo>
                <a:lnTo>
                  <a:pt x="0" y="0"/>
                </a:lnTo>
                <a:lnTo>
                  <a:pt x="95" y="814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  <a:ex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62" name="Freeform: Shape 8">
            <a:extLst>
              <a:ext uri="{FF2B5EF4-FFF2-40B4-BE49-F238E27FC236}">
                <a16:creationId xmlns:a16="http://schemas.microsoft.com/office/drawing/2014/main" id="{CB88153E-EFF3-4B58-90B3-1612F9CFFE81}"/>
              </a:ext>
            </a:extLst>
          </p:cNvPr>
          <p:cNvSpPr>
            <a:spLocks/>
          </p:cNvSpPr>
          <p:nvPr/>
        </p:nvSpPr>
        <p:spPr bwMode="auto">
          <a:xfrm>
            <a:off x="6008872" y="1924117"/>
            <a:ext cx="1217271" cy="1547877"/>
          </a:xfrm>
          <a:custGeom>
            <a:avLst/>
            <a:gdLst>
              <a:gd name="T0" fmla="*/ 0 w 1366"/>
              <a:gd name="T1" fmla="*/ 814 h 1737"/>
              <a:gd name="T2" fmla="*/ 1366 w 1366"/>
              <a:gd name="T3" fmla="*/ 1737 h 1737"/>
              <a:gd name="T4" fmla="*/ 1366 w 1366"/>
              <a:gd name="T5" fmla="*/ 925 h 1737"/>
              <a:gd name="T6" fmla="*/ 0 w 1366"/>
              <a:gd name="T7" fmla="*/ 0 h 1737"/>
              <a:gd name="T8" fmla="*/ 0 w 1366"/>
              <a:gd name="T9" fmla="*/ 814 h 17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66" h="1737">
                <a:moveTo>
                  <a:pt x="0" y="814"/>
                </a:moveTo>
                <a:lnTo>
                  <a:pt x="1366" y="1737"/>
                </a:lnTo>
                <a:lnTo>
                  <a:pt x="1366" y="925"/>
                </a:lnTo>
                <a:lnTo>
                  <a:pt x="0" y="0"/>
                </a:lnTo>
                <a:lnTo>
                  <a:pt x="0" y="81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63" name="Rectangle 9">
            <a:extLst>
              <a:ext uri="{FF2B5EF4-FFF2-40B4-BE49-F238E27FC236}">
                <a16:creationId xmlns:a16="http://schemas.microsoft.com/office/drawing/2014/main" id="{33F89A1F-626A-4A52-A985-152F8C33ED69}"/>
              </a:ext>
            </a:extLst>
          </p:cNvPr>
          <p:cNvSpPr>
            <a:spLocks/>
          </p:cNvSpPr>
          <p:nvPr/>
        </p:nvSpPr>
        <p:spPr bwMode="auto">
          <a:xfrm>
            <a:off x="5259440" y="2748404"/>
            <a:ext cx="2055816" cy="72359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x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64" name="Rectangle 10">
            <a:extLst>
              <a:ext uri="{FF2B5EF4-FFF2-40B4-BE49-F238E27FC236}">
                <a16:creationId xmlns:a16="http://schemas.microsoft.com/office/drawing/2014/main" id="{ED9447C4-17D2-42A8-86B0-CE61929C1700}"/>
              </a:ext>
            </a:extLst>
          </p:cNvPr>
          <p:cNvSpPr>
            <a:spLocks/>
          </p:cNvSpPr>
          <p:nvPr/>
        </p:nvSpPr>
        <p:spPr bwMode="auto">
          <a:xfrm>
            <a:off x="5259440" y="2795633"/>
            <a:ext cx="2055816" cy="724481"/>
          </a:xfrm>
          <a:prstGeom prst="rect">
            <a:avLst/>
          </a:prstGeom>
          <a:solidFill>
            <a:schemeClr val="accent3"/>
          </a:solidFill>
          <a:ln>
            <a:noFill/>
          </a:ln>
          <a:extLst/>
        </p:spPr>
        <p:txBody>
          <a:bodyPr vert="horz" wrap="none" lIns="91440" tIns="45720" rIns="91440" bIns="45720" anchor="ctr" anchorCtr="0" compatLnSpc="1">
            <a:prstTxWarp prst="textNoShape">
              <a:avLst/>
            </a:prstTxWarp>
            <a:normAutofit/>
          </a:bodyPr>
          <a:lstStyle/>
          <a:p>
            <a:pPr lvl="0" algn="ctr"/>
            <a:r>
              <a:rPr lang="zh-CN" altLang="en-US" sz="1600" b="1">
                <a:solidFill>
                  <a:srgbClr val="FFFFFF"/>
                </a:solidFill>
              </a:rPr>
              <a:t>Title</a:t>
            </a:r>
          </a:p>
        </p:txBody>
      </p:sp>
      <p:sp>
        <p:nvSpPr>
          <p:cNvPr id="65" name="Freeform: Shape 11">
            <a:extLst>
              <a:ext uri="{FF2B5EF4-FFF2-40B4-BE49-F238E27FC236}">
                <a16:creationId xmlns:a16="http://schemas.microsoft.com/office/drawing/2014/main" id="{847EA840-FB27-4042-90F6-7BB387D94C8D}"/>
              </a:ext>
            </a:extLst>
          </p:cNvPr>
          <p:cNvSpPr>
            <a:spLocks/>
          </p:cNvSpPr>
          <p:nvPr/>
        </p:nvSpPr>
        <p:spPr bwMode="auto">
          <a:xfrm>
            <a:off x="5173001" y="2748404"/>
            <a:ext cx="1302818" cy="1547877"/>
          </a:xfrm>
          <a:custGeom>
            <a:avLst/>
            <a:gdLst>
              <a:gd name="T0" fmla="*/ 95 w 1462"/>
              <a:gd name="T1" fmla="*/ 812 h 1737"/>
              <a:gd name="T2" fmla="*/ 1462 w 1462"/>
              <a:gd name="T3" fmla="*/ 1737 h 1737"/>
              <a:gd name="T4" fmla="*/ 1462 w 1462"/>
              <a:gd name="T5" fmla="*/ 925 h 1737"/>
              <a:gd name="T6" fmla="*/ 95 w 1462"/>
              <a:gd name="T7" fmla="*/ 0 h 1737"/>
              <a:gd name="T8" fmla="*/ 0 w 1462"/>
              <a:gd name="T9" fmla="*/ 0 h 1737"/>
              <a:gd name="T10" fmla="*/ 95 w 1462"/>
              <a:gd name="T11" fmla="*/ 812 h 17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62" h="1737">
                <a:moveTo>
                  <a:pt x="95" y="812"/>
                </a:moveTo>
                <a:lnTo>
                  <a:pt x="1462" y="1737"/>
                </a:lnTo>
                <a:lnTo>
                  <a:pt x="1462" y="925"/>
                </a:lnTo>
                <a:lnTo>
                  <a:pt x="95" y="0"/>
                </a:lnTo>
                <a:lnTo>
                  <a:pt x="0" y="0"/>
                </a:lnTo>
                <a:lnTo>
                  <a:pt x="95" y="812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  <a:ex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66" name="Freeform: Shape 12">
            <a:extLst>
              <a:ext uri="{FF2B5EF4-FFF2-40B4-BE49-F238E27FC236}">
                <a16:creationId xmlns:a16="http://schemas.microsoft.com/office/drawing/2014/main" id="{891934E5-0341-44EF-8E18-0C7DE9485F1D}"/>
              </a:ext>
            </a:extLst>
          </p:cNvPr>
          <p:cNvSpPr>
            <a:spLocks/>
          </p:cNvSpPr>
          <p:nvPr/>
        </p:nvSpPr>
        <p:spPr bwMode="auto">
          <a:xfrm>
            <a:off x="5173001" y="2748404"/>
            <a:ext cx="1218162" cy="1547877"/>
          </a:xfrm>
          <a:custGeom>
            <a:avLst/>
            <a:gdLst>
              <a:gd name="T0" fmla="*/ 0 w 1367"/>
              <a:gd name="T1" fmla="*/ 812 h 1737"/>
              <a:gd name="T2" fmla="*/ 1367 w 1367"/>
              <a:gd name="T3" fmla="*/ 1737 h 1737"/>
              <a:gd name="T4" fmla="*/ 1367 w 1367"/>
              <a:gd name="T5" fmla="*/ 925 h 1737"/>
              <a:gd name="T6" fmla="*/ 0 w 1367"/>
              <a:gd name="T7" fmla="*/ 0 h 1737"/>
              <a:gd name="T8" fmla="*/ 0 w 1367"/>
              <a:gd name="T9" fmla="*/ 812 h 17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67" h="1737">
                <a:moveTo>
                  <a:pt x="0" y="812"/>
                </a:moveTo>
                <a:lnTo>
                  <a:pt x="1367" y="1737"/>
                </a:lnTo>
                <a:lnTo>
                  <a:pt x="1367" y="925"/>
                </a:lnTo>
                <a:lnTo>
                  <a:pt x="0" y="0"/>
                </a:lnTo>
                <a:lnTo>
                  <a:pt x="0" y="81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67" name="Rectangle 13">
            <a:extLst>
              <a:ext uri="{FF2B5EF4-FFF2-40B4-BE49-F238E27FC236}">
                <a16:creationId xmlns:a16="http://schemas.microsoft.com/office/drawing/2014/main" id="{91E9D914-FA67-46C3-AB94-E4FEB90E9288}"/>
              </a:ext>
            </a:extLst>
          </p:cNvPr>
          <p:cNvSpPr>
            <a:spLocks/>
          </p:cNvSpPr>
          <p:nvPr/>
        </p:nvSpPr>
        <p:spPr bwMode="auto">
          <a:xfrm>
            <a:off x="4483273" y="3572690"/>
            <a:ext cx="1992546" cy="72359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x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68" name="Rectangle 14">
            <a:extLst>
              <a:ext uri="{FF2B5EF4-FFF2-40B4-BE49-F238E27FC236}">
                <a16:creationId xmlns:a16="http://schemas.microsoft.com/office/drawing/2014/main" id="{3DB350D1-C058-4300-8564-69BD459DDC11}"/>
              </a:ext>
            </a:extLst>
          </p:cNvPr>
          <p:cNvSpPr>
            <a:spLocks/>
          </p:cNvSpPr>
          <p:nvPr/>
        </p:nvSpPr>
        <p:spPr bwMode="auto">
          <a:xfrm>
            <a:off x="4483273" y="3619920"/>
            <a:ext cx="1992546" cy="723590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vert="horz" wrap="none" lIns="91440" tIns="45720" rIns="91440" bIns="45720" anchor="ctr" anchorCtr="0" compatLnSpc="1">
            <a:prstTxWarp prst="textNoShape">
              <a:avLst/>
            </a:prstTxWarp>
            <a:normAutofit/>
          </a:bodyPr>
          <a:lstStyle/>
          <a:p>
            <a:pPr lvl="0" algn="ctr"/>
            <a:r>
              <a:rPr lang="zh-CN" altLang="en-US" sz="1600" b="1" dirty="0">
                <a:solidFill>
                  <a:srgbClr val="FFFFFF"/>
                </a:solidFill>
              </a:rPr>
              <a:t>Title</a:t>
            </a:r>
          </a:p>
        </p:txBody>
      </p:sp>
      <p:sp>
        <p:nvSpPr>
          <p:cNvPr id="69" name="Freeform: Shape 15">
            <a:extLst>
              <a:ext uri="{FF2B5EF4-FFF2-40B4-BE49-F238E27FC236}">
                <a16:creationId xmlns:a16="http://schemas.microsoft.com/office/drawing/2014/main" id="{B9B1371E-B1A0-40BB-8670-E56AB26F1D4E}"/>
              </a:ext>
            </a:extLst>
          </p:cNvPr>
          <p:cNvSpPr>
            <a:spLocks/>
          </p:cNvSpPr>
          <p:nvPr/>
        </p:nvSpPr>
        <p:spPr bwMode="auto">
          <a:xfrm>
            <a:off x="4421786" y="3575363"/>
            <a:ext cx="1302818" cy="1549659"/>
          </a:xfrm>
          <a:custGeom>
            <a:avLst/>
            <a:gdLst>
              <a:gd name="T0" fmla="*/ 96 w 1462"/>
              <a:gd name="T1" fmla="*/ 815 h 1739"/>
              <a:gd name="T2" fmla="*/ 1462 w 1462"/>
              <a:gd name="T3" fmla="*/ 1739 h 1739"/>
              <a:gd name="T4" fmla="*/ 1462 w 1462"/>
              <a:gd name="T5" fmla="*/ 925 h 1739"/>
              <a:gd name="T6" fmla="*/ 96 w 1462"/>
              <a:gd name="T7" fmla="*/ 0 h 1739"/>
              <a:gd name="T8" fmla="*/ 0 w 1462"/>
              <a:gd name="T9" fmla="*/ 0 h 1739"/>
              <a:gd name="T10" fmla="*/ 96 w 1462"/>
              <a:gd name="T11" fmla="*/ 815 h 17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62" h="1739">
                <a:moveTo>
                  <a:pt x="96" y="815"/>
                </a:moveTo>
                <a:lnTo>
                  <a:pt x="1462" y="1739"/>
                </a:lnTo>
                <a:lnTo>
                  <a:pt x="1462" y="925"/>
                </a:lnTo>
                <a:lnTo>
                  <a:pt x="96" y="0"/>
                </a:lnTo>
                <a:lnTo>
                  <a:pt x="0" y="0"/>
                </a:lnTo>
                <a:lnTo>
                  <a:pt x="96" y="81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x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70" name="Freeform: Shape 16">
            <a:extLst>
              <a:ext uri="{FF2B5EF4-FFF2-40B4-BE49-F238E27FC236}">
                <a16:creationId xmlns:a16="http://schemas.microsoft.com/office/drawing/2014/main" id="{0AF6D19D-DE35-4106-B9C6-5D057B1A61C2}"/>
              </a:ext>
            </a:extLst>
          </p:cNvPr>
          <p:cNvSpPr>
            <a:spLocks/>
          </p:cNvSpPr>
          <p:nvPr/>
        </p:nvSpPr>
        <p:spPr bwMode="auto">
          <a:xfrm>
            <a:off x="4421786" y="3575363"/>
            <a:ext cx="1218162" cy="1549659"/>
          </a:xfrm>
          <a:custGeom>
            <a:avLst/>
            <a:gdLst>
              <a:gd name="T0" fmla="*/ 0 w 1367"/>
              <a:gd name="T1" fmla="*/ 815 h 1739"/>
              <a:gd name="T2" fmla="*/ 1367 w 1367"/>
              <a:gd name="T3" fmla="*/ 1739 h 1739"/>
              <a:gd name="T4" fmla="*/ 1367 w 1367"/>
              <a:gd name="T5" fmla="*/ 925 h 1739"/>
              <a:gd name="T6" fmla="*/ 0 w 1367"/>
              <a:gd name="T7" fmla="*/ 0 h 1739"/>
              <a:gd name="T8" fmla="*/ 0 w 1367"/>
              <a:gd name="T9" fmla="*/ 815 h 17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67" h="1739">
                <a:moveTo>
                  <a:pt x="0" y="815"/>
                </a:moveTo>
                <a:lnTo>
                  <a:pt x="1367" y="1739"/>
                </a:lnTo>
                <a:lnTo>
                  <a:pt x="1367" y="925"/>
                </a:lnTo>
                <a:lnTo>
                  <a:pt x="0" y="0"/>
                </a:lnTo>
                <a:lnTo>
                  <a:pt x="0" y="81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71" name="Rectangle 17">
            <a:extLst>
              <a:ext uri="{FF2B5EF4-FFF2-40B4-BE49-F238E27FC236}">
                <a16:creationId xmlns:a16="http://schemas.microsoft.com/office/drawing/2014/main" id="{DA4C2D2E-FC5A-4A00-A022-86B8095560B7}"/>
              </a:ext>
            </a:extLst>
          </p:cNvPr>
          <p:cNvSpPr>
            <a:spLocks/>
          </p:cNvSpPr>
          <p:nvPr/>
        </p:nvSpPr>
        <p:spPr bwMode="auto">
          <a:xfrm>
            <a:off x="4029693" y="4399650"/>
            <a:ext cx="1694912" cy="72537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x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72" name="Rectangle 18">
            <a:extLst>
              <a:ext uri="{FF2B5EF4-FFF2-40B4-BE49-F238E27FC236}">
                <a16:creationId xmlns:a16="http://schemas.microsoft.com/office/drawing/2014/main" id="{BFB95B93-2E63-47BA-9D93-75458D385AB0}"/>
              </a:ext>
            </a:extLst>
          </p:cNvPr>
          <p:cNvSpPr>
            <a:spLocks/>
          </p:cNvSpPr>
          <p:nvPr/>
        </p:nvSpPr>
        <p:spPr bwMode="auto">
          <a:xfrm>
            <a:off x="4029693" y="4437112"/>
            <a:ext cx="1694912" cy="725372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vert="horz" wrap="none" lIns="91440" tIns="45720" rIns="91440" bIns="45720" anchor="ctr" anchorCtr="0" compatLnSpc="1">
            <a:prstTxWarp prst="textNoShape">
              <a:avLst/>
            </a:prstTxWarp>
            <a:normAutofit/>
          </a:bodyPr>
          <a:lstStyle/>
          <a:p>
            <a:pPr lvl="0" algn="ctr"/>
            <a:r>
              <a:rPr lang="zh-CN" altLang="en-US" sz="1600" b="1">
                <a:solidFill>
                  <a:srgbClr val="FFFFFF"/>
                </a:solidFill>
              </a:rPr>
              <a:t>Title</a:t>
            </a:r>
          </a:p>
        </p:txBody>
      </p:sp>
      <p:grpSp>
        <p:nvGrpSpPr>
          <p:cNvPr id="73" name="Group 21">
            <a:extLst>
              <a:ext uri="{FF2B5EF4-FFF2-40B4-BE49-F238E27FC236}">
                <a16:creationId xmlns:a16="http://schemas.microsoft.com/office/drawing/2014/main" id="{BDF9AD1E-BDCA-4BDB-A6B2-B0381923867E}"/>
              </a:ext>
            </a:extLst>
          </p:cNvPr>
          <p:cNvGrpSpPr/>
          <p:nvPr/>
        </p:nvGrpSpPr>
        <p:grpSpPr>
          <a:xfrm>
            <a:off x="1379476" y="1664804"/>
            <a:ext cx="2773448" cy="869469"/>
            <a:chOff x="1379476" y="1664804"/>
            <a:chExt cx="2773448" cy="869469"/>
          </a:xfrm>
        </p:grpSpPr>
        <p:sp>
          <p:nvSpPr>
            <p:cNvPr id="163" name="TextBox 23">
              <a:extLst>
                <a:ext uri="{FF2B5EF4-FFF2-40B4-BE49-F238E27FC236}">
                  <a16:creationId xmlns:a16="http://schemas.microsoft.com/office/drawing/2014/main" id="{A6F6A535-43CB-406C-A68B-111FAB2ED2AF}"/>
                </a:ext>
              </a:extLst>
            </p:cNvPr>
            <p:cNvSpPr txBox="1"/>
            <p:nvPr/>
          </p:nvSpPr>
          <p:spPr>
            <a:xfrm>
              <a:off x="1379476" y="1664804"/>
              <a:ext cx="2773448" cy="246221"/>
            </a:xfrm>
            <a:prstGeom prst="rect">
              <a:avLst/>
            </a:prstGeom>
            <a:noFill/>
          </p:spPr>
          <p:txBody>
            <a:bodyPr wrap="none" lIns="144000" tIns="0" rIns="0" bIns="0" anchor="ctr" anchorCtr="0">
              <a:normAutofit/>
            </a:bodyPr>
            <a:lstStyle/>
            <a:p>
              <a:r>
                <a:rPr lang="zh-CN" altLang="en-US" sz="1600" b="1">
                  <a:solidFill>
                    <a:schemeClr val="accent1"/>
                  </a:solidFill>
                </a:rPr>
                <a:t>Title Text Preset</a:t>
              </a:r>
            </a:p>
          </p:txBody>
        </p:sp>
        <p:sp>
          <p:nvSpPr>
            <p:cNvPr id="164" name="Rectangle 24">
              <a:extLst>
                <a:ext uri="{FF2B5EF4-FFF2-40B4-BE49-F238E27FC236}">
                  <a16:creationId xmlns:a16="http://schemas.microsoft.com/office/drawing/2014/main" id="{A8CC2899-2323-42C6-9547-6EFC0D200258}"/>
                </a:ext>
              </a:extLst>
            </p:cNvPr>
            <p:cNvSpPr/>
            <p:nvPr/>
          </p:nvSpPr>
          <p:spPr>
            <a:xfrm>
              <a:off x="1379476" y="1911025"/>
              <a:ext cx="2773448" cy="623248"/>
            </a:xfrm>
            <a:prstGeom prst="rect">
              <a:avLst/>
            </a:prstGeom>
          </p:spPr>
          <p:txBody>
            <a:bodyPr wrap="square" lIns="144000" tIns="0" rIns="0" bIns="0" anchor="ctr" anchorCtr="0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900">
                  <a:solidFill>
                    <a:sysClr val="windowText" lastClr="000000"/>
                  </a:solidFill>
                </a:rPr>
                <a:t>This section is displayed as a text-typesetting placeholder (it is recommended to use theme fonts) If you want to change it, under the (Set Shape format) menu (text options), adjust</a:t>
              </a:r>
            </a:p>
          </p:txBody>
        </p:sp>
      </p:grpSp>
      <p:grpSp>
        <p:nvGrpSpPr>
          <p:cNvPr id="74" name="Group 22">
            <a:extLst>
              <a:ext uri="{FF2B5EF4-FFF2-40B4-BE49-F238E27FC236}">
                <a16:creationId xmlns:a16="http://schemas.microsoft.com/office/drawing/2014/main" id="{A7CF14BF-82FD-4749-8AB5-FFDDCBCB0506}"/>
              </a:ext>
            </a:extLst>
          </p:cNvPr>
          <p:cNvGrpSpPr/>
          <p:nvPr/>
        </p:nvGrpSpPr>
        <p:grpSpPr>
          <a:xfrm>
            <a:off x="1379476" y="2852936"/>
            <a:ext cx="2773448" cy="869469"/>
            <a:chOff x="1379476" y="2852936"/>
            <a:chExt cx="2773448" cy="869469"/>
          </a:xfrm>
        </p:grpSpPr>
        <p:sp>
          <p:nvSpPr>
            <p:cNvPr id="161" name="TextBox 25">
              <a:extLst>
                <a:ext uri="{FF2B5EF4-FFF2-40B4-BE49-F238E27FC236}">
                  <a16:creationId xmlns:a16="http://schemas.microsoft.com/office/drawing/2014/main" id="{CC75D79C-4DCC-4AC8-8AFE-8A14762ABE52}"/>
                </a:ext>
              </a:extLst>
            </p:cNvPr>
            <p:cNvSpPr txBox="1"/>
            <p:nvPr/>
          </p:nvSpPr>
          <p:spPr>
            <a:xfrm>
              <a:off x="1379476" y="2852936"/>
              <a:ext cx="2773448" cy="246221"/>
            </a:xfrm>
            <a:prstGeom prst="rect">
              <a:avLst/>
            </a:prstGeom>
            <a:noFill/>
          </p:spPr>
          <p:txBody>
            <a:bodyPr wrap="none" lIns="144000" tIns="0" rIns="0" bIns="0" anchor="ctr" anchorCtr="0">
              <a:normAutofit/>
            </a:bodyPr>
            <a:lstStyle/>
            <a:p>
              <a:r>
                <a:rPr lang="zh-CN" altLang="en-US" sz="1600" b="1">
                  <a:solidFill>
                    <a:schemeClr val="accent2"/>
                  </a:solidFill>
                </a:rPr>
                <a:t>Title Text Preset</a:t>
              </a:r>
            </a:p>
          </p:txBody>
        </p:sp>
        <p:sp>
          <p:nvSpPr>
            <p:cNvPr id="162" name="Rectangle 26">
              <a:extLst>
                <a:ext uri="{FF2B5EF4-FFF2-40B4-BE49-F238E27FC236}">
                  <a16:creationId xmlns:a16="http://schemas.microsoft.com/office/drawing/2014/main" id="{0A4F555D-D5BD-437D-B8EB-5D996A9547A2}"/>
                </a:ext>
              </a:extLst>
            </p:cNvPr>
            <p:cNvSpPr/>
            <p:nvPr/>
          </p:nvSpPr>
          <p:spPr>
            <a:xfrm>
              <a:off x="1379476" y="3099157"/>
              <a:ext cx="2773448" cy="623248"/>
            </a:xfrm>
            <a:prstGeom prst="rect">
              <a:avLst/>
            </a:prstGeom>
          </p:spPr>
          <p:txBody>
            <a:bodyPr wrap="square" lIns="144000" tIns="0" rIns="0" bIns="0" anchor="ctr" anchorCtr="0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900">
                  <a:solidFill>
                    <a:sysClr val="windowText" lastClr="000000"/>
                  </a:solidFill>
                </a:rPr>
                <a:t>This section is displayed as a text-typesetting placeholder (it is recommended to use theme fonts) If you want to change it, under the (Set Shape format) menu (text options), adjust</a:t>
              </a:r>
            </a:p>
          </p:txBody>
        </p:sp>
      </p:grpSp>
      <p:grpSp>
        <p:nvGrpSpPr>
          <p:cNvPr id="75" name="Group 19">
            <a:extLst>
              <a:ext uri="{FF2B5EF4-FFF2-40B4-BE49-F238E27FC236}">
                <a16:creationId xmlns:a16="http://schemas.microsoft.com/office/drawing/2014/main" id="{98CA480A-7618-4991-9597-1C7D3929CE26}"/>
              </a:ext>
            </a:extLst>
          </p:cNvPr>
          <p:cNvGrpSpPr/>
          <p:nvPr/>
        </p:nvGrpSpPr>
        <p:grpSpPr>
          <a:xfrm>
            <a:off x="8508268" y="3320988"/>
            <a:ext cx="2773448" cy="869469"/>
            <a:chOff x="8508268" y="3320988"/>
            <a:chExt cx="2773448" cy="869469"/>
          </a:xfrm>
        </p:grpSpPr>
        <p:sp>
          <p:nvSpPr>
            <p:cNvPr id="159" name="TextBox 27">
              <a:extLst>
                <a:ext uri="{FF2B5EF4-FFF2-40B4-BE49-F238E27FC236}">
                  <a16:creationId xmlns:a16="http://schemas.microsoft.com/office/drawing/2014/main" id="{D21D79E6-570A-4F38-B833-A854EE7298DD}"/>
                </a:ext>
              </a:extLst>
            </p:cNvPr>
            <p:cNvSpPr txBox="1"/>
            <p:nvPr/>
          </p:nvSpPr>
          <p:spPr>
            <a:xfrm>
              <a:off x="8508268" y="3320988"/>
              <a:ext cx="2773448" cy="246221"/>
            </a:xfrm>
            <a:prstGeom prst="rect">
              <a:avLst/>
            </a:prstGeom>
            <a:noFill/>
          </p:spPr>
          <p:txBody>
            <a:bodyPr wrap="none" lIns="144000" tIns="0" rIns="0" bIns="0" anchor="ctr" anchorCtr="0">
              <a:normAutofit/>
            </a:bodyPr>
            <a:lstStyle/>
            <a:p>
              <a:r>
                <a:rPr lang="zh-CN" altLang="en-US" sz="1600" b="1">
                  <a:solidFill>
                    <a:schemeClr val="accent3"/>
                  </a:solidFill>
                </a:rPr>
                <a:t>Title Text Preset</a:t>
              </a:r>
            </a:p>
          </p:txBody>
        </p:sp>
        <p:sp>
          <p:nvSpPr>
            <p:cNvPr id="160" name="Rectangle 28">
              <a:extLst>
                <a:ext uri="{FF2B5EF4-FFF2-40B4-BE49-F238E27FC236}">
                  <a16:creationId xmlns:a16="http://schemas.microsoft.com/office/drawing/2014/main" id="{B8DE7368-1ADC-4947-9049-EA8A1046D8C4}"/>
                </a:ext>
              </a:extLst>
            </p:cNvPr>
            <p:cNvSpPr/>
            <p:nvPr/>
          </p:nvSpPr>
          <p:spPr>
            <a:xfrm>
              <a:off x="8508268" y="3567209"/>
              <a:ext cx="2773448" cy="623248"/>
            </a:xfrm>
            <a:prstGeom prst="rect">
              <a:avLst/>
            </a:prstGeom>
          </p:spPr>
          <p:txBody>
            <a:bodyPr wrap="square" lIns="144000" tIns="0" rIns="0" bIns="0" anchor="ctr" anchorCtr="0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900">
                  <a:solidFill>
                    <a:sysClr val="windowText" lastClr="000000"/>
                  </a:solidFill>
                </a:rPr>
                <a:t>This section is displayed as a text-typesetting placeholder (it is recommended to use theme fonts) If you want to change it, under the (Set Shape format) menu (text options), adjust</a:t>
              </a:r>
            </a:p>
          </p:txBody>
        </p:sp>
      </p:grpSp>
      <p:grpSp>
        <p:nvGrpSpPr>
          <p:cNvPr id="76" name="Group 1">
            <a:extLst>
              <a:ext uri="{FF2B5EF4-FFF2-40B4-BE49-F238E27FC236}">
                <a16:creationId xmlns:a16="http://schemas.microsoft.com/office/drawing/2014/main" id="{000D9F7D-499C-4913-9EA6-8102F3D81083}"/>
              </a:ext>
            </a:extLst>
          </p:cNvPr>
          <p:cNvGrpSpPr/>
          <p:nvPr/>
        </p:nvGrpSpPr>
        <p:grpSpPr>
          <a:xfrm>
            <a:off x="8508268" y="4509120"/>
            <a:ext cx="2773448" cy="869469"/>
            <a:chOff x="8508268" y="4509120"/>
            <a:chExt cx="2773448" cy="869469"/>
          </a:xfrm>
        </p:grpSpPr>
        <p:sp>
          <p:nvSpPr>
            <p:cNvPr id="157" name="TextBox 29">
              <a:extLst>
                <a:ext uri="{FF2B5EF4-FFF2-40B4-BE49-F238E27FC236}">
                  <a16:creationId xmlns:a16="http://schemas.microsoft.com/office/drawing/2014/main" id="{CE02DE0C-CBAE-4E60-B3FA-05ACF27620D3}"/>
                </a:ext>
              </a:extLst>
            </p:cNvPr>
            <p:cNvSpPr txBox="1"/>
            <p:nvPr/>
          </p:nvSpPr>
          <p:spPr>
            <a:xfrm>
              <a:off x="8508268" y="4509120"/>
              <a:ext cx="2773448" cy="246221"/>
            </a:xfrm>
            <a:prstGeom prst="rect">
              <a:avLst/>
            </a:prstGeom>
            <a:noFill/>
          </p:spPr>
          <p:txBody>
            <a:bodyPr wrap="none" lIns="144000" tIns="0" rIns="0" bIns="0" anchor="ctr" anchorCtr="0">
              <a:normAutofit/>
            </a:bodyPr>
            <a:lstStyle/>
            <a:p>
              <a:r>
                <a:rPr lang="zh-CN" altLang="en-US" sz="1600" b="1">
                  <a:solidFill>
                    <a:schemeClr val="accent4"/>
                  </a:solidFill>
                </a:rPr>
                <a:t>Title Text Preset</a:t>
              </a:r>
            </a:p>
          </p:txBody>
        </p:sp>
        <p:sp>
          <p:nvSpPr>
            <p:cNvPr id="158" name="Rectangle 30">
              <a:extLst>
                <a:ext uri="{FF2B5EF4-FFF2-40B4-BE49-F238E27FC236}">
                  <a16:creationId xmlns:a16="http://schemas.microsoft.com/office/drawing/2014/main" id="{86F66EAB-0A03-4E21-8E00-A0345858481F}"/>
                </a:ext>
              </a:extLst>
            </p:cNvPr>
            <p:cNvSpPr/>
            <p:nvPr/>
          </p:nvSpPr>
          <p:spPr>
            <a:xfrm>
              <a:off x="8508268" y="4755341"/>
              <a:ext cx="2773448" cy="623248"/>
            </a:xfrm>
            <a:prstGeom prst="rect">
              <a:avLst/>
            </a:prstGeom>
          </p:spPr>
          <p:txBody>
            <a:bodyPr wrap="square" lIns="144000" tIns="0" rIns="0" bIns="0" anchor="ctr" anchorCtr="0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900">
                  <a:solidFill>
                    <a:sysClr val="windowText" lastClr="000000"/>
                  </a:solidFill>
                </a:rPr>
                <a:t>This section is displayed as a text-typesetting placeholder (it is recommended to use theme fonts) If you want to change it, under the (Set Shape format) menu (text options), adjust</a:t>
              </a:r>
            </a:p>
          </p:txBody>
        </p:sp>
      </p:grpSp>
      <p:grpSp>
        <p:nvGrpSpPr>
          <p:cNvPr id="77" name="Group 31">
            <a:extLst>
              <a:ext uri="{FF2B5EF4-FFF2-40B4-BE49-F238E27FC236}">
                <a16:creationId xmlns:a16="http://schemas.microsoft.com/office/drawing/2014/main" id="{E6F30AB6-EAB1-444A-94D0-36A1949AC738}"/>
              </a:ext>
            </a:extLst>
          </p:cNvPr>
          <p:cNvGrpSpPr/>
          <p:nvPr/>
        </p:nvGrpSpPr>
        <p:grpSpPr>
          <a:xfrm>
            <a:off x="789630" y="1752243"/>
            <a:ext cx="521049" cy="521049"/>
            <a:chOff x="1606095" y="4060743"/>
            <a:chExt cx="1056120" cy="1056120"/>
          </a:xfrm>
        </p:grpSpPr>
        <p:sp>
          <p:nvSpPr>
            <p:cNvPr id="153" name="Oval 32">
              <a:extLst>
                <a:ext uri="{FF2B5EF4-FFF2-40B4-BE49-F238E27FC236}">
                  <a16:creationId xmlns:a16="http://schemas.microsoft.com/office/drawing/2014/main" id="{0BE76AC6-2376-418A-BDA4-12BB67A5E799}"/>
                </a:ext>
              </a:extLst>
            </p:cNvPr>
            <p:cNvSpPr/>
            <p:nvPr/>
          </p:nvSpPr>
          <p:spPr>
            <a:xfrm>
              <a:off x="1606095" y="4060743"/>
              <a:ext cx="1056120" cy="105612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154" name="Group 33">
              <a:extLst>
                <a:ext uri="{FF2B5EF4-FFF2-40B4-BE49-F238E27FC236}">
                  <a16:creationId xmlns:a16="http://schemas.microsoft.com/office/drawing/2014/main" id="{4F37D84F-19AA-4C9F-AEE2-81A48E0B91D1}"/>
                </a:ext>
              </a:extLst>
            </p:cNvPr>
            <p:cNvGrpSpPr/>
            <p:nvPr/>
          </p:nvGrpSpPr>
          <p:grpSpPr>
            <a:xfrm>
              <a:off x="1918564" y="4271150"/>
              <a:ext cx="427547" cy="559105"/>
              <a:chOff x="812800" y="2401888"/>
              <a:chExt cx="206375" cy="269875"/>
            </a:xfrm>
            <a:solidFill>
              <a:schemeClr val="bg1"/>
            </a:solidFill>
          </p:grpSpPr>
          <p:sp>
            <p:nvSpPr>
              <p:cNvPr id="155" name="Freeform: Shape 34">
                <a:extLst>
                  <a:ext uri="{FF2B5EF4-FFF2-40B4-BE49-F238E27FC236}">
                    <a16:creationId xmlns:a16="http://schemas.microsoft.com/office/drawing/2014/main" id="{A8E5B166-6053-4AFB-9F23-7994E20EDC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2800" y="2401888"/>
                <a:ext cx="206375" cy="269875"/>
              </a:xfrm>
              <a:custGeom>
                <a:avLst/>
                <a:gdLst>
                  <a:gd name="T0" fmla="*/ 104 w 109"/>
                  <a:gd name="T1" fmla="*/ 68 h 142"/>
                  <a:gd name="T2" fmla="*/ 96 w 109"/>
                  <a:gd name="T3" fmla="*/ 68 h 142"/>
                  <a:gd name="T4" fmla="*/ 96 w 109"/>
                  <a:gd name="T5" fmla="*/ 44 h 142"/>
                  <a:gd name="T6" fmla="*/ 84 w 109"/>
                  <a:gd name="T7" fmla="*/ 13 h 142"/>
                  <a:gd name="T8" fmla="*/ 55 w 109"/>
                  <a:gd name="T9" fmla="*/ 0 h 142"/>
                  <a:gd name="T10" fmla="*/ 25 w 109"/>
                  <a:gd name="T11" fmla="*/ 13 h 142"/>
                  <a:gd name="T12" fmla="*/ 13 w 109"/>
                  <a:gd name="T13" fmla="*/ 44 h 142"/>
                  <a:gd name="T14" fmla="*/ 13 w 109"/>
                  <a:gd name="T15" fmla="*/ 68 h 142"/>
                  <a:gd name="T16" fmla="*/ 6 w 109"/>
                  <a:gd name="T17" fmla="*/ 68 h 142"/>
                  <a:gd name="T18" fmla="*/ 0 w 109"/>
                  <a:gd name="T19" fmla="*/ 73 h 142"/>
                  <a:gd name="T20" fmla="*/ 0 w 109"/>
                  <a:gd name="T21" fmla="*/ 137 h 142"/>
                  <a:gd name="T22" fmla="*/ 6 w 109"/>
                  <a:gd name="T23" fmla="*/ 142 h 142"/>
                  <a:gd name="T24" fmla="*/ 104 w 109"/>
                  <a:gd name="T25" fmla="*/ 142 h 142"/>
                  <a:gd name="T26" fmla="*/ 109 w 109"/>
                  <a:gd name="T27" fmla="*/ 137 h 142"/>
                  <a:gd name="T28" fmla="*/ 109 w 109"/>
                  <a:gd name="T29" fmla="*/ 73 h 142"/>
                  <a:gd name="T30" fmla="*/ 104 w 109"/>
                  <a:gd name="T31" fmla="*/ 68 h 142"/>
                  <a:gd name="T32" fmla="*/ 66 w 109"/>
                  <a:gd name="T33" fmla="*/ 124 h 142"/>
                  <a:gd name="T34" fmla="*/ 55 w 109"/>
                  <a:gd name="T35" fmla="*/ 136 h 142"/>
                  <a:gd name="T36" fmla="*/ 43 w 109"/>
                  <a:gd name="T37" fmla="*/ 124 h 142"/>
                  <a:gd name="T38" fmla="*/ 43 w 109"/>
                  <a:gd name="T39" fmla="*/ 103 h 142"/>
                  <a:gd name="T40" fmla="*/ 55 w 109"/>
                  <a:gd name="T41" fmla="*/ 91 h 142"/>
                  <a:gd name="T42" fmla="*/ 66 w 109"/>
                  <a:gd name="T43" fmla="*/ 103 h 142"/>
                  <a:gd name="T44" fmla="*/ 66 w 109"/>
                  <a:gd name="T45" fmla="*/ 124 h 142"/>
                  <a:gd name="T46" fmla="*/ 77 w 109"/>
                  <a:gd name="T47" fmla="*/ 68 h 142"/>
                  <a:gd name="T48" fmla="*/ 33 w 109"/>
                  <a:gd name="T49" fmla="*/ 68 h 142"/>
                  <a:gd name="T50" fmla="*/ 33 w 109"/>
                  <a:gd name="T51" fmla="*/ 44 h 142"/>
                  <a:gd name="T52" fmla="*/ 39 w 109"/>
                  <a:gd name="T53" fmla="*/ 27 h 142"/>
                  <a:gd name="T54" fmla="*/ 55 w 109"/>
                  <a:gd name="T55" fmla="*/ 20 h 142"/>
                  <a:gd name="T56" fmla="*/ 70 w 109"/>
                  <a:gd name="T57" fmla="*/ 27 h 142"/>
                  <a:gd name="T58" fmla="*/ 77 w 109"/>
                  <a:gd name="T59" fmla="*/ 44 h 142"/>
                  <a:gd name="T60" fmla="*/ 77 w 109"/>
                  <a:gd name="T61" fmla="*/ 68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09" h="142">
                    <a:moveTo>
                      <a:pt x="104" y="68"/>
                    </a:moveTo>
                    <a:cubicBezTo>
                      <a:pt x="96" y="68"/>
                      <a:pt x="96" y="68"/>
                      <a:pt x="96" y="68"/>
                    </a:cubicBezTo>
                    <a:cubicBezTo>
                      <a:pt x="96" y="44"/>
                      <a:pt x="96" y="44"/>
                      <a:pt x="96" y="44"/>
                    </a:cubicBezTo>
                    <a:cubicBezTo>
                      <a:pt x="96" y="32"/>
                      <a:pt x="92" y="21"/>
                      <a:pt x="84" y="13"/>
                    </a:cubicBezTo>
                    <a:cubicBezTo>
                      <a:pt x="77" y="5"/>
                      <a:pt x="66" y="0"/>
                      <a:pt x="55" y="0"/>
                    </a:cubicBezTo>
                    <a:cubicBezTo>
                      <a:pt x="43" y="0"/>
                      <a:pt x="32" y="5"/>
                      <a:pt x="25" y="13"/>
                    </a:cubicBezTo>
                    <a:cubicBezTo>
                      <a:pt x="17" y="21"/>
                      <a:pt x="13" y="32"/>
                      <a:pt x="13" y="44"/>
                    </a:cubicBezTo>
                    <a:cubicBezTo>
                      <a:pt x="13" y="68"/>
                      <a:pt x="13" y="68"/>
                      <a:pt x="13" y="68"/>
                    </a:cubicBezTo>
                    <a:cubicBezTo>
                      <a:pt x="6" y="68"/>
                      <a:pt x="6" y="68"/>
                      <a:pt x="6" y="68"/>
                    </a:cubicBezTo>
                    <a:cubicBezTo>
                      <a:pt x="3" y="68"/>
                      <a:pt x="0" y="71"/>
                      <a:pt x="0" y="73"/>
                    </a:cubicBezTo>
                    <a:cubicBezTo>
                      <a:pt x="0" y="137"/>
                      <a:pt x="0" y="137"/>
                      <a:pt x="0" y="137"/>
                    </a:cubicBezTo>
                    <a:cubicBezTo>
                      <a:pt x="0" y="140"/>
                      <a:pt x="3" y="142"/>
                      <a:pt x="6" y="142"/>
                    </a:cubicBezTo>
                    <a:cubicBezTo>
                      <a:pt x="104" y="142"/>
                      <a:pt x="104" y="142"/>
                      <a:pt x="104" y="142"/>
                    </a:cubicBezTo>
                    <a:cubicBezTo>
                      <a:pt x="107" y="142"/>
                      <a:pt x="109" y="140"/>
                      <a:pt x="109" y="137"/>
                    </a:cubicBezTo>
                    <a:cubicBezTo>
                      <a:pt x="109" y="73"/>
                      <a:pt x="109" y="73"/>
                      <a:pt x="109" y="73"/>
                    </a:cubicBezTo>
                    <a:cubicBezTo>
                      <a:pt x="109" y="71"/>
                      <a:pt x="107" y="68"/>
                      <a:pt x="104" y="68"/>
                    </a:cubicBezTo>
                    <a:close/>
                    <a:moveTo>
                      <a:pt x="66" y="124"/>
                    </a:moveTo>
                    <a:cubicBezTo>
                      <a:pt x="66" y="131"/>
                      <a:pt x="61" y="136"/>
                      <a:pt x="55" y="136"/>
                    </a:cubicBezTo>
                    <a:cubicBezTo>
                      <a:pt x="48" y="136"/>
                      <a:pt x="43" y="131"/>
                      <a:pt x="43" y="124"/>
                    </a:cubicBezTo>
                    <a:cubicBezTo>
                      <a:pt x="43" y="103"/>
                      <a:pt x="43" y="103"/>
                      <a:pt x="43" y="103"/>
                    </a:cubicBezTo>
                    <a:cubicBezTo>
                      <a:pt x="43" y="96"/>
                      <a:pt x="48" y="91"/>
                      <a:pt x="55" y="91"/>
                    </a:cubicBezTo>
                    <a:cubicBezTo>
                      <a:pt x="61" y="91"/>
                      <a:pt x="66" y="96"/>
                      <a:pt x="66" y="103"/>
                    </a:cubicBezTo>
                    <a:lnTo>
                      <a:pt x="66" y="124"/>
                    </a:lnTo>
                    <a:close/>
                    <a:moveTo>
                      <a:pt x="77" y="68"/>
                    </a:moveTo>
                    <a:cubicBezTo>
                      <a:pt x="33" y="68"/>
                      <a:pt x="33" y="68"/>
                      <a:pt x="33" y="68"/>
                    </a:cubicBezTo>
                    <a:cubicBezTo>
                      <a:pt x="33" y="44"/>
                      <a:pt x="33" y="44"/>
                      <a:pt x="33" y="44"/>
                    </a:cubicBezTo>
                    <a:cubicBezTo>
                      <a:pt x="33" y="37"/>
                      <a:pt x="35" y="31"/>
                      <a:pt x="39" y="27"/>
                    </a:cubicBezTo>
                    <a:cubicBezTo>
                      <a:pt x="43" y="23"/>
                      <a:pt x="49" y="20"/>
                      <a:pt x="55" y="20"/>
                    </a:cubicBezTo>
                    <a:cubicBezTo>
                      <a:pt x="60" y="20"/>
                      <a:pt x="66" y="23"/>
                      <a:pt x="70" y="27"/>
                    </a:cubicBezTo>
                    <a:cubicBezTo>
                      <a:pt x="74" y="31"/>
                      <a:pt x="77" y="37"/>
                      <a:pt x="77" y="44"/>
                    </a:cubicBezTo>
                    <a:lnTo>
                      <a:pt x="77" y="6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56" name="Freeform: Shape 35">
                <a:extLst>
                  <a:ext uri="{FF2B5EF4-FFF2-40B4-BE49-F238E27FC236}">
                    <a16:creationId xmlns:a16="http://schemas.microsoft.com/office/drawing/2014/main" id="{BC4DCF87-4CE2-4A4F-AC62-B6A6CDD2DC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3288" y="2586038"/>
                <a:ext cx="25400" cy="60325"/>
              </a:xfrm>
              <a:custGeom>
                <a:avLst/>
                <a:gdLst>
                  <a:gd name="T0" fmla="*/ 7 w 13"/>
                  <a:gd name="T1" fmla="*/ 0 h 32"/>
                  <a:gd name="T2" fmla="*/ 0 w 13"/>
                  <a:gd name="T3" fmla="*/ 7 h 32"/>
                  <a:gd name="T4" fmla="*/ 0 w 13"/>
                  <a:gd name="T5" fmla="*/ 25 h 32"/>
                  <a:gd name="T6" fmla="*/ 7 w 13"/>
                  <a:gd name="T7" fmla="*/ 32 h 32"/>
                  <a:gd name="T8" fmla="*/ 13 w 13"/>
                  <a:gd name="T9" fmla="*/ 25 h 32"/>
                  <a:gd name="T10" fmla="*/ 13 w 13"/>
                  <a:gd name="T11" fmla="*/ 7 h 32"/>
                  <a:gd name="T12" fmla="*/ 7 w 13"/>
                  <a:gd name="T13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32">
                    <a:moveTo>
                      <a:pt x="7" y="0"/>
                    </a:moveTo>
                    <a:cubicBezTo>
                      <a:pt x="3" y="0"/>
                      <a:pt x="0" y="3"/>
                      <a:pt x="0" y="7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9"/>
                      <a:pt x="3" y="32"/>
                      <a:pt x="7" y="32"/>
                    </a:cubicBezTo>
                    <a:cubicBezTo>
                      <a:pt x="10" y="32"/>
                      <a:pt x="13" y="29"/>
                      <a:pt x="13" y="25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3"/>
                      <a:pt x="10" y="0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  <p:grpSp>
        <p:nvGrpSpPr>
          <p:cNvPr id="78" name="Group 36">
            <a:extLst>
              <a:ext uri="{FF2B5EF4-FFF2-40B4-BE49-F238E27FC236}">
                <a16:creationId xmlns:a16="http://schemas.microsoft.com/office/drawing/2014/main" id="{936B93E1-D8FE-4C94-BFE1-B0AA7FAC2182}"/>
              </a:ext>
            </a:extLst>
          </p:cNvPr>
          <p:cNvGrpSpPr/>
          <p:nvPr/>
        </p:nvGrpSpPr>
        <p:grpSpPr>
          <a:xfrm>
            <a:off x="779810" y="2953786"/>
            <a:ext cx="521049" cy="521049"/>
            <a:chOff x="1586190" y="6496166"/>
            <a:chExt cx="1056120" cy="1056120"/>
          </a:xfrm>
        </p:grpSpPr>
        <p:sp>
          <p:nvSpPr>
            <p:cNvPr id="148" name="Oval 37">
              <a:extLst>
                <a:ext uri="{FF2B5EF4-FFF2-40B4-BE49-F238E27FC236}">
                  <a16:creationId xmlns:a16="http://schemas.microsoft.com/office/drawing/2014/main" id="{90E8DC12-BE45-493B-B705-2E9D8A01C9DE}"/>
                </a:ext>
              </a:extLst>
            </p:cNvPr>
            <p:cNvSpPr/>
            <p:nvPr/>
          </p:nvSpPr>
          <p:spPr>
            <a:xfrm>
              <a:off x="1586190" y="6496166"/>
              <a:ext cx="1056120" cy="10561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149" name="Group 38">
              <a:extLst>
                <a:ext uri="{FF2B5EF4-FFF2-40B4-BE49-F238E27FC236}">
                  <a16:creationId xmlns:a16="http://schemas.microsoft.com/office/drawing/2014/main" id="{27E1A7BC-6E43-4894-93E1-8A2D12A4709D}"/>
                </a:ext>
              </a:extLst>
            </p:cNvPr>
            <p:cNvGrpSpPr/>
            <p:nvPr/>
          </p:nvGrpSpPr>
          <p:grpSpPr>
            <a:xfrm>
              <a:off x="1844564" y="6751180"/>
              <a:ext cx="538216" cy="546066"/>
              <a:chOff x="2360613" y="2686051"/>
              <a:chExt cx="217488" cy="220662"/>
            </a:xfrm>
            <a:solidFill>
              <a:schemeClr val="bg1"/>
            </a:solidFill>
          </p:grpSpPr>
          <p:sp>
            <p:nvSpPr>
              <p:cNvPr id="150" name="Freeform: Shape 39">
                <a:extLst>
                  <a:ext uri="{FF2B5EF4-FFF2-40B4-BE49-F238E27FC236}">
                    <a16:creationId xmlns:a16="http://schemas.microsoft.com/office/drawing/2014/main" id="{1C159035-1876-4635-AA82-1374FE2EF0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7288" y="2686051"/>
                <a:ext cx="150813" cy="150813"/>
              </a:xfrm>
              <a:custGeom>
                <a:avLst/>
                <a:gdLst>
                  <a:gd name="T0" fmla="*/ 65 w 79"/>
                  <a:gd name="T1" fmla="*/ 14 h 79"/>
                  <a:gd name="T2" fmla="*/ 14 w 79"/>
                  <a:gd name="T3" fmla="*/ 14 h 79"/>
                  <a:gd name="T4" fmla="*/ 12 w 79"/>
                  <a:gd name="T5" fmla="*/ 63 h 79"/>
                  <a:gd name="T6" fmla="*/ 12 w 79"/>
                  <a:gd name="T7" fmla="*/ 63 h 79"/>
                  <a:gd name="T8" fmla="*/ 17 w 79"/>
                  <a:gd name="T9" fmla="*/ 68 h 79"/>
                  <a:gd name="T10" fmla="*/ 65 w 79"/>
                  <a:gd name="T11" fmla="*/ 65 h 79"/>
                  <a:gd name="T12" fmla="*/ 65 w 79"/>
                  <a:gd name="T13" fmla="*/ 14 h 79"/>
                  <a:gd name="T14" fmla="*/ 58 w 79"/>
                  <a:gd name="T15" fmla="*/ 59 h 79"/>
                  <a:gd name="T16" fmla="*/ 20 w 79"/>
                  <a:gd name="T17" fmla="*/ 59 h 79"/>
                  <a:gd name="T18" fmla="*/ 20 w 79"/>
                  <a:gd name="T19" fmla="*/ 21 h 79"/>
                  <a:gd name="T20" fmla="*/ 59 w 79"/>
                  <a:gd name="T21" fmla="*/ 21 h 79"/>
                  <a:gd name="T22" fmla="*/ 58 w 79"/>
                  <a:gd name="T23" fmla="*/ 5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9" h="79">
                    <a:moveTo>
                      <a:pt x="65" y="14"/>
                    </a:moveTo>
                    <a:cubicBezTo>
                      <a:pt x="51" y="0"/>
                      <a:pt x="28" y="0"/>
                      <a:pt x="14" y="14"/>
                    </a:cubicBezTo>
                    <a:cubicBezTo>
                      <a:pt x="1" y="27"/>
                      <a:pt x="0" y="48"/>
                      <a:pt x="12" y="63"/>
                    </a:cubicBezTo>
                    <a:cubicBezTo>
                      <a:pt x="12" y="63"/>
                      <a:pt x="12" y="63"/>
                      <a:pt x="12" y="63"/>
                    </a:cubicBezTo>
                    <a:cubicBezTo>
                      <a:pt x="14" y="65"/>
                      <a:pt x="15" y="66"/>
                      <a:pt x="17" y="68"/>
                    </a:cubicBezTo>
                    <a:cubicBezTo>
                      <a:pt x="31" y="79"/>
                      <a:pt x="52" y="78"/>
                      <a:pt x="65" y="65"/>
                    </a:cubicBezTo>
                    <a:cubicBezTo>
                      <a:pt x="79" y="51"/>
                      <a:pt x="79" y="28"/>
                      <a:pt x="65" y="14"/>
                    </a:cubicBezTo>
                    <a:close/>
                    <a:moveTo>
                      <a:pt x="58" y="59"/>
                    </a:moveTo>
                    <a:cubicBezTo>
                      <a:pt x="48" y="69"/>
                      <a:pt x="31" y="69"/>
                      <a:pt x="20" y="59"/>
                    </a:cubicBezTo>
                    <a:cubicBezTo>
                      <a:pt x="10" y="48"/>
                      <a:pt x="10" y="31"/>
                      <a:pt x="20" y="21"/>
                    </a:cubicBezTo>
                    <a:cubicBezTo>
                      <a:pt x="31" y="10"/>
                      <a:pt x="48" y="10"/>
                      <a:pt x="59" y="21"/>
                    </a:cubicBezTo>
                    <a:cubicBezTo>
                      <a:pt x="69" y="31"/>
                      <a:pt x="69" y="48"/>
                      <a:pt x="58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51" name="Freeform: Shape 40">
                <a:extLst>
                  <a:ext uri="{FF2B5EF4-FFF2-40B4-BE49-F238E27FC236}">
                    <a16:creationId xmlns:a16="http://schemas.microsoft.com/office/drawing/2014/main" id="{6E508957-AF5E-42CD-93EA-9ED70C70BF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0613" y="2814638"/>
                <a:ext cx="92075" cy="92075"/>
              </a:xfrm>
              <a:custGeom>
                <a:avLst/>
                <a:gdLst>
                  <a:gd name="T0" fmla="*/ 0 w 58"/>
                  <a:gd name="T1" fmla="*/ 46 h 58"/>
                  <a:gd name="T2" fmla="*/ 11 w 58"/>
                  <a:gd name="T3" fmla="*/ 58 h 58"/>
                  <a:gd name="T4" fmla="*/ 58 w 58"/>
                  <a:gd name="T5" fmla="*/ 7 h 58"/>
                  <a:gd name="T6" fmla="*/ 50 w 58"/>
                  <a:gd name="T7" fmla="*/ 0 h 58"/>
                  <a:gd name="T8" fmla="*/ 0 w 58"/>
                  <a:gd name="T9" fmla="*/ 4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58">
                    <a:moveTo>
                      <a:pt x="0" y="46"/>
                    </a:moveTo>
                    <a:lnTo>
                      <a:pt x="11" y="58"/>
                    </a:lnTo>
                    <a:lnTo>
                      <a:pt x="58" y="7"/>
                    </a:lnTo>
                    <a:lnTo>
                      <a:pt x="50" y="0"/>
                    </a:lnTo>
                    <a:lnTo>
                      <a:pt x="0" y="4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52" name="Freeform: Shape 41">
                <a:extLst>
                  <a:ext uri="{FF2B5EF4-FFF2-40B4-BE49-F238E27FC236}">
                    <a16:creationId xmlns:a16="http://schemas.microsoft.com/office/drawing/2014/main" id="{3E054F8C-EB2C-4067-A69A-8140735D06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5075" y="2736851"/>
                <a:ext cx="57150" cy="68263"/>
              </a:xfrm>
              <a:custGeom>
                <a:avLst/>
                <a:gdLst>
                  <a:gd name="T0" fmla="*/ 16 w 30"/>
                  <a:gd name="T1" fmla="*/ 0 h 36"/>
                  <a:gd name="T2" fmla="*/ 0 w 30"/>
                  <a:gd name="T3" fmla="*/ 34 h 36"/>
                  <a:gd name="T4" fmla="*/ 6 w 30"/>
                  <a:gd name="T5" fmla="*/ 36 h 36"/>
                  <a:gd name="T6" fmla="*/ 16 w 30"/>
                  <a:gd name="T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36">
                    <a:moveTo>
                      <a:pt x="16" y="0"/>
                    </a:moveTo>
                    <a:cubicBezTo>
                      <a:pt x="21" y="26"/>
                      <a:pt x="0" y="34"/>
                      <a:pt x="0" y="34"/>
                    </a:cubicBezTo>
                    <a:cubicBezTo>
                      <a:pt x="6" y="36"/>
                      <a:pt x="6" y="36"/>
                      <a:pt x="6" y="36"/>
                    </a:cubicBezTo>
                    <a:cubicBezTo>
                      <a:pt x="30" y="21"/>
                      <a:pt x="16" y="0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  <p:grpSp>
        <p:nvGrpSpPr>
          <p:cNvPr id="79" name="Group 42">
            <a:extLst>
              <a:ext uri="{FF2B5EF4-FFF2-40B4-BE49-F238E27FC236}">
                <a16:creationId xmlns:a16="http://schemas.microsoft.com/office/drawing/2014/main" id="{BFAB4725-394A-4BDA-9C65-0E95D0C77E18}"/>
              </a:ext>
            </a:extLst>
          </p:cNvPr>
          <p:cNvGrpSpPr/>
          <p:nvPr/>
        </p:nvGrpSpPr>
        <p:grpSpPr>
          <a:xfrm>
            <a:off x="7900871" y="3393932"/>
            <a:ext cx="521049" cy="521049"/>
            <a:chOff x="16019957" y="7388303"/>
            <a:chExt cx="1056120" cy="1056120"/>
          </a:xfrm>
        </p:grpSpPr>
        <p:sp>
          <p:nvSpPr>
            <p:cNvPr id="143" name="Oval 43">
              <a:extLst>
                <a:ext uri="{FF2B5EF4-FFF2-40B4-BE49-F238E27FC236}">
                  <a16:creationId xmlns:a16="http://schemas.microsoft.com/office/drawing/2014/main" id="{AB41C0C9-B68D-4232-9098-4318DEF75889}"/>
                </a:ext>
              </a:extLst>
            </p:cNvPr>
            <p:cNvSpPr/>
            <p:nvPr/>
          </p:nvSpPr>
          <p:spPr>
            <a:xfrm>
              <a:off x="16019957" y="7388303"/>
              <a:ext cx="1056120" cy="105612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144" name="Group 44">
              <a:extLst>
                <a:ext uri="{FF2B5EF4-FFF2-40B4-BE49-F238E27FC236}">
                  <a16:creationId xmlns:a16="http://schemas.microsoft.com/office/drawing/2014/main" id="{54C9FB87-3A19-4509-B7AB-0A1E451F3E4A}"/>
                </a:ext>
              </a:extLst>
            </p:cNvPr>
            <p:cNvGrpSpPr/>
            <p:nvPr/>
          </p:nvGrpSpPr>
          <p:grpSpPr>
            <a:xfrm>
              <a:off x="16239153" y="7683306"/>
              <a:ext cx="617770" cy="457609"/>
              <a:chOff x="4598988" y="3619501"/>
              <a:chExt cx="214313" cy="158750"/>
            </a:xfrm>
            <a:solidFill>
              <a:schemeClr val="bg1"/>
            </a:solidFill>
          </p:grpSpPr>
          <p:sp>
            <p:nvSpPr>
              <p:cNvPr id="145" name="Freeform: Shape 45">
                <a:extLst>
                  <a:ext uri="{FF2B5EF4-FFF2-40B4-BE49-F238E27FC236}">
                    <a16:creationId xmlns:a16="http://schemas.microsoft.com/office/drawing/2014/main" id="{DACAC992-3DC0-4571-8DA6-79E032A7BD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5188" y="3729038"/>
                <a:ext cx="61913" cy="49213"/>
              </a:xfrm>
              <a:custGeom>
                <a:avLst/>
                <a:gdLst>
                  <a:gd name="T0" fmla="*/ 36 w 38"/>
                  <a:gd name="T1" fmla="*/ 10 h 30"/>
                  <a:gd name="T2" fmla="*/ 1 w 38"/>
                  <a:gd name="T3" fmla="*/ 11 h 30"/>
                  <a:gd name="T4" fmla="*/ 1 w 38"/>
                  <a:gd name="T5" fmla="*/ 13 h 30"/>
                  <a:gd name="T6" fmla="*/ 19 w 38"/>
                  <a:gd name="T7" fmla="*/ 30 h 30"/>
                  <a:gd name="T8" fmla="*/ 36 w 38"/>
                  <a:gd name="T9" fmla="*/ 13 h 30"/>
                  <a:gd name="T10" fmla="*/ 36 w 38"/>
                  <a:gd name="T11" fmla="*/ 1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36" y="10"/>
                    </a:moveTo>
                    <a:cubicBezTo>
                      <a:pt x="26" y="1"/>
                      <a:pt x="12" y="0"/>
                      <a:pt x="1" y="11"/>
                    </a:cubicBezTo>
                    <a:cubicBezTo>
                      <a:pt x="0" y="11"/>
                      <a:pt x="0" y="12"/>
                      <a:pt x="1" y="13"/>
                    </a:cubicBezTo>
                    <a:cubicBezTo>
                      <a:pt x="19" y="30"/>
                      <a:pt x="19" y="30"/>
                      <a:pt x="19" y="30"/>
                    </a:cubicBezTo>
                    <a:cubicBezTo>
                      <a:pt x="36" y="13"/>
                      <a:pt x="36" y="13"/>
                      <a:pt x="36" y="13"/>
                    </a:cubicBezTo>
                    <a:cubicBezTo>
                      <a:pt x="38" y="11"/>
                      <a:pt x="37" y="11"/>
                      <a:pt x="3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6" name="Freeform: Shape 46">
                <a:extLst>
                  <a:ext uri="{FF2B5EF4-FFF2-40B4-BE49-F238E27FC236}">
                    <a16:creationId xmlns:a16="http://schemas.microsoft.com/office/drawing/2014/main" id="{5C31D6C8-387B-4082-8A71-F2CCEA69FC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3913" y="3675063"/>
                <a:ext cx="142875" cy="63500"/>
              </a:xfrm>
              <a:custGeom>
                <a:avLst/>
                <a:gdLst>
                  <a:gd name="T0" fmla="*/ 87 w 88"/>
                  <a:gd name="T1" fmla="*/ 23 h 39"/>
                  <a:gd name="T2" fmla="*/ 0 w 88"/>
                  <a:gd name="T3" fmla="*/ 24 h 39"/>
                  <a:gd name="T4" fmla="*/ 0 w 88"/>
                  <a:gd name="T5" fmla="*/ 26 h 39"/>
                  <a:gd name="T6" fmla="*/ 13 w 88"/>
                  <a:gd name="T7" fmla="*/ 38 h 39"/>
                  <a:gd name="T8" fmla="*/ 15 w 88"/>
                  <a:gd name="T9" fmla="*/ 38 h 39"/>
                  <a:gd name="T10" fmla="*/ 73 w 88"/>
                  <a:gd name="T11" fmla="*/ 38 h 39"/>
                  <a:gd name="T12" fmla="*/ 75 w 88"/>
                  <a:gd name="T13" fmla="*/ 38 h 39"/>
                  <a:gd name="T14" fmla="*/ 87 w 88"/>
                  <a:gd name="T15" fmla="*/ 26 h 39"/>
                  <a:gd name="T16" fmla="*/ 87 w 88"/>
                  <a:gd name="T17" fmla="*/ 26 h 39"/>
                  <a:gd name="T18" fmla="*/ 87 w 88"/>
                  <a:gd name="T19" fmla="*/ 24 h 39"/>
                  <a:gd name="T20" fmla="*/ 87 w 88"/>
                  <a:gd name="T21" fmla="*/ 23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8" h="39">
                    <a:moveTo>
                      <a:pt x="87" y="23"/>
                    </a:moveTo>
                    <a:cubicBezTo>
                      <a:pt x="63" y="0"/>
                      <a:pt x="24" y="0"/>
                      <a:pt x="0" y="24"/>
                    </a:cubicBezTo>
                    <a:cubicBezTo>
                      <a:pt x="0" y="24"/>
                      <a:pt x="0" y="25"/>
                      <a:pt x="0" y="26"/>
                    </a:cubicBezTo>
                    <a:cubicBezTo>
                      <a:pt x="13" y="38"/>
                      <a:pt x="13" y="38"/>
                      <a:pt x="13" y="38"/>
                    </a:cubicBezTo>
                    <a:cubicBezTo>
                      <a:pt x="13" y="39"/>
                      <a:pt x="14" y="39"/>
                      <a:pt x="15" y="38"/>
                    </a:cubicBezTo>
                    <a:cubicBezTo>
                      <a:pt x="31" y="22"/>
                      <a:pt x="57" y="22"/>
                      <a:pt x="73" y="38"/>
                    </a:cubicBezTo>
                    <a:cubicBezTo>
                      <a:pt x="73" y="39"/>
                      <a:pt x="74" y="39"/>
                      <a:pt x="75" y="38"/>
                    </a:cubicBezTo>
                    <a:cubicBezTo>
                      <a:pt x="87" y="26"/>
                      <a:pt x="87" y="26"/>
                      <a:pt x="87" y="26"/>
                    </a:cubicBezTo>
                    <a:cubicBezTo>
                      <a:pt x="87" y="26"/>
                      <a:pt x="87" y="26"/>
                      <a:pt x="87" y="26"/>
                    </a:cubicBezTo>
                    <a:cubicBezTo>
                      <a:pt x="88" y="25"/>
                      <a:pt x="88" y="24"/>
                      <a:pt x="87" y="24"/>
                    </a:cubicBezTo>
                    <a:lnTo>
                      <a:pt x="87" y="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7" name="Freeform: Shape 47">
                <a:extLst>
                  <a:ext uri="{FF2B5EF4-FFF2-40B4-BE49-F238E27FC236}">
                    <a16:creationId xmlns:a16="http://schemas.microsoft.com/office/drawing/2014/main" id="{FD7F9C4A-3A7E-4314-9B2A-35540BAC70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8988" y="3619501"/>
                <a:ext cx="214313" cy="82550"/>
              </a:xfrm>
              <a:custGeom>
                <a:avLst/>
                <a:gdLst>
                  <a:gd name="T0" fmla="*/ 131 w 132"/>
                  <a:gd name="T1" fmla="*/ 36 h 51"/>
                  <a:gd name="T2" fmla="*/ 131 w 132"/>
                  <a:gd name="T3" fmla="*/ 36 h 51"/>
                  <a:gd name="T4" fmla="*/ 1 w 132"/>
                  <a:gd name="T5" fmla="*/ 36 h 51"/>
                  <a:gd name="T6" fmla="*/ 1 w 132"/>
                  <a:gd name="T7" fmla="*/ 38 h 51"/>
                  <a:gd name="T8" fmla="*/ 13 w 132"/>
                  <a:gd name="T9" fmla="*/ 51 h 51"/>
                  <a:gd name="T10" fmla="*/ 16 w 132"/>
                  <a:gd name="T11" fmla="*/ 51 h 51"/>
                  <a:gd name="T12" fmla="*/ 116 w 132"/>
                  <a:gd name="T13" fmla="*/ 51 h 51"/>
                  <a:gd name="T14" fmla="*/ 118 w 132"/>
                  <a:gd name="T15" fmla="*/ 51 h 51"/>
                  <a:gd name="T16" fmla="*/ 131 w 132"/>
                  <a:gd name="T17" fmla="*/ 38 h 51"/>
                  <a:gd name="T18" fmla="*/ 131 w 132"/>
                  <a:gd name="T19" fmla="*/ 38 h 51"/>
                  <a:gd name="T20" fmla="*/ 131 w 132"/>
                  <a:gd name="T21" fmla="*/ 36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2" h="51">
                    <a:moveTo>
                      <a:pt x="131" y="36"/>
                    </a:moveTo>
                    <a:cubicBezTo>
                      <a:pt x="131" y="36"/>
                      <a:pt x="131" y="36"/>
                      <a:pt x="131" y="36"/>
                    </a:cubicBezTo>
                    <a:cubicBezTo>
                      <a:pt x="95" y="0"/>
                      <a:pt x="36" y="0"/>
                      <a:pt x="1" y="36"/>
                    </a:cubicBezTo>
                    <a:cubicBezTo>
                      <a:pt x="0" y="37"/>
                      <a:pt x="0" y="37"/>
                      <a:pt x="1" y="38"/>
                    </a:cubicBezTo>
                    <a:cubicBezTo>
                      <a:pt x="13" y="51"/>
                      <a:pt x="13" y="51"/>
                      <a:pt x="13" y="51"/>
                    </a:cubicBezTo>
                    <a:cubicBezTo>
                      <a:pt x="14" y="51"/>
                      <a:pt x="15" y="51"/>
                      <a:pt x="16" y="51"/>
                    </a:cubicBezTo>
                    <a:cubicBezTo>
                      <a:pt x="43" y="23"/>
                      <a:pt x="88" y="23"/>
                      <a:pt x="116" y="51"/>
                    </a:cubicBezTo>
                    <a:cubicBezTo>
                      <a:pt x="117" y="51"/>
                      <a:pt x="118" y="51"/>
                      <a:pt x="118" y="51"/>
                    </a:cubicBezTo>
                    <a:cubicBezTo>
                      <a:pt x="131" y="38"/>
                      <a:pt x="131" y="38"/>
                      <a:pt x="131" y="38"/>
                    </a:cubicBezTo>
                    <a:cubicBezTo>
                      <a:pt x="131" y="38"/>
                      <a:pt x="131" y="38"/>
                      <a:pt x="131" y="38"/>
                    </a:cubicBezTo>
                    <a:cubicBezTo>
                      <a:pt x="132" y="37"/>
                      <a:pt x="132" y="37"/>
                      <a:pt x="131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  <p:grpSp>
        <p:nvGrpSpPr>
          <p:cNvPr id="80" name="Group 48">
            <a:extLst>
              <a:ext uri="{FF2B5EF4-FFF2-40B4-BE49-F238E27FC236}">
                <a16:creationId xmlns:a16="http://schemas.microsoft.com/office/drawing/2014/main" id="{AA0C2FB5-EEEA-4DCB-8F61-8A3423F35229}"/>
              </a:ext>
            </a:extLst>
          </p:cNvPr>
          <p:cNvGrpSpPr/>
          <p:nvPr/>
        </p:nvGrpSpPr>
        <p:grpSpPr>
          <a:xfrm>
            <a:off x="7891051" y="4595475"/>
            <a:ext cx="521049" cy="521049"/>
            <a:chOff x="16000052" y="9823726"/>
            <a:chExt cx="1056120" cy="1056120"/>
          </a:xfrm>
        </p:grpSpPr>
        <p:sp>
          <p:nvSpPr>
            <p:cNvPr id="141" name="Oval 49">
              <a:extLst>
                <a:ext uri="{FF2B5EF4-FFF2-40B4-BE49-F238E27FC236}">
                  <a16:creationId xmlns:a16="http://schemas.microsoft.com/office/drawing/2014/main" id="{64915E03-CFC3-4C3F-9A27-A79BEBF219B5}"/>
                </a:ext>
              </a:extLst>
            </p:cNvPr>
            <p:cNvSpPr/>
            <p:nvPr/>
          </p:nvSpPr>
          <p:spPr>
            <a:xfrm>
              <a:off x="16000052" y="9823726"/>
              <a:ext cx="1056120" cy="105612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2" name="Freeform: Shape 50">
              <a:extLst>
                <a:ext uri="{FF2B5EF4-FFF2-40B4-BE49-F238E27FC236}">
                  <a16:creationId xmlns:a16="http://schemas.microsoft.com/office/drawing/2014/main" id="{BD8FD138-4820-4275-A676-52C71303C2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19976" y="10121928"/>
              <a:ext cx="616271" cy="419591"/>
            </a:xfrm>
            <a:custGeom>
              <a:avLst/>
              <a:gdLst>
                <a:gd name="T0" fmla="*/ 135 w 157"/>
                <a:gd name="T1" fmla="*/ 47 h 107"/>
                <a:gd name="T2" fmla="*/ 137 w 157"/>
                <a:gd name="T3" fmla="*/ 37 h 107"/>
                <a:gd name="T4" fmla="*/ 100 w 157"/>
                <a:gd name="T5" fmla="*/ 0 h 107"/>
                <a:gd name="T6" fmla="*/ 73 w 157"/>
                <a:gd name="T7" fmla="*/ 18 h 107"/>
                <a:gd name="T8" fmla="*/ 46 w 157"/>
                <a:gd name="T9" fmla="*/ 8 h 107"/>
                <a:gd name="T10" fmla="*/ 20 w 157"/>
                <a:gd name="T11" fmla="*/ 40 h 107"/>
                <a:gd name="T12" fmla="*/ 21 w 157"/>
                <a:gd name="T13" fmla="*/ 47 h 107"/>
                <a:gd name="T14" fmla="*/ 0 w 157"/>
                <a:gd name="T15" fmla="*/ 76 h 107"/>
                <a:gd name="T16" fmla="*/ 31 w 157"/>
                <a:gd name="T17" fmla="*/ 107 h 107"/>
                <a:gd name="T18" fmla="*/ 126 w 157"/>
                <a:gd name="T19" fmla="*/ 107 h 107"/>
                <a:gd name="T20" fmla="*/ 157 w 157"/>
                <a:gd name="T21" fmla="*/ 76 h 107"/>
                <a:gd name="T22" fmla="*/ 135 w 157"/>
                <a:gd name="T23" fmla="*/ 47 h 107"/>
                <a:gd name="T24" fmla="*/ 120 w 157"/>
                <a:gd name="T25" fmla="*/ 101 h 107"/>
                <a:gd name="T26" fmla="*/ 79 w 157"/>
                <a:gd name="T27" fmla="*/ 101 h 107"/>
                <a:gd name="T28" fmla="*/ 104 w 157"/>
                <a:gd name="T29" fmla="*/ 76 h 107"/>
                <a:gd name="T30" fmla="*/ 103 w 157"/>
                <a:gd name="T31" fmla="*/ 73 h 107"/>
                <a:gd name="T32" fmla="*/ 92 w 157"/>
                <a:gd name="T33" fmla="*/ 73 h 107"/>
                <a:gd name="T34" fmla="*/ 92 w 157"/>
                <a:gd name="T35" fmla="*/ 68 h 107"/>
                <a:gd name="T36" fmla="*/ 92 w 157"/>
                <a:gd name="T37" fmla="*/ 37 h 107"/>
                <a:gd name="T38" fmla="*/ 90 w 157"/>
                <a:gd name="T39" fmla="*/ 36 h 107"/>
                <a:gd name="T40" fmla="*/ 64 w 157"/>
                <a:gd name="T41" fmla="*/ 36 h 107"/>
                <a:gd name="T42" fmla="*/ 62 w 157"/>
                <a:gd name="T43" fmla="*/ 38 h 107"/>
                <a:gd name="T44" fmla="*/ 62 w 157"/>
                <a:gd name="T45" fmla="*/ 68 h 107"/>
                <a:gd name="T46" fmla="*/ 62 w 157"/>
                <a:gd name="T47" fmla="*/ 73 h 107"/>
                <a:gd name="T48" fmla="*/ 51 w 157"/>
                <a:gd name="T49" fmla="*/ 73 h 107"/>
                <a:gd name="T50" fmla="*/ 51 w 157"/>
                <a:gd name="T51" fmla="*/ 76 h 107"/>
                <a:gd name="T52" fmla="*/ 76 w 157"/>
                <a:gd name="T53" fmla="*/ 101 h 107"/>
                <a:gd name="T54" fmla="*/ 38 w 157"/>
                <a:gd name="T55" fmla="*/ 101 h 107"/>
                <a:gd name="T56" fmla="*/ 11 w 157"/>
                <a:gd name="T57" fmla="*/ 75 h 107"/>
                <a:gd name="T58" fmla="*/ 29 w 157"/>
                <a:gd name="T59" fmla="*/ 50 h 107"/>
                <a:gd name="T60" fmla="*/ 28 w 157"/>
                <a:gd name="T61" fmla="*/ 44 h 107"/>
                <a:gd name="T62" fmla="*/ 51 w 157"/>
                <a:gd name="T63" fmla="*/ 17 h 107"/>
                <a:gd name="T64" fmla="*/ 75 w 157"/>
                <a:gd name="T65" fmla="*/ 30 h 107"/>
                <a:gd name="T66" fmla="*/ 98 w 157"/>
                <a:gd name="T67" fmla="*/ 11 h 107"/>
                <a:gd name="T68" fmla="*/ 128 w 157"/>
                <a:gd name="T69" fmla="*/ 42 h 107"/>
                <a:gd name="T70" fmla="*/ 127 w 157"/>
                <a:gd name="T71" fmla="*/ 50 h 107"/>
                <a:gd name="T72" fmla="*/ 147 w 157"/>
                <a:gd name="T73" fmla="*/ 75 h 107"/>
                <a:gd name="T74" fmla="*/ 120 w 157"/>
                <a:gd name="T75" fmla="*/ 101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7" h="107">
                  <a:moveTo>
                    <a:pt x="135" y="47"/>
                  </a:moveTo>
                  <a:cubicBezTo>
                    <a:pt x="136" y="44"/>
                    <a:pt x="137" y="40"/>
                    <a:pt x="137" y="37"/>
                  </a:cubicBezTo>
                  <a:cubicBezTo>
                    <a:pt x="137" y="17"/>
                    <a:pt x="120" y="0"/>
                    <a:pt x="100" y="0"/>
                  </a:cubicBezTo>
                  <a:cubicBezTo>
                    <a:pt x="76" y="0"/>
                    <a:pt x="73" y="18"/>
                    <a:pt x="73" y="18"/>
                  </a:cubicBezTo>
                  <a:cubicBezTo>
                    <a:pt x="73" y="18"/>
                    <a:pt x="63" y="6"/>
                    <a:pt x="46" y="8"/>
                  </a:cubicBezTo>
                  <a:cubicBezTo>
                    <a:pt x="30" y="11"/>
                    <a:pt x="20" y="25"/>
                    <a:pt x="20" y="40"/>
                  </a:cubicBezTo>
                  <a:cubicBezTo>
                    <a:pt x="20" y="42"/>
                    <a:pt x="20" y="45"/>
                    <a:pt x="21" y="47"/>
                  </a:cubicBezTo>
                  <a:cubicBezTo>
                    <a:pt x="9" y="51"/>
                    <a:pt x="0" y="63"/>
                    <a:pt x="0" y="76"/>
                  </a:cubicBezTo>
                  <a:cubicBezTo>
                    <a:pt x="0" y="93"/>
                    <a:pt x="14" y="107"/>
                    <a:pt x="31" y="107"/>
                  </a:cubicBezTo>
                  <a:cubicBezTo>
                    <a:pt x="126" y="107"/>
                    <a:pt x="126" y="107"/>
                    <a:pt x="126" y="107"/>
                  </a:cubicBezTo>
                  <a:cubicBezTo>
                    <a:pt x="143" y="107"/>
                    <a:pt x="157" y="93"/>
                    <a:pt x="157" y="76"/>
                  </a:cubicBezTo>
                  <a:cubicBezTo>
                    <a:pt x="157" y="62"/>
                    <a:pt x="148" y="51"/>
                    <a:pt x="135" y="47"/>
                  </a:cubicBezTo>
                  <a:close/>
                  <a:moveTo>
                    <a:pt x="120" y="101"/>
                  </a:moveTo>
                  <a:cubicBezTo>
                    <a:pt x="79" y="101"/>
                    <a:pt x="79" y="101"/>
                    <a:pt x="79" y="101"/>
                  </a:cubicBezTo>
                  <a:cubicBezTo>
                    <a:pt x="82" y="97"/>
                    <a:pt x="104" y="76"/>
                    <a:pt x="104" y="76"/>
                  </a:cubicBezTo>
                  <a:cubicBezTo>
                    <a:pt x="104" y="76"/>
                    <a:pt x="107" y="73"/>
                    <a:pt x="103" y="73"/>
                  </a:cubicBezTo>
                  <a:cubicBezTo>
                    <a:pt x="99" y="73"/>
                    <a:pt x="92" y="73"/>
                    <a:pt x="92" y="73"/>
                  </a:cubicBezTo>
                  <a:cubicBezTo>
                    <a:pt x="92" y="73"/>
                    <a:pt x="92" y="71"/>
                    <a:pt x="92" y="68"/>
                  </a:cubicBezTo>
                  <a:cubicBezTo>
                    <a:pt x="92" y="60"/>
                    <a:pt x="92" y="44"/>
                    <a:pt x="92" y="37"/>
                  </a:cubicBezTo>
                  <a:cubicBezTo>
                    <a:pt x="92" y="37"/>
                    <a:pt x="92" y="36"/>
                    <a:pt x="90" y="36"/>
                  </a:cubicBezTo>
                  <a:cubicBezTo>
                    <a:pt x="88" y="36"/>
                    <a:pt x="67" y="36"/>
                    <a:pt x="64" y="36"/>
                  </a:cubicBezTo>
                  <a:cubicBezTo>
                    <a:pt x="62" y="36"/>
                    <a:pt x="62" y="38"/>
                    <a:pt x="62" y="38"/>
                  </a:cubicBezTo>
                  <a:cubicBezTo>
                    <a:pt x="62" y="44"/>
                    <a:pt x="62" y="60"/>
                    <a:pt x="62" y="68"/>
                  </a:cubicBezTo>
                  <a:cubicBezTo>
                    <a:pt x="62" y="71"/>
                    <a:pt x="62" y="73"/>
                    <a:pt x="62" y="73"/>
                  </a:cubicBezTo>
                  <a:cubicBezTo>
                    <a:pt x="62" y="73"/>
                    <a:pt x="54" y="73"/>
                    <a:pt x="51" y="73"/>
                  </a:cubicBezTo>
                  <a:cubicBezTo>
                    <a:pt x="48" y="73"/>
                    <a:pt x="51" y="76"/>
                    <a:pt x="51" y="76"/>
                  </a:cubicBezTo>
                  <a:cubicBezTo>
                    <a:pt x="76" y="101"/>
                    <a:pt x="76" y="101"/>
                    <a:pt x="76" y="101"/>
                  </a:cubicBezTo>
                  <a:cubicBezTo>
                    <a:pt x="38" y="101"/>
                    <a:pt x="38" y="101"/>
                    <a:pt x="38" y="101"/>
                  </a:cubicBezTo>
                  <a:cubicBezTo>
                    <a:pt x="23" y="101"/>
                    <a:pt x="11" y="89"/>
                    <a:pt x="11" y="75"/>
                  </a:cubicBezTo>
                  <a:cubicBezTo>
                    <a:pt x="11" y="63"/>
                    <a:pt x="19" y="54"/>
                    <a:pt x="29" y="50"/>
                  </a:cubicBezTo>
                  <a:cubicBezTo>
                    <a:pt x="28" y="48"/>
                    <a:pt x="28" y="46"/>
                    <a:pt x="28" y="44"/>
                  </a:cubicBezTo>
                  <a:cubicBezTo>
                    <a:pt x="28" y="32"/>
                    <a:pt x="37" y="20"/>
                    <a:pt x="51" y="17"/>
                  </a:cubicBezTo>
                  <a:cubicBezTo>
                    <a:pt x="66" y="16"/>
                    <a:pt x="75" y="30"/>
                    <a:pt x="75" y="30"/>
                  </a:cubicBezTo>
                  <a:cubicBezTo>
                    <a:pt x="75" y="30"/>
                    <a:pt x="77" y="11"/>
                    <a:pt x="98" y="11"/>
                  </a:cubicBezTo>
                  <a:cubicBezTo>
                    <a:pt x="115" y="11"/>
                    <a:pt x="128" y="25"/>
                    <a:pt x="128" y="42"/>
                  </a:cubicBezTo>
                  <a:cubicBezTo>
                    <a:pt x="128" y="45"/>
                    <a:pt x="128" y="48"/>
                    <a:pt x="127" y="50"/>
                  </a:cubicBezTo>
                  <a:cubicBezTo>
                    <a:pt x="138" y="53"/>
                    <a:pt x="147" y="63"/>
                    <a:pt x="147" y="75"/>
                  </a:cubicBezTo>
                  <a:cubicBezTo>
                    <a:pt x="147" y="89"/>
                    <a:pt x="135" y="101"/>
                    <a:pt x="120" y="10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81" name="Rectangle 2">
            <a:extLst>
              <a:ext uri="{FF2B5EF4-FFF2-40B4-BE49-F238E27FC236}">
                <a16:creationId xmlns:a16="http://schemas.microsoft.com/office/drawing/2014/main" id="{AE1FCA1C-8453-4457-8F81-4AD63A864DD3}"/>
              </a:ext>
            </a:extLst>
          </p:cNvPr>
          <p:cNvSpPr/>
          <p:nvPr/>
        </p:nvSpPr>
        <p:spPr>
          <a:xfrm>
            <a:off x="5949916" y="2863679"/>
            <a:ext cx="674864" cy="169277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/>
          <a:p>
            <a:pPr lvl="0" algn="ctr"/>
            <a:r>
              <a:rPr lang="id-ID" altLang="zh-CN" sz="1100" b="1">
                <a:solidFill>
                  <a:schemeClr val="bg1"/>
                </a:solidFill>
              </a:rPr>
              <a:t>2002-2004</a:t>
            </a:r>
          </a:p>
        </p:txBody>
      </p:sp>
      <p:sp>
        <p:nvSpPr>
          <p:cNvPr id="82" name="Rectangle 4">
            <a:extLst>
              <a:ext uri="{FF2B5EF4-FFF2-40B4-BE49-F238E27FC236}">
                <a16:creationId xmlns:a16="http://schemas.microsoft.com/office/drawing/2014/main" id="{B88501B0-A430-4C2C-AE21-F43FC88A7C6C}"/>
              </a:ext>
            </a:extLst>
          </p:cNvPr>
          <p:cNvSpPr/>
          <p:nvPr/>
        </p:nvSpPr>
        <p:spPr>
          <a:xfrm>
            <a:off x="5142114" y="3691771"/>
            <a:ext cx="674864" cy="169277"/>
          </a:xfrm>
          <a:prstGeom prst="rect">
            <a:avLst/>
          </a:prstGeom>
        </p:spPr>
        <p:txBody>
          <a:bodyPr wrap="none" lIns="0" tIns="0" rIns="0" bIns="0">
            <a:normAutofit/>
          </a:bodyPr>
          <a:lstStyle/>
          <a:p>
            <a:pPr lvl="0" algn="ctr"/>
            <a:r>
              <a:rPr lang="en-US" altLang="zh-CN" sz="1100" b="1">
                <a:solidFill>
                  <a:schemeClr val="bg1"/>
                </a:solidFill>
              </a:rPr>
              <a:t>1999-2002</a:t>
            </a:r>
          </a:p>
        </p:txBody>
      </p:sp>
      <p:sp>
        <p:nvSpPr>
          <p:cNvPr id="85" name="Rectangle 20">
            <a:extLst>
              <a:ext uri="{FF2B5EF4-FFF2-40B4-BE49-F238E27FC236}">
                <a16:creationId xmlns:a16="http://schemas.microsoft.com/office/drawing/2014/main" id="{7C5CDB0E-0503-4E1B-9E96-8D0CD262D7FA}"/>
              </a:ext>
            </a:extLst>
          </p:cNvPr>
          <p:cNvSpPr/>
          <p:nvPr/>
        </p:nvSpPr>
        <p:spPr>
          <a:xfrm>
            <a:off x="4539717" y="4509120"/>
            <a:ext cx="674865" cy="169277"/>
          </a:xfrm>
          <a:prstGeom prst="rect">
            <a:avLst/>
          </a:prstGeom>
        </p:spPr>
        <p:txBody>
          <a:bodyPr wrap="square" lIns="0" tIns="0" rIns="0" bIns="0" anchor="ctr" anchorCtr="1">
            <a:normAutofit/>
          </a:bodyPr>
          <a:lstStyle/>
          <a:p>
            <a:pPr lvl="0" algn="ctr"/>
            <a:r>
              <a:rPr lang="en-US" altLang="zh-CN" sz="1100" b="1" dirty="0">
                <a:solidFill>
                  <a:schemeClr val="bg1"/>
                </a:solidFill>
              </a:rPr>
              <a:t>1998-1999</a:t>
            </a:r>
          </a:p>
        </p:txBody>
      </p:sp>
      <p:sp>
        <p:nvSpPr>
          <p:cNvPr id="140" name="Rectangle 52">
            <a:extLst>
              <a:ext uri="{FF2B5EF4-FFF2-40B4-BE49-F238E27FC236}">
                <a16:creationId xmlns:a16="http://schemas.microsoft.com/office/drawing/2014/main" id="{3A790D8A-B536-434B-AF01-0B8C8E97576E}"/>
              </a:ext>
            </a:extLst>
          </p:cNvPr>
          <p:cNvSpPr/>
          <p:nvPr/>
        </p:nvSpPr>
        <p:spPr>
          <a:xfrm>
            <a:off x="6823659" y="2042039"/>
            <a:ext cx="674864" cy="169277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/>
          <a:p>
            <a:pPr lvl="0" algn="ctr"/>
            <a:r>
              <a:rPr lang="id-ID" altLang="zh-CN" sz="1100" b="1">
                <a:solidFill>
                  <a:schemeClr val="bg1"/>
                </a:solidFill>
              </a:rPr>
              <a:t>2004-2006</a:t>
            </a:r>
          </a:p>
        </p:txBody>
      </p:sp>
    </p:spTree>
    <p:extLst>
      <p:ext uri="{BB962C8B-B14F-4D97-AF65-F5344CB8AC3E}">
        <p14:creationId xmlns:p14="http://schemas.microsoft.com/office/powerpoint/2010/main" val="366067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shred/>
      </p:transition>
    </mc:Choice>
    <mc:Fallback xmlns:a14="http://schemas.microsoft.com/office/drawing/2010/main" xmlns:a16="http://schemas.microsoft.com/office/drawing/2014/main"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25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75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25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75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25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75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25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75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25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75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250"/>
                            </p:stCondLst>
                            <p:childTnLst>
                              <p:par>
                                <p:cTn id="9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750"/>
                            </p:stCondLst>
                            <p:childTnLst>
                              <p:par>
                                <p:cTn id="1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250"/>
                            </p:stCondLst>
                            <p:childTnLst>
                              <p:par>
                                <p:cTn id="1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750"/>
                            </p:stCondLst>
                            <p:childTnLst>
                              <p:par>
                                <p:cTn id="1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1250"/>
                            </p:stCondLst>
                            <p:childTnLst>
                              <p:par>
                                <p:cTn id="1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1750"/>
                            </p:stCondLst>
                            <p:childTnLst>
                              <p:par>
                                <p:cTn id="1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2250"/>
                            </p:stCondLst>
                            <p:childTnLst>
                              <p:par>
                                <p:cTn id="1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2750"/>
                            </p:stCondLst>
                            <p:childTnLst>
                              <p:par>
                                <p:cTn id="1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3250"/>
                            </p:stCondLst>
                            <p:childTnLst>
                              <p:par>
                                <p:cTn id="1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3750"/>
                            </p:stCondLst>
                            <p:childTnLst>
                              <p:par>
                                <p:cTn id="1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4250"/>
                            </p:stCondLst>
                            <p:childTnLst>
                              <p:par>
                                <p:cTn id="1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4750"/>
                            </p:stCondLst>
                            <p:childTnLst>
                              <p:par>
                                <p:cTn id="1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4" grpId="0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81" grpId="0"/>
      <p:bldP spid="82" grpId="0"/>
      <p:bldP spid="85" grpId="0"/>
      <p:bldP spid="1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6">
            <a:extLst>
              <a:ext uri="{FF2B5EF4-FFF2-40B4-BE49-F238E27FC236}">
                <a16:creationId xmlns:a16="http://schemas.microsoft.com/office/drawing/2014/main" id="{102516DB-3538-4125-942D-6E5DF6D00ED9}"/>
              </a:ext>
            </a:extLst>
          </p:cNvPr>
          <p:cNvSpPr txBox="1">
            <a:spLocks/>
          </p:cNvSpPr>
          <p:nvPr/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chemeClr val="accent1"/>
                </a:solidFill>
                <a:latin typeface="+mn-lt"/>
                <a:ea typeface="+mn-ea"/>
                <a:cs typeface="+mn-ea"/>
                <a:sym typeface="+mn-lt"/>
              </a:rPr>
              <a:t>Click Add Title</a:t>
            </a:r>
            <a:endParaRPr lang="en-US" altLang="zh-CN" dirty="0">
              <a:solidFill>
                <a:schemeClr val="accen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2850DC3F-6A1D-4247-9A29-2F7350FB3160}"/>
              </a:ext>
            </a:extLst>
          </p:cNvPr>
          <p:cNvSpPr txBox="1">
            <a:spLocks/>
          </p:cNvSpPr>
          <p:nvPr/>
        </p:nvSpPr>
        <p:spPr>
          <a:xfrm>
            <a:off x="3352800" y="825950"/>
            <a:ext cx="5486400" cy="267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dirty="0">
                <a:solidFill>
                  <a:schemeClr val="accent1"/>
                </a:solidFill>
                <a:cs typeface="+mn-ea"/>
                <a:sym typeface="+mn-lt"/>
              </a:rPr>
              <a:t>CLICK TO ADD CAPTION TEXT</a:t>
            </a:r>
            <a:endParaRPr lang="zh-CN" altLang="en-US" sz="2400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grpSp>
        <p:nvGrpSpPr>
          <p:cNvPr id="32" name="Group 1">
            <a:extLst>
              <a:ext uri="{FF2B5EF4-FFF2-40B4-BE49-F238E27FC236}">
                <a16:creationId xmlns:a16="http://schemas.microsoft.com/office/drawing/2014/main" id="{921EF44C-5F18-410B-A143-BA0345E898D6}"/>
              </a:ext>
            </a:extLst>
          </p:cNvPr>
          <p:cNvGrpSpPr/>
          <p:nvPr/>
        </p:nvGrpSpPr>
        <p:grpSpPr>
          <a:xfrm>
            <a:off x="4460875" y="1910406"/>
            <a:ext cx="3256795" cy="2918413"/>
            <a:chOff x="4460875" y="1910406"/>
            <a:chExt cx="3256795" cy="2918413"/>
          </a:xfrm>
        </p:grpSpPr>
        <p:grpSp>
          <p:nvGrpSpPr>
            <p:cNvPr id="96" name="Group 4">
              <a:extLst>
                <a:ext uri="{FF2B5EF4-FFF2-40B4-BE49-F238E27FC236}">
                  <a16:creationId xmlns:a16="http://schemas.microsoft.com/office/drawing/2014/main" id="{78731252-D410-493B-8724-A982794D8198}"/>
                </a:ext>
              </a:extLst>
            </p:cNvPr>
            <p:cNvGrpSpPr/>
            <p:nvPr/>
          </p:nvGrpSpPr>
          <p:grpSpPr>
            <a:xfrm>
              <a:off x="4460875" y="1910406"/>
              <a:ext cx="3256795" cy="2918413"/>
              <a:chOff x="4432036" y="2388521"/>
              <a:chExt cx="3327929" cy="2982159"/>
            </a:xfrm>
          </p:grpSpPr>
          <p:sp>
            <p:nvSpPr>
              <p:cNvPr id="99" name="Right Triangle 45">
                <a:extLst>
                  <a:ext uri="{FF2B5EF4-FFF2-40B4-BE49-F238E27FC236}">
                    <a16:creationId xmlns:a16="http://schemas.microsoft.com/office/drawing/2014/main" id="{B52C36E6-417B-4C98-9ADC-BF5013D99E39}"/>
                  </a:ext>
                </a:extLst>
              </p:cNvPr>
              <p:cNvSpPr/>
              <p:nvPr/>
            </p:nvSpPr>
            <p:spPr>
              <a:xfrm rot="9000000">
                <a:off x="4729341" y="2388521"/>
                <a:ext cx="1608427" cy="1102924"/>
              </a:xfrm>
              <a:prstGeom prst="rtTriangle">
                <a:avLst/>
              </a:prstGeom>
              <a:gradFill>
                <a:gsLst>
                  <a:gs pos="95000">
                    <a:schemeClr val="accent1"/>
                  </a:gs>
                  <a:gs pos="0">
                    <a:schemeClr val="accent1">
                      <a:lumMod val="60000"/>
                      <a:lumOff val="40000"/>
                    </a:schemeClr>
                  </a:gs>
                </a:gsLst>
                <a:lin ang="19980000" scaled="0"/>
              </a:gradFill>
              <a:ln>
                <a:noFill/>
              </a:ln>
              <a:scene3d>
                <a:camera prst="orthographicFront">
                  <a:rot lat="2400003" lon="0" rev="0"/>
                </a:camera>
                <a:lightRig rig="chilly" dir="t"/>
              </a:scene3d>
              <a:sp3d>
                <a:bevelT w="723900" h="88900" prst="angle"/>
              </a:sp3d>
              <a:ex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0" name="Right Triangle 46">
                <a:extLst>
                  <a:ext uri="{FF2B5EF4-FFF2-40B4-BE49-F238E27FC236}">
                    <a16:creationId xmlns:a16="http://schemas.microsoft.com/office/drawing/2014/main" id="{57D8C743-0BF0-4E77-A5A5-2876B391BF65}"/>
                  </a:ext>
                </a:extLst>
              </p:cNvPr>
              <p:cNvSpPr/>
              <p:nvPr/>
            </p:nvSpPr>
            <p:spPr>
              <a:xfrm rot="5400000">
                <a:off x="4179282" y="3327820"/>
                <a:ext cx="1608429" cy="1102921"/>
              </a:xfrm>
              <a:prstGeom prst="rtTriangle">
                <a:avLst/>
              </a:prstGeom>
              <a:solidFill>
                <a:schemeClr val="accent2"/>
              </a:solidFill>
              <a:ln>
                <a:noFill/>
              </a:ln>
              <a:scene3d>
                <a:camera prst="orthographicFront">
                  <a:rot lat="2400003" lon="0" rev="0"/>
                </a:camera>
                <a:lightRig rig="chilly" dir="t"/>
              </a:scene3d>
              <a:sp3d>
                <a:bevelT w="723900" h="88900" prst="angle"/>
              </a:sp3d>
              <a:ex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1" name="Right Triangle 47">
                <a:extLst>
                  <a:ext uri="{FF2B5EF4-FFF2-40B4-BE49-F238E27FC236}">
                    <a16:creationId xmlns:a16="http://schemas.microsoft.com/office/drawing/2014/main" id="{96CBB219-6B6C-44B5-B876-B9D7A62177D9}"/>
                  </a:ext>
                </a:extLst>
              </p:cNvPr>
              <p:cNvSpPr/>
              <p:nvPr/>
            </p:nvSpPr>
            <p:spPr>
              <a:xfrm rot="1638681">
                <a:off x="4740438" y="4247970"/>
                <a:ext cx="1608430" cy="1102924"/>
              </a:xfrm>
              <a:prstGeom prst="rtTriangle">
                <a:avLst/>
              </a:prstGeom>
              <a:solidFill>
                <a:schemeClr val="accent3"/>
              </a:solidFill>
              <a:ln>
                <a:noFill/>
              </a:ln>
              <a:scene3d>
                <a:camera prst="orthographicFront">
                  <a:rot lat="2400003" lon="0" rev="0"/>
                </a:camera>
                <a:lightRig rig="chilly" dir="t"/>
              </a:scene3d>
              <a:sp3d>
                <a:bevelT w="723900" h="88900" prst="angle"/>
              </a:sp3d>
              <a:ex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2" name="Right Triangle 48">
                <a:extLst>
                  <a:ext uri="{FF2B5EF4-FFF2-40B4-BE49-F238E27FC236}">
                    <a16:creationId xmlns:a16="http://schemas.microsoft.com/office/drawing/2014/main" id="{BE8CE007-9725-46B3-AA47-6D6E7325C7FA}"/>
                  </a:ext>
                </a:extLst>
              </p:cNvPr>
              <p:cNvSpPr/>
              <p:nvPr/>
            </p:nvSpPr>
            <p:spPr>
              <a:xfrm rot="19790647">
                <a:off x="5893099" y="4267756"/>
                <a:ext cx="1608431" cy="1102924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  <a:scene3d>
                <a:camera prst="orthographicFront">
                  <a:rot lat="2400003" lon="0" rev="0"/>
                </a:camera>
                <a:lightRig rig="chilly" dir="t"/>
              </a:scene3d>
              <a:sp3d>
                <a:bevelT w="723900" h="88900" prst="angle"/>
              </a:sp3d>
              <a:ex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3" name="Right Triangle 49">
                <a:extLst>
                  <a:ext uri="{FF2B5EF4-FFF2-40B4-BE49-F238E27FC236}">
                    <a16:creationId xmlns:a16="http://schemas.microsoft.com/office/drawing/2014/main" id="{49430B0D-3D4E-4C51-8DF3-15FAD1AB8A92}"/>
                  </a:ext>
                </a:extLst>
              </p:cNvPr>
              <p:cNvSpPr/>
              <p:nvPr/>
            </p:nvSpPr>
            <p:spPr>
              <a:xfrm rot="16200000">
                <a:off x="6404290" y="3340418"/>
                <a:ext cx="1608429" cy="1102921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  <a:scene3d>
                <a:camera prst="orthographicFront">
                  <a:rot lat="2400003" lon="0" rev="0"/>
                </a:camera>
                <a:lightRig rig="chilly" dir="t"/>
              </a:scene3d>
              <a:sp3d>
                <a:bevelT w="723900" h="88900" prst="angle"/>
              </a:sp3d>
              <a:ex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4" name="Right Triangle 50">
                <a:extLst>
                  <a:ext uri="{FF2B5EF4-FFF2-40B4-BE49-F238E27FC236}">
                    <a16:creationId xmlns:a16="http://schemas.microsoft.com/office/drawing/2014/main" id="{9ACF0410-C15F-48EA-AEDF-AB24E37219F1}"/>
                  </a:ext>
                </a:extLst>
              </p:cNvPr>
              <p:cNvSpPr/>
              <p:nvPr/>
            </p:nvSpPr>
            <p:spPr>
              <a:xfrm rot="12445070">
                <a:off x="5872191" y="2424556"/>
                <a:ext cx="1608429" cy="1102921"/>
              </a:xfrm>
              <a:prstGeom prst="rtTriangle">
                <a:avLst/>
              </a:prstGeom>
              <a:solidFill>
                <a:schemeClr val="accent6"/>
              </a:solidFill>
              <a:ln>
                <a:noFill/>
              </a:ln>
              <a:scene3d>
                <a:camera prst="orthographicFront">
                  <a:rot lat="2400003" lon="0" rev="0"/>
                </a:camera>
                <a:lightRig rig="chilly" dir="t"/>
              </a:scene3d>
              <a:sp3d>
                <a:bevelT w="723900" h="88900" prst="angle"/>
              </a:sp3d>
              <a:extLst/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97" name="TextBox 5">
              <a:extLst>
                <a:ext uri="{FF2B5EF4-FFF2-40B4-BE49-F238E27FC236}">
                  <a16:creationId xmlns:a16="http://schemas.microsoft.com/office/drawing/2014/main" id="{CC947157-8EEE-4EEF-AD21-6F67D7A29AE6}"/>
                </a:ext>
              </a:extLst>
            </p:cNvPr>
            <p:cNvSpPr txBox="1"/>
            <p:nvPr/>
          </p:nvSpPr>
          <p:spPr>
            <a:xfrm>
              <a:off x="5254331" y="3516400"/>
              <a:ext cx="1415772" cy="338554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r>
                <a:rPr lang="zh-CN" altLang="en-US" sz="1600" b="1">
                  <a:solidFill>
                    <a:schemeClr val="bg1">
                      <a:lumMod val="50000"/>
                    </a:schemeClr>
                  </a:solidFill>
                </a:rPr>
                <a:t>Title Text Preset</a:t>
              </a:r>
            </a:p>
          </p:txBody>
        </p:sp>
        <p:sp>
          <p:nvSpPr>
            <p:cNvPr id="98" name="Freeform: Shape 6">
              <a:extLst>
                <a:ext uri="{FF2B5EF4-FFF2-40B4-BE49-F238E27FC236}">
                  <a16:creationId xmlns:a16="http://schemas.microsoft.com/office/drawing/2014/main" id="{E36AECE3-47E9-4A5D-8514-15D03AD1885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754085" y="2646147"/>
              <a:ext cx="704999" cy="719506"/>
            </a:xfrm>
            <a:custGeom>
              <a:avLst/>
              <a:gdLst/>
              <a:ahLst/>
              <a:cxnLst/>
              <a:rect l="l" t="t" r="r" b="b"/>
              <a:pathLst>
                <a:path w="6400801" h="6400800">
                  <a:moveTo>
                    <a:pt x="2938779" y="4069139"/>
                  </a:moveTo>
                  <a:cubicBezTo>
                    <a:pt x="2956231" y="4067140"/>
                    <a:pt x="2974014" y="4067638"/>
                    <a:pt x="2991556" y="4070755"/>
                  </a:cubicBezTo>
                  <a:cubicBezTo>
                    <a:pt x="3014946" y="4074909"/>
                    <a:pt x="3037908" y="4083720"/>
                    <a:pt x="3059084" y="4097472"/>
                  </a:cubicBezTo>
                  <a:cubicBezTo>
                    <a:pt x="3143792" y="4152481"/>
                    <a:pt x="3167866" y="4265744"/>
                    <a:pt x="3112857" y="4350451"/>
                  </a:cubicBezTo>
                  <a:lnTo>
                    <a:pt x="2988352" y="4542172"/>
                  </a:lnTo>
                  <a:cubicBezTo>
                    <a:pt x="2933343" y="4626878"/>
                    <a:pt x="2820081" y="4650954"/>
                    <a:pt x="2735373" y="4595945"/>
                  </a:cubicBezTo>
                  <a:cubicBezTo>
                    <a:pt x="2650665" y="4540935"/>
                    <a:pt x="2626590" y="4427672"/>
                    <a:pt x="2681600" y="4342965"/>
                  </a:cubicBezTo>
                  <a:lnTo>
                    <a:pt x="2806105" y="4151244"/>
                  </a:lnTo>
                  <a:cubicBezTo>
                    <a:pt x="2837048" y="4103596"/>
                    <a:pt x="2886422" y="4075134"/>
                    <a:pt x="2938779" y="4069139"/>
                  </a:cubicBezTo>
                  <a:close/>
                  <a:moveTo>
                    <a:pt x="5599195" y="3955694"/>
                  </a:moveTo>
                  <a:lnTo>
                    <a:pt x="6310324" y="3955694"/>
                  </a:lnTo>
                  <a:cubicBezTo>
                    <a:pt x="5971594" y="5358821"/>
                    <a:pt x="4707682" y="6400800"/>
                    <a:pt x="3200402" y="6400800"/>
                  </a:cubicBezTo>
                  <a:cubicBezTo>
                    <a:pt x="1795855" y="6400800"/>
                    <a:pt x="602631" y="5496018"/>
                    <a:pt x="174768" y="4236478"/>
                  </a:cubicBezTo>
                  <a:lnTo>
                    <a:pt x="911006" y="4236478"/>
                  </a:lnTo>
                  <a:cubicBezTo>
                    <a:pt x="1303909" y="5108844"/>
                    <a:pt x="2181368" y="5715000"/>
                    <a:pt x="3200402" y="5715000"/>
                  </a:cubicBezTo>
                  <a:cubicBezTo>
                    <a:pt x="4325971" y="5715000"/>
                    <a:pt x="5278816" y="4975478"/>
                    <a:pt x="5599195" y="3955694"/>
                  </a:cubicBezTo>
                  <a:close/>
                  <a:moveTo>
                    <a:pt x="1486918" y="3748003"/>
                  </a:moveTo>
                  <a:cubicBezTo>
                    <a:pt x="1504370" y="3746005"/>
                    <a:pt x="1522154" y="3746503"/>
                    <a:pt x="1539696" y="3749619"/>
                  </a:cubicBezTo>
                  <a:cubicBezTo>
                    <a:pt x="1563086" y="3753774"/>
                    <a:pt x="1586048" y="3762584"/>
                    <a:pt x="1607224" y="3776337"/>
                  </a:cubicBezTo>
                  <a:cubicBezTo>
                    <a:pt x="1691932" y="3831346"/>
                    <a:pt x="1716006" y="3944609"/>
                    <a:pt x="1660997" y="4029316"/>
                  </a:cubicBezTo>
                  <a:lnTo>
                    <a:pt x="1536492" y="4221036"/>
                  </a:lnTo>
                  <a:cubicBezTo>
                    <a:pt x="1481483" y="4305744"/>
                    <a:pt x="1368220" y="4329819"/>
                    <a:pt x="1283513" y="4274809"/>
                  </a:cubicBezTo>
                  <a:cubicBezTo>
                    <a:pt x="1198805" y="4219799"/>
                    <a:pt x="1174730" y="4106537"/>
                    <a:pt x="1229740" y="4021829"/>
                  </a:cubicBezTo>
                  <a:lnTo>
                    <a:pt x="1354245" y="3830109"/>
                  </a:lnTo>
                  <a:cubicBezTo>
                    <a:pt x="1385188" y="3782461"/>
                    <a:pt x="1434563" y="3753997"/>
                    <a:pt x="1486918" y="3748003"/>
                  </a:cubicBezTo>
                  <a:close/>
                  <a:moveTo>
                    <a:pt x="2583225" y="3741166"/>
                  </a:moveTo>
                  <a:cubicBezTo>
                    <a:pt x="2600677" y="3739167"/>
                    <a:pt x="2618461" y="3739666"/>
                    <a:pt x="2636003" y="3742783"/>
                  </a:cubicBezTo>
                  <a:cubicBezTo>
                    <a:pt x="2659393" y="3746937"/>
                    <a:pt x="2682355" y="3755747"/>
                    <a:pt x="2703532" y="3769499"/>
                  </a:cubicBezTo>
                  <a:cubicBezTo>
                    <a:pt x="2788239" y="3824509"/>
                    <a:pt x="2812314" y="3937772"/>
                    <a:pt x="2757304" y="4022479"/>
                  </a:cubicBezTo>
                  <a:lnTo>
                    <a:pt x="2458493" y="4482607"/>
                  </a:lnTo>
                  <a:cubicBezTo>
                    <a:pt x="2403484" y="4567315"/>
                    <a:pt x="2290221" y="4591390"/>
                    <a:pt x="2205514" y="4536380"/>
                  </a:cubicBezTo>
                  <a:cubicBezTo>
                    <a:pt x="2120806" y="4481370"/>
                    <a:pt x="2096732" y="4368108"/>
                    <a:pt x="2151741" y="4283400"/>
                  </a:cubicBezTo>
                  <a:lnTo>
                    <a:pt x="2450552" y="3823272"/>
                  </a:lnTo>
                  <a:cubicBezTo>
                    <a:pt x="2481495" y="3775625"/>
                    <a:pt x="2530870" y="3747161"/>
                    <a:pt x="2583225" y="3741166"/>
                  </a:cubicBezTo>
                  <a:close/>
                  <a:moveTo>
                    <a:pt x="2180840" y="3483954"/>
                  </a:moveTo>
                  <a:cubicBezTo>
                    <a:pt x="2198293" y="3481957"/>
                    <a:pt x="2216075" y="3482455"/>
                    <a:pt x="2233618" y="3485571"/>
                  </a:cubicBezTo>
                  <a:cubicBezTo>
                    <a:pt x="2257008" y="3489726"/>
                    <a:pt x="2279970" y="3498537"/>
                    <a:pt x="2301147" y="3512288"/>
                  </a:cubicBezTo>
                  <a:cubicBezTo>
                    <a:pt x="2385854" y="3567298"/>
                    <a:pt x="2409929" y="3680560"/>
                    <a:pt x="2354918" y="3765268"/>
                  </a:cubicBezTo>
                  <a:lnTo>
                    <a:pt x="1956504" y="4378773"/>
                  </a:lnTo>
                  <a:cubicBezTo>
                    <a:pt x="1901495" y="4463479"/>
                    <a:pt x="1788232" y="4487555"/>
                    <a:pt x="1703524" y="4432545"/>
                  </a:cubicBezTo>
                  <a:cubicBezTo>
                    <a:pt x="1618818" y="4377535"/>
                    <a:pt x="1594743" y="4264272"/>
                    <a:pt x="1649752" y="4179565"/>
                  </a:cubicBezTo>
                  <a:lnTo>
                    <a:pt x="2048167" y="3566060"/>
                  </a:lnTo>
                  <a:cubicBezTo>
                    <a:pt x="2079109" y="3518413"/>
                    <a:pt x="2128484" y="3489950"/>
                    <a:pt x="2180840" y="3483954"/>
                  </a:cubicBezTo>
                  <a:close/>
                  <a:moveTo>
                    <a:pt x="1956920" y="2161748"/>
                  </a:moveTo>
                  <a:cubicBezTo>
                    <a:pt x="1979525" y="2163726"/>
                    <a:pt x="2001374" y="2174326"/>
                    <a:pt x="2017112" y="2193079"/>
                  </a:cubicBezTo>
                  <a:cubicBezTo>
                    <a:pt x="2046159" y="2227697"/>
                    <a:pt x="2044230" y="2277999"/>
                    <a:pt x="2013153" y="2309251"/>
                  </a:cubicBezTo>
                  <a:lnTo>
                    <a:pt x="2014245" y="2310464"/>
                  </a:lnTo>
                  <a:lnTo>
                    <a:pt x="2008427" y="2315176"/>
                  </a:lnTo>
                  <a:cubicBezTo>
                    <a:pt x="2007986" y="2316444"/>
                    <a:pt x="2007094" y="2317222"/>
                    <a:pt x="2006184" y="2317986"/>
                  </a:cubicBezTo>
                  <a:lnTo>
                    <a:pt x="1806882" y="2485219"/>
                  </a:lnTo>
                  <a:cubicBezTo>
                    <a:pt x="1704191" y="2599553"/>
                    <a:pt x="1697282" y="2774681"/>
                    <a:pt x="1797185" y="2898050"/>
                  </a:cubicBezTo>
                  <a:cubicBezTo>
                    <a:pt x="1908420" y="3035413"/>
                    <a:pt x="2109946" y="3056594"/>
                    <a:pt x="2247309" y="2945360"/>
                  </a:cubicBezTo>
                  <a:lnTo>
                    <a:pt x="2338616" y="2871422"/>
                  </a:lnTo>
                  <a:lnTo>
                    <a:pt x="2338630" y="2871437"/>
                  </a:lnTo>
                  <a:lnTo>
                    <a:pt x="2338945" y="2871156"/>
                  </a:lnTo>
                  <a:lnTo>
                    <a:pt x="2602621" y="2657635"/>
                  </a:lnTo>
                  <a:cubicBezTo>
                    <a:pt x="2608606" y="2652788"/>
                    <a:pt x="2614369" y="2647772"/>
                    <a:pt x="2618891" y="2641505"/>
                  </a:cubicBezTo>
                  <a:cubicBezTo>
                    <a:pt x="2716015" y="2580063"/>
                    <a:pt x="2827312" y="2544504"/>
                    <a:pt x="2944280" y="2540144"/>
                  </a:cubicBezTo>
                  <a:cubicBezTo>
                    <a:pt x="2997945" y="2538144"/>
                    <a:pt x="3049962" y="2542817"/>
                    <a:pt x="3099337" y="2555009"/>
                  </a:cubicBezTo>
                  <a:cubicBezTo>
                    <a:pt x="3099582" y="2554669"/>
                    <a:pt x="3099830" y="2554330"/>
                    <a:pt x="3099955" y="2553895"/>
                  </a:cubicBezTo>
                  <a:lnTo>
                    <a:pt x="3507123" y="2641827"/>
                  </a:lnTo>
                  <a:lnTo>
                    <a:pt x="3840287" y="2720589"/>
                  </a:lnTo>
                  <a:lnTo>
                    <a:pt x="3839574" y="2722689"/>
                  </a:lnTo>
                  <a:cubicBezTo>
                    <a:pt x="3918505" y="2742806"/>
                    <a:pt x="3992686" y="2774673"/>
                    <a:pt x="4059647" y="2818014"/>
                  </a:cubicBezTo>
                  <a:lnTo>
                    <a:pt x="4436081" y="3181533"/>
                  </a:lnTo>
                  <a:lnTo>
                    <a:pt x="4492118" y="3242741"/>
                  </a:lnTo>
                  <a:cubicBezTo>
                    <a:pt x="4502616" y="3245767"/>
                    <a:pt x="4510658" y="3252516"/>
                    <a:pt x="4518205" y="3260063"/>
                  </a:cubicBezTo>
                  <a:lnTo>
                    <a:pt x="5035468" y="3777326"/>
                  </a:lnTo>
                  <a:cubicBezTo>
                    <a:pt x="5106887" y="3848745"/>
                    <a:pt x="5106887" y="3964538"/>
                    <a:pt x="5035467" y="4035957"/>
                  </a:cubicBezTo>
                  <a:cubicBezTo>
                    <a:pt x="4964049" y="4107377"/>
                    <a:pt x="4848256" y="4107377"/>
                    <a:pt x="4776836" y="4035958"/>
                  </a:cubicBezTo>
                  <a:lnTo>
                    <a:pt x="4355415" y="3614535"/>
                  </a:lnTo>
                  <a:lnTo>
                    <a:pt x="4354368" y="3615620"/>
                  </a:lnTo>
                  <a:cubicBezTo>
                    <a:pt x="4331787" y="3604156"/>
                    <a:pt x="4303602" y="3608170"/>
                    <a:pt x="4284681" y="3627089"/>
                  </a:cubicBezTo>
                  <a:cubicBezTo>
                    <a:pt x="4267674" y="3644096"/>
                    <a:pt x="4262713" y="3668585"/>
                    <a:pt x="4272546" y="3688883"/>
                  </a:cubicBezTo>
                  <a:cubicBezTo>
                    <a:pt x="4293541" y="3697118"/>
                    <a:pt x="4312939" y="3710026"/>
                    <a:pt x="4329850" y="3726936"/>
                  </a:cubicBezTo>
                  <a:lnTo>
                    <a:pt x="4847114" y="4244199"/>
                  </a:lnTo>
                  <a:cubicBezTo>
                    <a:pt x="4918533" y="4315619"/>
                    <a:pt x="4918535" y="4431412"/>
                    <a:pt x="4847114" y="4502830"/>
                  </a:cubicBezTo>
                  <a:cubicBezTo>
                    <a:pt x="4775693" y="4574249"/>
                    <a:pt x="4659901" y="4574249"/>
                    <a:pt x="4588482" y="4502831"/>
                  </a:cubicBezTo>
                  <a:lnTo>
                    <a:pt x="4071219" y="3985568"/>
                  </a:lnTo>
                  <a:lnTo>
                    <a:pt x="4041024" y="3940095"/>
                  </a:lnTo>
                  <a:lnTo>
                    <a:pt x="4040360" y="3940782"/>
                  </a:lnTo>
                  <a:cubicBezTo>
                    <a:pt x="4017254" y="3924832"/>
                    <a:pt x="3985516" y="3927706"/>
                    <a:pt x="3964843" y="3948379"/>
                  </a:cubicBezTo>
                  <a:cubicBezTo>
                    <a:pt x="3944472" y="3968751"/>
                    <a:pt x="3941381" y="3999857"/>
                    <a:pt x="3957437" y="4022240"/>
                  </a:cubicBezTo>
                  <a:lnTo>
                    <a:pt x="4411220" y="4476023"/>
                  </a:lnTo>
                  <a:cubicBezTo>
                    <a:pt x="4482639" y="4547442"/>
                    <a:pt x="4482640" y="4663235"/>
                    <a:pt x="4411220" y="4734654"/>
                  </a:cubicBezTo>
                  <a:cubicBezTo>
                    <a:pt x="4339801" y="4806074"/>
                    <a:pt x="4224009" y="4806074"/>
                    <a:pt x="4152588" y="4734654"/>
                  </a:cubicBezTo>
                  <a:lnTo>
                    <a:pt x="3693759" y="4275824"/>
                  </a:lnTo>
                  <a:cubicBezTo>
                    <a:pt x="3674507" y="4266207"/>
                    <a:pt x="3651523" y="4271480"/>
                    <a:pt x="3635327" y="4287674"/>
                  </a:cubicBezTo>
                  <a:cubicBezTo>
                    <a:pt x="3616352" y="4306648"/>
                    <a:pt x="3612370" y="4334938"/>
                    <a:pt x="3624934" y="4356886"/>
                  </a:cubicBezTo>
                  <a:cubicBezTo>
                    <a:pt x="3635049" y="4359778"/>
                    <a:pt x="3642739" y="4366280"/>
                    <a:pt x="3649973" y="4373515"/>
                  </a:cubicBezTo>
                  <a:lnTo>
                    <a:pt x="3908605" y="4632146"/>
                  </a:lnTo>
                  <a:cubicBezTo>
                    <a:pt x="3980025" y="4703566"/>
                    <a:pt x="3980024" y="4819358"/>
                    <a:pt x="3908605" y="4890778"/>
                  </a:cubicBezTo>
                  <a:cubicBezTo>
                    <a:pt x="3837186" y="4962196"/>
                    <a:pt x="3721393" y="4962197"/>
                    <a:pt x="3649973" y="4890777"/>
                  </a:cubicBezTo>
                  <a:lnTo>
                    <a:pt x="3391342" y="4632145"/>
                  </a:lnTo>
                  <a:lnTo>
                    <a:pt x="3383755" y="4620718"/>
                  </a:lnTo>
                  <a:lnTo>
                    <a:pt x="3380889" y="4623684"/>
                  </a:lnTo>
                  <a:lnTo>
                    <a:pt x="3174745" y="4424613"/>
                  </a:lnTo>
                  <a:lnTo>
                    <a:pt x="3205723" y="4376911"/>
                  </a:lnTo>
                  <a:cubicBezTo>
                    <a:pt x="3288238" y="4249850"/>
                    <a:pt x="3252126" y="4079956"/>
                    <a:pt x="3125065" y="3997443"/>
                  </a:cubicBezTo>
                  <a:cubicBezTo>
                    <a:pt x="3050998" y="3949342"/>
                    <a:pt x="2962377" y="3941552"/>
                    <a:pt x="2885364" y="3969651"/>
                  </a:cubicBezTo>
                  <a:cubicBezTo>
                    <a:pt x="2904562" y="3864147"/>
                    <a:pt x="2860444" y="3752656"/>
                    <a:pt x="2764879" y="3690594"/>
                  </a:cubicBezTo>
                  <a:cubicBezTo>
                    <a:pt x="2675680" y="3632668"/>
                    <a:pt x="2565374" y="3633204"/>
                    <a:pt x="2479613" y="3683683"/>
                  </a:cubicBezTo>
                  <a:cubicBezTo>
                    <a:pt x="2491746" y="3584340"/>
                    <a:pt x="2447375" y="3482413"/>
                    <a:pt x="2357597" y="3424112"/>
                  </a:cubicBezTo>
                  <a:cubicBezTo>
                    <a:pt x="2230536" y="3341596"/>
                    <a:pt x="2060642" y="3377708"/>
                    <a:pt x="1978127" y="3504770"/>
                  </a:cubicBezTo>
                  <a:lnTo>
                    <a:pt x="1773143" y="3820415"/>
                  </a:lnTo>
                  <a:cubicBezTo>
                    <a:pt x="1771585" y="3822815"/>
                    <a:pt x="1770069" y="3825230"/>
                    <a:pt x="1769218" y="3828038"/>
                  </a:cubicBezTo>
                  <a:cubicBezTo>
                    <a:pt x="1752743" y="3768112"/>
                    <a:pt x="1714307" y="3714419"/>
                    <a:pt x="1658027" y="3677872"/>
                  </a:cubicBezTo>
                  <a:cubicBezTo>
                    <a:pt x="1530967" y="3595356"/>
                    <a:pt x="1361072" y="3631468"/>
                    <a:pt x="1278558" y="3758529"/>
                  </a:cubicBezTo>
                  <a:lnTo>
                    <a:pt x="1214041" y="3857878"/>
                  </a:lnTo>
                  <a:cubicBezTo>
                    <a:pt x="1129847" y="4012173"/>
                    <a:pt x="965736" y="4115631"/>
                    <a:pt x="777460" y="4115631"/>
                  </a:cubicBezTo>
                  <a:lnTo>
                    <a:pt x="770030" y="4114882"/>
                  </a:lnTo>
                  <a:lnTo>
                    <a:pt x="133314" y="4114882"/>
                  </a:lnTo>
                  <a:cubicBezTo>
                    <a:pt x="46334" y="3825273"/>
                    <a:pt x="0" y="3518249"/>
                    <a:pt x="0" y="3200402"/>
                  </a:cubicBezTo>
                  <a:cubicBezTo>
                    <a:pt x="-1" y="2981216"/>
                    <a:pt x="22034" y="2767175"/>
                    <a:pt x="64130" y="2560401"/>
                  </a:cubicBezTo>
                  <a:lnTo>
                    <a:pt x="1002249" y="2560400"/>
                  </a:lnTo>
                  <a:lnTo>
                    <a:pt x="1891037" y="2183134"/>
                  </a:lnTo>
                  <a:lnTo>
                    <a:pt x="1892205" y="2182154"/>
                  </a:lnTo>
                  <a:cubicBezTo>
                    <a:pt x="1910959" y="2166416"/>
                    <a:pt x="1934318" y="2159770"/>
                    <a:pt x="1956920" y="2161748"/>
                  </a:cubicBezTo>
                  <a:close/>
                  <a:moveTo>
                    <a:pt x="3656858" y="1633115"/>
                  </a:moveTo>
                  <a:cubicBezTo>
                    <a:pt x="3684170" y="1634110"/>
                    <a:pt x="3710479" y="1635996"/>
                    <a:pt x="3735468" y="1640302"/>
                  </a:cubicBezTo>
                  <a:cubicBezTo>
                    <a:pt x="3736801" y="1640168"/>
                    <a:pt x="3738134" y="1640167"/>
                    <a:pt x="3739468" y="1640167"/>
                  </a:cubicBezTo>
                  <a:cubicBezTo>
                    <a:pt x="4305222" y="1640169"/>
                    <a:pt x="4816641" y="1846440"/>
                    <a:pt x="5181704" y="2180522"/>
                  </a:cubicBezTo>
                  <a:lnTo>
                    <a:pt x="5182750" y="2177646"/>
                  </a:lnTo>
                  <a:cubicBezTo>
                    <a:pt x="5259259" y="2244293"/>
                    <a:pt x="5359072" y="2283923"/>
                    <a:pt x="5468110" y="2284801"/>
                  </a:cubicBezTo>
                  <a:lnTo>
                    <a:pt x="5467703" y="2285921"/>
                  </a:lnTo>
                  <a:lnTo>
                    <a:pt x="6267485" y="2285921"/>
                  </a:lnTo>
                  <a:cubicBezTo>
                    <a:pt x="6354465" y="2575530"/>
                    <a:pt x="6400801" y="2882555"/>
                    <a:pt x="6400801" y="3200402"/>
                  </a:cubicBezTo>
                  <a:cubicBezTo>
                    <a:pt x="6400800" y="3419588"/>
                    <a:pt x="6378766" y="3633626"/>
                    <a:pt x="6336672" y="3840401"/>
                  </a:cubicBezTo>
                  <a:lnTo>
                    <a:pt x="5704421" y="3840400"/>
                  </a:lnTo>
                  <a:lnTo>
                    <a:pt x="5517569" y="3840400"/>
                  </a:lnTo>
                  <a:cubicBezTo>
                    <a:pt x="5516068" y="3840851"/>
                    <a:pt x="5514564" y="3840855"/>
                    <a:pt x="5513058" y="3840856"/>
                  </a:cubicBezTo>
                  <a:cubicBezTo>
                    <a:pt x="5346942" y="3840856"/>
                    <a:pt x="5196620" y="3773228"/>
                    <a:pt x="5088259" y="3663870"/>
                  </a:cubicBezTo>
                  <a:lnTo>
                    <a:pt x="5088088" y="3664207"/>
                  </a:lnTo>
                  <a:lnTo>
                    <a:pt x="4240840" y="2816960"/>
                  </a:lnTo>
                  <a:cubicBezTo>
                    <a:pt x="4240396" y="2817661"/>
                    <a:pt x="4239784" y="2818172"/>
                    <a:pt x="4239171" y="2818678"/>
                  </a:cubicBezTo>
                  <a:cubicBezTo>
                    <a:pt x="4135954" y="2720312"/>
                    <a:pt x="4008137" y="2648478"/>
                    <a:pt x="3866360" y="2610767"/>
                  </a:cubicBezTo>
                  <a:lnTo>
                    <a:pt x="3866992" y="2608888"/>
                  </a:lnTo>
                  <a:lnTo>
                    <a:pt x="3535264" y="2526178"/>
                  </a:lnTo>
                  <a:lnTo>
                    <a:pt x="3130135" y="2432647"/>
                  </a:lnTo>
                  <a:cubicBezTo>
                    <a:pt x="3130024" y="2433039"/>
                    <a:pt x="3129793" y="2433339"/>
                    <a:pt x="3129562" y="2433637"/>
                  </a:cubicBezTo>
                  <a:cubicBezTo>
                    <a:pt x="3080383" y="2420910"/>
                    <a:pt x="3028848" y="2414912"/>
                    <a:pt x="2975908" y="2414912"/>
                  </a:cubicBezTo>
                  <a:cubicBezTo>
                    <a:pt x="2811943" y="2414912"/>
                    <a:pt x="2661415" y="2472455"/>
                    <a:pt x="2545396" y="2570876"/>
                  </a:cubicBezTo>
                  <a:lnTo>
                    <a:pt x="2543573" y="2569717"/>
                  </a:lnTo>
                  <a:lnTo>
                    <a:pt x="2193720" y="2853022"/>
                  </a:lnTo>
                  <a:cubicBezTo>
                    <a:pt x="2105416" y="2924529"/>
                    <a:pt x="1975860" y="2910914"/>
                    <a:pt x="1904353" y="2822609"/>
                  </a:cubicBezTo>
                  <a:cubicBezTo>
                    <a:pt x="1832844" y="2734303"/>
                    <a:pt x="1846461" y="2604750"/>
                    <a:pt x="1934767" y="2533243"/>
                  </a:cubicBezTo>
                  <a:lnTo>
                    <a:pt x="2350832" y="2196320"/>
                  </a:lnTo>
                  <a:lnTo>
                    <a:pt x="2704088" y="1899903"/>
                  </a:lnTo>
                  <a:cubicBezTo>
                    <a:pt x="2709938" y="1893802"/>
                    <a:pt x="2716509" y="1888323"/>
                    <a:pt x="2723713" y="1883435"/>
                  </a:cubicBezTo>
                  <a:lnTo>
                    <a:pt x="2732397" y="1876148"/>
                  </a:lnTo>
                  <a:lnTo>
                    <a:pt x="2741152" y="1870710"/>
                  </a:lnTo>
                  <a:cubicBezTo>
                    <a:pt x="2794071" y="1830023"/>
                    <a:pt x="2859630" y="1794650"/>
                    <a:pt x="2933347" y="1767819"/>
                  </a:cubicBezTo>
                  <a:lnTo>
                    <a:pt x="3001298" y="1748265"/>
                  </a:lnTo>
                  <a:cubicBezTo>
                    <a:pt x="3071697" y="1720366"/>
                    <a:pt x="3148660" y="1697120"/>
                    <a:pt x="3229866" y="1678372"/>
                  </a:cubicBezTo>
                  <a:cubicBezTo>
                    <a:pt x="3383705" y="1642856"/>
                    <a:pt x="3530928" y="1628523"/>
                    <a:pt x="3656858" y="1633115"/>
                  </a:cubicBezTo>
                  <a:close/>
                  <a:moveTo>
                    <a:pt x="3200402" y="0"/>
                  </a:moveTo>
                  <a:cubicBezTo>
                    <a:pt x="4604889" y="0"/>
                    <a:pt x="5798071" y="904705"/>
                    <a:pt x="6225978" y="2164162"/>
                  </a:cubicBezTo>
                  <a:lnTo>
                    <a:pt x="5489721" y="2164162"/>
                  </a:lnTo>
                  <a:cubicBezTo>
                    <a:pt x="5096787" y="1291881"/>
                    <a:pt x="4219373" y="685800"/>
                    <a:pt x="3200402" y="685800"/>
                  </a:cubicBezTo>
                  <a:cubicBezTo>
                    <a:pt x="2074893" y="685800"/>
                    <a:pt x="1122090" y="1425244"/>
                    <a:pt x="801668" y="2444946"/>
                  </a:cubicBezTo>
                  <a:lnTo>
                    <a:pt x="90517" y="2444946"/>
                  </a:lnTo>
                  <a:cubicBezTo>
                    <a:pt x="429306" y="1041901"/>
                    <a:pt x="1693180" y="0"/>
                    <a:pt x="320040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58" name="Oval 7">
            <a:extLst>
              <a:ext uri="{FF2B5EF4-FFF2-40B4-BE49-F238E27FC236}">
                <a16:creationId xmlns:a16="http://schemas.microsoft.com/office/drawing/2014/main" id="{D275E7F3-C97A-43FE-89AD-36EF10EF10C4}"/>
              </a:ext>
            </a:extLst>
          </p:cNvPr>
          <p:cNvSpPr/>
          <p:nvPr/>
        </p:nvSpPr>
        <p:spPr>
          <a:xfrm>
            <a:off x="7774316" y="2405579"/>
            <a:ext cx="672318" cy="67231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grpSp>
        <p:nvGrpSpPr>
          <p:cNvPr id="59" name="Group 8">
            <a:extLst>
              <a:ext uri="{FF2B5EF4-FFF2-40B4-BE49-F238E27FC236}">
                <a16:creationId xmlns:a16="http://schemas.microsoft.com/office/drawing/2014/main" id="{CCD02127-E08C-4146-BF2F-51B4EA016E66}"/>
              </a:ext>
            </a:extLst>
          </p:cNvPr>
          <p:cNvGrpSpPr/>
          <p:nvPr/>
        </p:nvGrpSpPr>
        <p:grpSpPr>
          <a:xfrm>
            <a:off x="7939769" y="2570739"/>
            <a:ext cx="341411" cy="341995"/>
            <a:chOff x="9145588" y="4435475"/>
            <a:chExt cx="464344" cy="465138"/>
          </a:xfrm>
          <a:solidFill>
            <a:schemeClr val="bg1">
              <a:lumMod val="95000"/>
            </a:schemeClr>
          </a:solidFill>
        </p:grpSpPr>
        <p:sp>
          <p:nvSpPr>
            <p:cNvPr id="87" name="Freeform: Shape 36">
              <a:extLst>
                <a:ext uri="{FF2B5EF4-FFF2-40B4-BE49-F238E27FC236}">
                  <a16:creationId xmlns:a16="http://schemas.microsoft.com/office/drawing/2014/main" id="{2226FE0B-71FB-4472-B3C4-D5005143CB53}"/>
                </a:ext>
              </a:extLst>
            </p:cNvPr>
            <p:cNvSpPr>
              <a:spLocks/>
            </p:cNvSpPr>
            <p:nvPr/>
          </p:nvSpPr>
          <p:spPr bwMode="auto">
            <a:xfrm>
              <a:off x="9145588" y="4435475"/>
              <a:ext cx="464344" cy="465138"/>
            </a:xfrm>
            <a:custGeom>
              <a:avLst/>
              <a:gdLst>
                <a:gd name="T0" fmla="+- 0 10800 1271"/>
                <a:gd name="T1" fmla="*/ T0 w 19058"/>
                <a:gd name="T2" fmla="+- 0 10799 1270"/>
                <a:gd name="T3" fmla="*/ 10799 h 19059"/>
                <a:gd name="T4" fmla="+- 0 10800 1271"/>
                <a:gd name="T5" fmla="*/ T4 w 19058"/>
                <a:gd name="T6" fmla="+- 0 10799 1270"/>
                <a:gd name="T7" fmla="*/ 10799 h 19059"/>
                <a:gd name="T8" fmla="+- 0 10800 1271"/>
                <a:gd name="T9" fmla="*/ T8 w 19058"/>
                <a:gd name="T10" fmla="+- 0 10799 1270"/>
                <a:gd name="T11" fmla="*/ 10799 h 19059"/>
                <a:gd name="T12" fmla="+- 0 10800 1271"/>
                <a:gd name="T13" fmla="*/ T12 w 19058"/>
                <a:gd name="T14" fmla="+- 0 10799 1270"/>
                <a:gd name="T15" fmla="*/ 10799 h 1905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058" h="19059">
                  <a:moveTo>
                    <a:pt x="6430" y="17268"/>
                  </a:moveTo>
                  <a:cubicBezTo>
                    <a:pt x="2162" y="15559"/>
                    <a:pt x="82" y="10698"/>
                    <a:pt x="1790" y="6431"/>
                  </a:cubicBezTo>
                  <a:cubicBezTo>
                    <a:pt x="3499" y="2164"/>
                    <a:pt x="8360" y="81"/>
                    <a:pt x="12627" y="1791"/>
                  </a:cubicBezTo>
                  <a:cubicBezTo>
                    <a:pt x="16894" y="3499"/>
                    <a:pt x="18975" y="8361"/>
                    <a:pt x="17267" y="12628"/>
                  </a:cubicBezTo>
                  <a:cubicBezTo>
                    <a:pt x="15558" y="16895"/>
                    <a:pt x="10696" y="18976"/>
                    <a:pt x="6430" y="17268"/>
                  </a:cubicBezTo>
                  <a:moveTo>
                    <a:pt x="13070" y="685"/>
                  </a:moveTo>
                  <a:cubicBezTo>
                    <a:pt x="8186" y="-1270"/>
                    <a:pt x="2641" y="1103"/>
                    <a:pt x="685" y="5987"/>
                  </a:cubicBezTo>
                  <a:cubicBezTo>
                    <a:pt x="-1271" y="10872"/>
                    <a:pt x="1103" y="16418"/>
                    <a:pt x="5987" y="18373"/>
                  </a:cubicBezTo>
                  <a:cubicBezTo>
                    <a:pt x="10871" y="20330"/>
                    <a:pt x="16416" y="17955"/>
                    <a:pt x="18373" y="13071"/>
                  </a:cubicBezTo>
                  <a:cubicBezTo>
                    <a:pt x="20329" y="8186"/>
                    <a:pt x="17954" y="2641"/>
                    <a:pt x="13070" y="68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lc="http://schemas.openxmlformats.org/drawingml/2006/lockedCanvas" xmlns:p14="http://schemas.microsoft.com/office/powerpoint/2010/main" xmlns:a14="http://schemas.microsoft.com/office/drawing/2010/main" xmlns:mc="http://schemas.openxmlformats.org/markup-compatibility/2006" xmlns:a16="http://schemas.microsoft.com/office/drawing/2014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p14="http://schemas.microsoft.com/office/powerpoint/2010/main" xmlns:a14="http://schemas.microsoft.com/office/drawing/2010/main" xmlns:mc="http://schemas.openxmlformats.org/markup-compatibility/2006" xmlns:a16="http://schemas.microsoft.com/office/drawing/2014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8" name="Freeform: Shape 37">
              <a:extLst>
                <a:ext uri="{FF2B5EF4-FFF2-40B4-BE49-F238E27FC236}">
                  <a16:creationId xmlns:a16="http://schemas.microsoft.com/office/drawing/2014/main" id="{2A06ED7D-BFFD-42BD-8A53-A4C848A75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9348788" y="4638675"/>
              <a:ext cx="57944" cy="57944"/>
            </a:xfrm>
            <a:custGeom>
              <a:avLst/>
              <a:gdLst>
                <a:gd name="T0" fmla="+- 0 10801 1272"/>
                <a:gd name="T1" fmla="*/ T0 w 19059"/>
                <a:gd name="T2" fmla="+- 0 10800 1272"/>
                <a:gd name="T3" fmla="*/ 10800 h 19056"/>
                <a:gd name="T4" fmla="+- 0 10801 1272"/>
                <a:gd name="T5" fmla="*/ T4 w 19059"/>
                <a:gd name="T6" fmla="+- 0 10800 1272"/>
                <a:gd name="T7" fmla="*/ 10800 h 19056"/>
                <a:gd name="T8" fmla="+- 0 10801 1272"/>
                <a:gd name="T9" fmla="*/ T8 w 19059"/>
                <a:gd name="T10" fmla="+- 0 10800 1272"/>
                <a:gd name="T11" fmla="*/ 10800 h 19056"/>
                <a:gd name="T12" fmla="+- 0 10801 1272"/>
                <a:gd name="T13" fmla="*/ T12 w 19059"/>
                <a:gd name="T14" fmla="+- 0 10800 1272"/>
                <a:gd name="T15" fmla="*/ 10800 h 1905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059" h="19056">
                  <a:moveTo>
                    <a:pt x="7753" y="13951"/>
                  </a:moveTo>
                  <a:cubicBezTo>
                    <a:pt x="5315" y="12969"/>
                    <a:pt x="4129" y="10197"/>
                    <a:pt x="5101" y="7755"/>
                  </a:cubicBezTo>
                  <a:cubicBezTo>
                    <a:pt x="6083" y="5323"/>
                    <a:pt x="8860" y="4132"/>
                    <a:pt x="11298" y="5104"/>
                  </a:cubicBezTo>
                  <a:cubicBezTo>
                    <a:pt x="13735" y="6081"/>
                    <a:pt x="14926" y="8858"/>
                    <a:pt x="13949" y="11300"/>
                  </a:cubicBezTo>
                  <a:cubicBezTo>
                    <a:pt x="12972" y="13737"/>
                    <a:pt x="10195" y="14923"/>
                    <a:pt x="7753" y="13951"/>
                  </a:cubicBezTo>
                  <a:moveTo>
                    <a:pt x="13070" y="686"/>
                  </a:moveTo>
                  <a:cubicBezTo>
                    <a:pt x="8190" y="-1272"/>
                    <a:pt x="2640" y="1104"/>
                    <a:pt x="686" y="5988"/>
                  </a:cubicBezTo>
                  <a:cubicBezTo>
                    <a:pt x="-1272" y="10872"/>
                    <a:pt x="1105" y="16416"/>
                    <a:pt x="5985" y="18369"/>
                  </a:cubicBezTo>
                  <a:cubicBezTo>
                    <a:pt x="10870" y="20328"/>
                    <a:pt x="16415" y="17951"/>
                    <a:pt x="18374" y="13072"/>
                  </a:cubicBezTo>
                  <a:cubicBezTo>
                    <a:pt x="20328" y="8188"/>
                    <a:pt x="17960" y="2644"/>
                    <a:pt x="13070" y="68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lc="http://schemas.openxmlformats.org/drawingml/2006/lockedCanvas" xmlns:p14="http://schemas.microsoft.com/office/powerpoint/2010/main" xmlns:a14="http://schemas.microsoft.com/office/drawing/2010/main" xmlns:mc="http://schemas.openxmlformats.org/markup-compatibility/2006" xmlns:a16="http://schemas.microsoft.com/office/drawing/2014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p14="http://schemas.microsoft.com/office/powerpoint/2010/main" xmlns:a14="http://schemas.microsoft.com/office/drawing/2010/main" xmlns:mc="http://schemas.openxmlformats.org/markup-compatibility/2006" xmlns:a16="http://schemas.microsoft.com/office/drawing/2014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9" name="Freeform: Shape 38">
              <a:extLst>
                <a:ext uri="{FF2B5EF4-FFF2-40B4-BE49-F238E27FC236}">
                  <a16:creationId xmlns:a16="http://schemas.microsoft.com/office/drawing/2014/main" id="{8E02F6A6-F043-44C8-A1B0-5BA0ED52699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0050" y="4580732"/>
              <a:ext cx="174625" cy="174625"/>
            </a:xfrm>
            <a:custGeom>
              <a:avLst/>
              <a:gdLst>
                <a:gd name="T0" fmla="+- 0 10800 1271"/>
                <a:gd name="T1" fmla="*/ T0 w 19059"/>
                <a:gd name="T2" fmla="+- 0 10800 1271"/>
                <a:gd name="T3" fmla="*/ 10800 h 19058"/>
                <a:gd name="T4" fmla="+- 0 10800 1271"/>
                <a:gd name="T5" fmla="*/ T4 w 19059"/>
                <a:gd name="T6" fmla="+- 0 10800 1271"/>
                <a:gd name="T7" fmla="*/ 10800 h 19058"/>
                <a:gd name="T8" fmla="+- 0 10800 1271"/>
                <a:gd name="T9" fmla="*/ T8 w 19059"/>
                <a:gd name="T10" fmla="+- 0 10800 1271"/>
                <a:gd name="T11" fmla="*/ 10800 h 19058"/>
                <a:gd name="T12" fmla="+- 0 10800 1271"/>
                <a:gd name="T13" fmla="*/ T12 w 19059"/>
                <a:gd name="T14" fmla="+- 0 10800 1271"/>
                <a:gd name="T15" fmla="*/ 10800 h 1905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059" h="19058">
                  <a:moveTo>
                    <a:pt x="7169" y="15424"/>
                  </a:moveTo>
                  <a:cubicBezTo>
                    <a:pt x="3916" y="14123"/>
                    <a:pt x="2331" y="10417"/>
                    <a:pt x="3632" y="7167"/>
                  </a:cubicBezTo>
                  <a:cubicBezTo>
                    <a:pt x="4934" y="3917"/>
                    <a:pt x="8638" y="2331"/>
                    <a:pt x="11889" y="3632"/>
                  </a:cubicBezTo>
                  <a:cubicBezTo>
                    <a:pt x="15141" y="4934"/>
                    <a:pt x="16728" y="8640"/>
                    <a:pt x="15425" y="11890"/>
                  </a:cubicBezTo>
                  <a:cubicBezTo>
                    <a:pt x="14124" y="15140"/>
                    <a:pt x="10419" y="16728"/>
                    <a:pt x="7169" y="15424"/>
                  </a:cubicBezTo>
                  <a:moveTo>
                    <a:pt x="13071" y="685"/>
                  </a:moveTo>
                  <a:cubicBezTo>
                    <a:pt x="8186" y="-1271"/>
                    <a:pt x="2639" y="1104"/>
                    <a:pt x="686" y="5987"/>
                  </a:cubicBezTo>
                  <a:cubicBezTo>
                    <a:pt x="-1271" y="10871"/>
                    <a:pt x="1104" y="16416"/>
                    <a:pt x="5987" y="18372"/>
                  </a:cubicBezTo>
                  <a:cubicBezTo>
                    <a:pt x="10874" y="20329"/>
                    <a:pt x="16418" y="17955"/>
                    <a:pt x="18375" y="13070"/>
                  </a:cubicBezTo>
                  <a:cubicBezTo>
                    <a:pt x="20328" y="8186"/>
                    <a:pt x="17956" y="2641"/>
                    <a:pt x="13071" y="68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lc="http://schemas.openxmlformats.org/drawingml/2006/lockedCanvas" xmlns:p14="http://schemas.microsoft.com/office/powerpoint/2010/main" xmlns:a14="http://schemas.microsoft.com/office/drawing/2010/main" xmlns:mc="http://schemas.openxmlformats.org/markup-compatibility/2006" xmlns:a16="http://schemas.microsoft.com/office/drawing/2014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p14="http://schemas.microsoft.com/office/powerpoint/2010/main" xmlns:a14="http://schemas.microsoft.com/office/drawing/2010/main" xmlns:mc="http://schemas.openxmlformats.org/markup-compatibility/2006" xmlns:a16="http://schemas.microsoft.com/office/drawing/2014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0" name="Freeform: Shape 39">
              <a:extLst>
                <a:ext uri="{FF2B5EF4-FFF2-40B4-BE49-F238E27FC236}">
                  <a16:creationId xmlns:a16="http://schemas.microsoft.com/office/drawing/2014/main" id="{B78F3C38-A67D-427C-8241-00930C30BF87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6732" y="4696619"/>
              <a:ext cx="72231" cy="74613"/>
            </a:xfrm>
            <a:custGeom>
              <a:avLst/>
              <a:gdLst>
                <a:gd name="T0" fmla="+- 0 10804 288"/>
                <a:gd name="T1" fmla="*/ T0 w 21033"/>
                <a:gd name="T2" fmla="+- 0 10798 277"/>
                <a:gd name="T3" fmla="*/ 10798 h 21043"/>
                <a:gd name="T4" fmla="+- 0 10804 288"/>
                <a:gd name="T5" fmla="*/ T4 w 21033"/>
                <a:gd name="T6" fmla="+- 0 10798 277"/>
                <a:gd name="T7" fmla="*/ 10798 h 21043"/>
                <a:gd name="T8" fmla="+- 0 10804 288"/>
                <a:gd name="T9" fmla="*/ T8 w 21033"/>
                <a:gd name="T10" fmla="+- 0 10798 277"/>
                <a:gd name="T11" fmla="*/ 10798 h 21043"/>
                <a:gd name="T12" fmla="+- 0 10804 288"/>
                <a:gd name="T13" fmla="*/ T12 w 21033"/>
                <a:gd name="T14" fmla="+- 0 10798 277"/>
                <a:gd name="T15" fmla="*/ 10798 h 2104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033" h="21043">
                  <a:moveTo>
                    <a:pt x="20881" y="2825"/>
                  </a:moveTo>
                  <a:cubicBezTo>
                    <a:pt x="21312" y="1771"/>
                    <a:pt x="20787" y="572"/>
                    <a:pt x="19713" y="149"/>
                  </a:cubicBezTo>
                  <a:cubicBezTo>
                    <a:pt x="18636" y="-277"/>
                    <a:pt x="17414" y="238"/>
                    <a:pt x="16984" y="1296"/>
                  </a:cubicBezTo>
                  <a:lnTo>
                    <a:pt x="16980" y="1292"/>
                  </a:lnTo>
                  <a:cubicBezTo>
                    <a:pt x="13964" y="8692"/>
                    <a:pt x="8182" y="14184"/>
                    <a:pt x="1269" y="17089"/>
                  </a:cubicBezTo>
                  <a:cubicBezTo>
                    <a:pt x="207" y="17536"/>
                    <a:pt x="-288" y="18747"/>
                    <a:pt x="170" y="19789"/>
                  </a:cubicBezTo>
                  <a:cubicBezTo>
                    <a:pt x="629" y="20840"/>
                    <a:pt x="1863" y="21323"/>
                    <a:pt x="2924" y="20876"/>
                  </a:cubicBezTo>
                  <a:cubicBezTo>
                    <a:pt x="2961" y="20860"/>
                    <a:pt x="2982" y="20828"/>
                    <a:pt x="3014" y="20815"/>
                  </a:cubicBezTo>
                  <a:cubicBezTo>
                    <a:pt x="10874" y="17480"/>
                    <a:pt x="17451" y="11227"/>
                    <a:pt x="20877" y="2825"/>
                  </a:cubicBezTo>
                  <a:cubicBezTo>
                    <a:pt x="20877" y="2825"/>
                    <a:pt x="20881" y="2825"/>
                    <a:pt x="20881" y="282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lc="http://schemas.openxmlformats.org/drawingml/2006/lockedCanvas" xmlns:p14="http://schemas.microsoft.com/office/powerpoint/2010/main" xmlns:a14="http://schemas.microsoft.com/office/drawing/2010/main" xmlns:mc="http://schemas.openxmlformats.org/markup-compatibility/2006" xmlns:a16="http://schemas.microsoft.com/office/drawing/2014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p14="http://schemas.microsoft.com/office/powerpoint/2010/main" xmlns:a14="http://schemas.microsoft.com/office/drawing/2010/main" xmlns:mc="http://schemas.openxmlformats.org/markup-compatibility/2006" xmlns:a16="http://schemas.microsoft.com/office/drawing/2014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1" name="Freeform: Shape 40">
              <a:extLst>
                <a:ext uri="{FF2B5EF4-FFF2-40B4-BE49-F238E27FC236}">
                  <a16:creationId xmlns:a16="http://schemas.microsoft.com/office/drawing/2014/main" id="{7FBD74FB-E16E-4332-8E19-C4DB0B8D1F9E}"/>
                </a:ext>
              </a:extLst>
            </p:cNvPr>
            <p:cNvSpPr>
              <a:spLocks/>
            </p:cNvSpPr>
            <p:nvPr/>
          </p:nvSpPr>
          <p:spPr bwMode="auto">
            <a:xfrm>
              <a:off x="9435307" y="4725988"/>
              <a:ext cx="103981" cy="106363"/>
            </a:xfrm>
            <a:custGeom>
              <a:avLst/>
              <a:gdLst>
                <a:gd name="T0" fmla="+- 0 10803 203"/>
                <a:gd name="T1" fmla="*/ T0 w 21201"/>
                <a:gd name="T2" fmla="+- 0 10798 194"/>
                <a:gd name="T3" fmla="*/ 10798 h 21209"/>
                <a:gd name="T4" fmla="+- 0 10803 203"/>
                <a:gd name="T5" fmla="*/ T4 w 21201"/>
                <a:gd name="T6" fmla="+- 0 10798 194"/>
                <a:gd name="T7" fmla="*/ 10798 h 21209"/>
                <a:gd name="T8" fmla="+- 0 10803 203"/>
                <a:gd name="T9" fmla="*/ T8 w 21201"/>
                <a:gd name="T10" fmla="+- 0 10798 194"/>
                <a:gd name="T11" fmla="*/ 10798 h 21209"/>
                <a:gd name="T12" fmla="+- 0 10803 203"/>
                <a:gd name="T13" fmla="*/ T12 w 21201"/>
                <a:gd name="T14" fmla="+- 0 10798 194"/>
                <a:gd name="T15" fmla="*/ 10798 h 2120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201" h="21209">
                  <a:moveTo>
                    <a:pt x="20267" y="104"/>
                  </a:moveTo>
                  <a:cubicBezTo>
                    <a:pt x="19508" y="-194"/>
                    <a:pt x="18645" y="169"/>
                    <a:pt x="18339" y="912"/>
                  </a:cubicBezTo>
                  <a:cubicBezTo>
                    <a:pt x="14991" y="9110"/>
                    <a:pt x="8568" y="15198"/>
                    <a:pt x="894" y="18420"/>
                  </a:cubicBezTo>
                  <a:cubicBezTo>
                    <a:pt x="144" y="18735"/>
                    <a:pt x="-203" y="19589"/>
                    <a:pt x="121" y="20327"/>
                  </a:cubicBezTo>
                  <a:cubicBezTo>
                    <a:pt x="442" y="21068"/>
                    <a:pt x="1314" y="21406"/>
                    <a:pt x="2067" y="21090"/>
                  </a:cubicBezTo>
                  <a:cubicBezTo>
                    <a:pt x="2102" y="21073"/>
                    <a:pt x="2125" y="21042"/>
                    <a:pt x="2159" y="21025"/>
                  </a:cubicBezTo>
                  <a:cubicBezTo>
                    <a:pt x="10491" y="17500"/>
                    <a:pt x="17461" y="10881"/>
                    <a:pt x="21095" y="1994"/>
                  </a:cubicBezTo>
                  <a:cubicBezTo>
                    <a:pt x="21397" y="1250"/>
                    <a:pt x="21026" y="404"/>
                    <a:pt x="20267" y="10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lc="http://schemas.openxmlformats.org/drawingml/2006/lockedCanvas" xmlns:p14="http://schemas.microsoft.com/office/powerpoint/2010/main" xmlns:a14="http://schemas.microsoft.com/office/drawing/2010/main" xmlns:mc="http://schemas.openxmlformats.org/markup-compatibility/2006" xmlns:a16="http://schemas.microsoft.com/office/drawing/2014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p14="http://schemas.microsoft.com/office/powerpoint/2010/main" xmlns:a14="http://schemas.microsoft.com/office/drawing/2010/main" xmlns:mc="http://schemas.openxmlformats.org/markup-compatibility/2006" xmlns:a16="http://schemas.microsoft.com/office/drawing/2014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2" name="Freeform: Shape 41">
              <a:extLst>
                <a:ext uri="{FF2B5EF4-FFF2-40B4-BE49-F238E27FC236}">
                  <a16:creationId xmlns:a16="http://schemas.microsoft.com/office/drawing/2014/main" id="{32B50908-36DD-40DF-BF0C-0D8E40C8E66E}"/>
                </a:ext>
              </a:extLst>
            </p:cNvPr>
            <p:cNvSpPr>
              <a:spLocks/>
            </p:cNvSpPr>
            <p:nvPr/>
          </p:nvSpPr>
          <p:spPr bwMode="auto">
            <a:xfrm>
              <a:off x="9421019" y="4711700"/>
              <a:ext cx="88106" cy="89694"/>
            </a:xfrm>
            <a:custGeom>
              <a:avLst/>
              <a:gdLst>
                <a:gd name="T0" fmla="+- 0 10802 238"/>
                <a:gd name="T1" fmla="*/ T0 w 21128"/>
                <a:gd name="T2" fmla="+- 0 10797 227"/>
                <a:gd name="T3" fmla="*/ 10797 h 21141"/>
                <a:gd name="T4" fmla="+- 0 10802 238"/>
                <a:gd name="T5" fmla="*/ T4 w 21128"/>
                <a:gd name="T6" fmla="+- 0 10797 227"/>
                <a:gd name="T7" fmla="*/ 10797 h 21141"/>
                <a:gd name="T8" fmla="+- 0 10802 238"/>
                <a:gd name="T9" fmla="*/ T8 w 21128"/>
                <a:gd name="T10" fmla="+- 0 10797 227"/>
                <a:gd name="T11" fmla="*/ 10797 h 21141"/>
                <a:gd name="T12" fmla="+- 0 10802 238"/>
                <a:gd name="T13" fmla="*/ T12 w 21128"/>
                <a:gd name="T14" fmla="+- 0 10797 227"/>
                <a:gd name="T15" fmla="*/ 10797 h 211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28" h="21141">
                  <a:moveTo>
                    <a:pt x="20035" y="122"/>
                  </a:moveTo>
                  <a:cubicBezTo>
                    <a:pt x="19142" y="-227"/>
                    <a:pt x="18134" y="195"/>
                    <a:pt x="17778" y="1071"/>
                  </a:cubicBezTo>
                  <a:cubicBezTo>
                    <a:pt x="14571" y="8936"/>
                    <a:pt x="8412" y="14778"/>
                    <a:pt x="1051" y="17867"/>
                  </a:cubicBezTo>
                  <a:lnTo>
                    <a:pt x="1054" y="17867"/>
                  </a:lnTo>
                  <a:cubicBezTo>
                    <a:pt x="172" y="18240"/>
                    <a:pt x="-238" y="19242"/>
                    <a:pt x="142" y="20108"/>
                  </a:cubicBezTo>
                  <a:cubicBezTo>
                    <a:pt x="522" y="20973"/>
                    <a:pt x="1543" y="21372"/>
                    <a:pt x="2425" y="21003"/>
                  </a:cubicBezTo>
                  <a:cubicBezTo>
                    <a:pt x="2459" y="20986"/>
                    <a:pt x="2476" y="20956"/>
                    <a:pt x="2514" y="20936"/>
                  </a:cubicBezTo>
                  <a:cubicBezTo>
                    <a:pt x="10651" y="17491"/>
                    <a:pt x="17459" y="11027"/>
                    <a:pt x="21002" y="2339"/>
                  </a:cubicBezTo>
                  <a:cubicBezTo>
                    <a:pt x="21361" y="1463"/>
                    <a:pt x="20927" y="472"/>
                    <a:pt x="20035" y="12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lc="http://schemas.openxmlformats.org/drawingml/2006/lockedCanvas" xmlns:p14="http://schemas.microsoft.com/office/powerpoint/2010/main" xmlns:a14="http://schemas.microsoft.com/office/drawing/2010/main" xmlns:mc="http://schemas.openxmlformats.org/markup-compatibility/2006" xmlns:a16="http://schemas.microsoft.com/office/drawing/2014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p14="http://schemas.microsoft.com/office/powerpoint/2010/main" xmlns:a14="http://schemas.microsoft.com/office/drawing/2010/main" xmlns:mc="http://schemas.openxmlformats.org/markup-compatibility/2006" xmlns:a16="http://schemas.microsoft.com/office/drawing/2014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3" name="Freeform: Shape 42">
              <a:extLst>
                <a:ext uri="{FF2B5EF4-FFF2-40B4-BE49-F238E27FC236}">
                  <a16:creationId xmlns:a16="http://schemas.microsoft.com/office/drawing/2014/main" id="{490A4EB4-671B-4720-AF93-C4BFB03099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75763" y="4566444"/>
              <a:ext cx="73025" cy="73819"/>
            </a:xfrm>
            <a:custGeom>
              <a:avLst/>
              <a:gdLst>
                <a:gd name="T0" fmla="+- 0 10797 278"/>
                <a:gd name="T1" fmla="*/ T0 w 21039"/>
                <a:gd name="T2" fmla="+- 0 10803 281"/>
                <a:gd name="T3" fmla="*/ 10803 h 21044"/>
                <a:gd name="T4" fmla="+- 0 10797 278"/>
                <a:gd name="T5" fmla="*/ T4 w 21039"/>
                <a:gd name="T6" fmla="+- 0 10803 281"/>
                <a:gd name="T7" fmla="*/ 10803 h 21044"/>
                <a:gd name="T8" fmla="+- 0 10797 278"/>
                <a:gd name="T9" fmla="*/ T8 w 21039"/>
                <a:gd name="T10" fmla="+- 0 10803 281"/>
                <a:gd name="T11" fmla="*/ 10803 h 21044"/>
                <a:gd name="T12" fmla="+- 0 10797 278"/>
                <a:gd name="T13" fmla="*/ T12 w 21039"/>
                <a:gd name="T14" fmla="+- 0 10803 281"/>
                <a:gd name="T15" fmla="*/ 10803 h 2104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039" h="21044">
                  <a:moveTo>
                    <a:pt x="20871" y="1248"/>
                  </a:moveTo>
                  <a:cubicBezTo>
                    <a:pt x="20411" y="197"/>
                    <a:pt x="19177" y="-281"/>
                    <a:pt x="18112" y="169"/>
                  </a:cubicBezTo>
                  <a:cubicBezTo>
                    <a:pt x="18075" y="181"/>
                    <a:pt x="18050" y="214"/>
                    <a:pt x="18021" y="226"/>
                  </a:cubicBezTo>
                  <a:cubicBezTo>
                    <a:pt x="10159" y="3562"/>
                    <a:pt x="3583" y="9820"/>
                    <a:pt x="152" y="18220"/>
                  </a:cubicBezTo>
                  <a:lnTo>
                    <a:pt x="148" y="18220"/>
                  </a:lnTo>
                  <a:cubicBezTo>
                    <a:pt x="-278" y="19278"/>
                    <a:pt x="242" y="20473"/>
                    <a:pt x="1320" y="20896"/>
                  </a:cubicBezTo>
                  <a:cubicBezTo>
                    <a:pt x="2398" y="21318"/>
                    <a:pt x="3620" y="20803"/>
                    <a:pt x="4046" y="19749"/>
                  </a:cubicBezTo>
                  <a:lnTo>
                    <a:pt x="4051" y="19749"/>
                  </a:lnTo>
                  <a:cubicBezTo>
                    <a:pt x="7068" y="12356"/>
                    <a:pt x="12856" y="6858"/>
                    <a:pt x="19764" y="3956"/>
                  </a:cubicBezTo>
                  <a:cubicBezTo>
                    <a:pt x="20830" y="3506"/>
                    <a:pt x="21322" y="2298"/>
                    <a:pt x="20871" y="124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lc="http://schemas.openxmlformats.org/drawingml/2006/lockedCanvas" xmlns:p14="http://schemas.microsoft.com/office/powerpoint/2010/main" xmlns:a14="http://schemas.microsoft.com/office/drawing/2010/main" xmlns:mc="http://schemas.openxmlformats.org/markup-compatibility/2006" xmlns:a16="http://schemas.microsoft.com/office/drawing/2014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p14="http://schemas.microsoft.com/office/powerpoint/2010/main" xmlns:a14="http://schemas.microsoft.com/office/drawing/2010/main" xmlns:mc="http://schemas.openxmlformats.org/markup-compatibility/2006" xmlns:a16="http://schemas.microsoft.com/office/drawing/2014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4" name="Freeform: Shape 43">
              <a:extLst>
                <a:ext uri="{FF2B5EF4-FFF2-40B4-BE49-F238E27FC236}">
                  <a16:creationId xmlns:a16="http://schemas.microsoft.com/office/drawing/2014/main" id="{1F64648E-DDCF-4896-841A-1A67F69084B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17819" y="4508500"/>
              <a:ext cx="103981" cy="105569"/>
            </a:xfrm>
            <a:custGeom>
              <a:avLst/>
              <a:gdLst>
                <a:gd name="T0" fmla="+- 0 10797 198"/>
                <a:gd name="T1" fmla="*/ T0 w 21199"/>
                <a:gd name="T2" fmla="+- 0 10802 198"/>
                <a:gd name="T3" fmla="*/ 10802 h 21208"/>
                <a:gd name="T4" fmla="+- 0 10797 198"/>
                <a:gd name="T5" fmla="*/ T4 w 21199"/>
                <a:gd name="T6" fmla="+- 0 10802 198"/>
                <a:gd name="T7" fmla="*/ 10802 h 21208"/>
                <a:gd name="T8" fmla="+- 0 10797 198"/>
                <a:gd name="T9" fmla="*/ T8 w 21199"/>
                <a:gd name="T10" fmla="+- 0 10802 198"/>
                <a:gd name="T11" fmla="*/ 10802 h 21208"/>
                <a:gd name="T12" fmla="+- 0 10797 198"/>
                <a:gd name="T13" fmla="*/ T12 w 21199"/>
                <a:gd name="T14" fmla="+- 0 10802 198"/>
                <a:gd name="T15" fmla="*/ 10802 h 2120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99" h="21208">
                  <a:moveTo>
                    <a:pt x="21077" y="880"/>
                  </a:moveTo>
                  <a:cubicBezTo>
                    <a:pt x="20753" y="142"/>
                    <a:pt x="19881" y="-198"/>
                    <a:pt x="19129" y="117"/>
                  </a:cubicBezTo>
                  <a:cubicBezTo>
                    <a:pt x="19097" y="131"/>
                    <a:pt x="19071" y="162"/>
                    <a:pt x="19039" y="179"/>
                  </a:cubicBezTo>
                  <a:cubicBezTo>
                    <a:pt x="10706" y="3707"/>
                    <a:pt x="3739" y="10322"/>
                    <a:pt x="106" y="19208"/>
                  </a:cubicBezTo>
                  <a:cubicBezTo>
                    <a:pt x="-198" y="19957"/>
                    <a:pt x="172" y="20803"/>
                    <a:pt x="934" y="21101"/>
                  </a:cubicBezTo>
                  <a:cubicBezTo>
                    <a:pt x="1689" y="21401"/>
                    <a:pt x="2552" y="21041"/>
                    <a:pt x="2859" y="20292"/>
                  </a:cubicBezTo>
                  <a:cubicBezTo>
                    <a:pt x="6206" y="12096"/>
                    <a:pt x="12625" y="6008"/>
                    <a:pt x="20301" y="2787"/>
                  </a:cubicBezTo>
                  <a:cubicBezTo>
                    <a:pt x="21051" y="2469"/>
                    <a:pt x="21402" y="1618"/>
                    <a:pt x="21077" y="88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lc="http://schemas.openxmlformats.org/drawingml/2006/lockedCanvas" xmlns:p14="http://schemas.microsoft.com/office/powerpoint/2010/main" xmlns:a14="http://schemas.microsoft.com/office/drawing/2010/main" xmlns:mc="http://schemas.openxmlformats.org/markup-compatibility/2006" xmlns:a16="http://schemas.microsoft.com/office/drawing/2014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p14="http://schemas.microsoft.com/office/powerpoint/2010/main" xmlns:a14="http://schemas.microsoft.com/office/drawing/2010/main" xmlns:mc="http://schemas.openxmlformats.org/markup-compatibility/2006" xmlns:a16="http://schemas.microsoft.com/office/drawing/2014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5" name="Freeform: Shape 44">
              <a:extLst>
                <a:ext uri="{FF2B5EF4-FFF2-40B4-BE49-F238E27FC236}">
                  <a16:creationId xmlns:a16="http://schemas.microsoft.com/office/drawing/2014/main" id="{BDAB384C-2E74-484A-A718-25A0543DACC4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7188" y="4537075"/>
              <a:ext cx="88107" cy="90488"/>
            </a:xfrm>
            <a:custGeom>
              <a:avLst/>
              <a:gdLst>
                <a:gd name="T0" fmla="+- 0 10796 232"/>
                <a:gd name="T1" fmla="*/ T0 w 21129"/>
                <a:gd name="T2" fmla="+- 0 10804 234"/>
                <a:gd name="T3" fmla="*/ 10804 h 21141"/>
                <a:gd name="T4" fmla="+- 0 10796 232"/>
                <a:gd name="T5" fmla="*/ T4 w 21129"/>
                <a:gd name="T6" fmla="+- 0 10804 234"/>
                <a:gd name="T7" fmla="*/ 10804 h 21141"/>
                <a:gd name="T8" fmla="+- 0 10796 232"/>
                <a:gd name="T9" fmla="*/ T8 w 21129"/>
                <a:gd name="T10" fmla="+- 0 10804 234"/>
                <a:gd name="T11" fmla="*/ 10804 h 21141"/>
                <a:gd name="T12" fmla="+- 0 10796 232"/>
                <a:gd name="T13" fmla="*/ T12 w 21129"/>
                <a:gd name="T14" fmla="+- 0 10804 234"/>
                <a:gd name="T15" fmla="*/ 10804 h 211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29" h="21141">
                  <a:moveTo>
                    <a:pt x="20075" y="3267"/>
                  </a:moveTo>
                  <a:cubicBezTo>
                    <a:pt x="20953" y="2898"/>
                    <a:pt x="21368" y="1899"/>
                    <a:pt x="20987" y="1030"/>
                  </a:cubicBezTo>
                  <a:cubicBezTo>
                    <a:pt x="20611" y="168"/>
                    <a:pt x="19589" y="-234"/>
                    <a:pt x="18707" y="138"/>
                  </a:cubicBezTo>
                  <a:cubicBezTo>
                    <a:pt x="18670" y="152"/>
                    <a:pt x="18649" y="185"/>
                    <a:pt x="18615" y="198"/>
                  </a:cubicBezTo>
                  <a:cubicBezTo>
                    <a:pt x="10481" y="3647"/>
                    <a:pt x="3673" y="10118"/>
                    <a:pt x="124" y="18802"/>
                  </a:cubicBezTo>
                  <a:cubicBezTo>
                    <a:pt x="-232" y="19678"/>
                    <a:pt x="205" y="20666"/>
                    <a:pt x="1094" y="21019"/>
                  </a:cubicBezTo>
                  <a:cubicBezTo>
                    <a:pt x="1983" y="21366"/>
                    <a:pt x="2991" y="20946"/>
                    <a:pt x="3354" y="20071"/>
                  </a:cubicBezTo>
                  <a:cubicBezTo>
                    <a:pt x="6561" y="12205"/>
                    <a:pt x="12717" y="6360"/>
                    <a:pt x="20075" y="3274"/>
                  </a:cubicBezTo>
                  <a:cubicBezTo>
                    <a:pt x="20075" y="3274"/>
                    <a:pt x="20075" y="3267"/>
                    <a:pt x="20075" y="326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lc="http://schemas.openxmlformats.org/drawingml/2006/lockedCanvas" xmlns:p14="http://schemas.microsoft.com/office/powerpoint/2010/main" xmlns:a14="http://schemas.microsoft.com/office/drawing/2010/main" xmlns:mc="http://schemas.openxmlformats.org/markup-compatibility/2006" xmlns:a16="http://schemas.microsoft.com/office/drawing/2014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p14="http://schemas.microsoft.com/office/powerpoint/2010/main" xmlns:a14="http://schemas.microsoft.com/office/drawing/2010/main" xmlns:mc="http://schemas.openxmlformats.org/markup-compatibility/2006" xmlns:a16="http://schemas.microsoft.com/office/drawing/2014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60" name="Oval 9">
            <a:extLst>
              <a:ext uri="{FF2B5EF4-FFF2-40B4-BE49-F238E27FC236}">
                <a16:creationId xmlns:a16="http://schemas.microsoft.com/office/drawing/2014/main" id="{863A8C8C-B4E5-4D58-8E68-9A59613C8392}"/>
              </a:ext>
            </a:extLst>
          </p:cNvPr>
          <p:cNvSpPr/>
          <p:nvPr/>
        </p:nvSpPr>
        <p:spPr>
          <a:xfrm>
            <a:off x="7774830" y="3507635"/>
            <a:ext cx="672318" cy="67231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grpSp>
        <p:nvGrpSpPr>
          <p:cNvPr id="61" name="Group 10">
            <a:extLst>
              <a:ext uri="{FF2B5EF4-FFF2-40B4-BE49-F238E27FC236}">
                <a16:creationId xmlns:a16="http://schemas.microsoft.com/office/drawing/2014/main" id="{564B5390-0C0B-4A20-AE49-4595C2E128F2}"/>
              </a:ext>
            </a:extLst>
          </p:cNvPr>
          <p:cNvGrpSpPr/>
          <p:nvPr/>
        </p:nvGrpSpPr>
        <p:grpSpPr>
          <a:xfrm>
            <a:off x="7940001" y="3687396"/>
            <a:ext cx="341996" cy="287720"/>
            <a:chOff x="5368132" y="2625725"/>
            <a:chExt cx="465138" cy="391319"/>
          </a:xfrm>
          <a:solidFill>
            <a:schemeClr val="bg1">
              <a:lumMod val="95000"/>
            </a:schemeClr>
          </a:solidFill>
        </p:grpSpPr>
        <p:sp>
          <p:nvSpPr>
            <p:cNvPr id="84" name="Freeform: Shape 33">
              <a:extLst>
                <a:ext uri="{FF2B5EF4-FFF2-40B4-BE49-F238E27FC236}">
                  <a16:creationId xmlns:a16="http://schemas.microsoft.com/office/drawing/2014/main" id="{258E308D-F708-46AD-A89C-6978F63E05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4813" y="2727325"/>
              <a:ext cx="231775" cy="2317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948" y="16070"/>
                  </a:moveTo>
                  <a:cubicBezTo>
                    <a:pt x="14037" y="19468"/>
                    <a:pt x="8925" y="19859"/>
                    <a:pt x="5529" y="16948"/>
                  </a:cubicBezTo>
                  <a:cubicBezTo>
                    <a:pt x="2130" y="14038"/>
                    <a:pt x="1740" y="8924"/>
                    <a:pt x="4651" y="5527"/>
                  </a:cubicBezTo>
                  <a:cubicBezTo>
                    <a:pt x="7559" y="2131"/>
                    <a:pt x="12674" y="1740"/>
                    <a:pt x="16070" y="4650"/>
                  </a:cubicBezTo>
                  <a:cubicBezTo>
                    <a:pt x="19466" y="7560"/>
                    <a:pt x="19859" y="12673"/>
                    <a:pt x="16948" y="16070"/>
                  </a:cubicBezTo>
                  <a:moveTo>
                    <a:pt x="10800" y="0"/>
                  </a:moveTo>
                  <a:cubicBezTo>
                    <a:pt x="4833" y="0"/>
                    <a:pt x="0" y="4834"/>
                    <a:pt x="0" y="10800"/>
                  </a:cubicBezTo>
                  <a:cubicBezTo>
                    <a:pt x="0" y="16765"/>
                    <a:pt x="4833" y="21599"/>
                    <a:pt x="10800" y="21599"/>
                  </a:cubicBezTo>
                  <a:cubicBezTo>
                    <a:pt x="16764" y="21599"/>
                    <a:pt x="21600" y="16765"/>
                    <a:pt x="21600" y="10800"/>
                  </a:cubicBezTo>
                  <a:cubicBezTo>
                    <a:pt x="21600" y="4834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lc="http://schemas.openxmlformats.org/drawingml/2006/lockedCanvas" xmlns:p14="http://schemas.microsoft.com/office/powerpoint/2010/main" xmlns:a14="http://schemas.microsoft.com/office/drawing/2010/main" xmlns:mc="http://schemas.openxmlformats.org/markup-compatibility/2006" xmlns:a16="http://schemas.microsoft.com/office/drawing/2014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p14="http://schemas.microsoft.com/office/powerpoint/2010/main" xmlns:a14="http://schemas.microsoft.com/office/drawing/2010/main" xmlns:mc="http://schemas.openxmlformats.org/markup-compatibility/2006" xmlns:a16="http://schemas.microsoft.com/office/drawing/2014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5" name="Freeform: Shape 34">
              <a:extLst>
                <a:ext uri="{FF2B5EF4-FFF2-40B4-BE49-F238E27FC236}">
                  <a16:creationId xmlns:a16="http://schemas.microsoft.com/office/drawing/2014/main" id="{D03E9570-33AE-43E3-9208-FE6C78CC9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2757" y="2785269"/>
              <a:ext cx="65088" cy="650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200" y="0"/>
                  </a:moveTo>
                  <a:cubicBezTo>
                    <a:pt x="8596" y="0"/>
                    <a:pt x="0" y="8596"/>
                    <a:pt x="0" y="19195"/>
                  </a:cubicBezTo>
                  <a:lnTo>
                    <a:pt x="0" y="19199"/>
                  </a:lnTo>
                  <a:cubicBezTo>
                    <a:pt x="0" y="20524"/>
                    <a:pt x="1068" y="21599"/>
                    <a:pt x="2400" y="21599"/>
                  </a:cubicBezTo>
                  <a:cubicBezTo>
                    <a:pt x="3721" y="21599"/>
                    <a:pt x="4800" y="20524"/>
                    <a:pt x="4800" y="19199"/>
                  </a:cubicBezTo>
                  <a:lnTo>
                    <a:pt x="4800" y="19195"/>
                  </a:lnTo>
                  <a:cubicBezTo>
                    <a:pt x="4800" y="11247"/>
                    <a:pt x="11240" y="4799"/>
                    <a:pt x="19200" y="4799"/>
                  </a:cubicBezTo>
                  <a:cubicBezTo>
                    <a:pt x="20521" y="4799"/>
                    <a:pt x="21600" y="3724"/>
                    <a:pt x="21600" y="2399"/>
                  </a:cubicBezTo>
                  <a:cubicBezTo>
                    <a:pt x="21600" y="1075"/>
                    <a:pt x="20521" y="0"/>
                    <a:pt x="192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lc="http://schemas.openxmlformats.org/drawingml/2006/lockedCanvas" xmlns:p14="http://schemas.microsoft.com/office/powerpoint/2010/main" xmlns:a14="http://schemas.microsoft.com/office/drawing/2010/main" xmlns:mc="http://schemas.openxmlformats.org/markup-compatibility/2006" xmlns:a16="http://schemas.microsoft.com/office/drawing/2014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p14="http://schemas.microsoft.com/office/powerpoint/2010/main" xmlns:a14="http://schemas.microsoft.com/office/drawing/2010/main" xmlns:mc="http://schemas.openxmlformats.org/markup-compatibility/2006" xmlns:a16="http://schemas.microsoft.com/office/drawing/2014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6" name="Freeform: Shape 35">
              <a:extLst>
                <a:ext uri="{FF2B5EF4-FFF2-40B4-BE49-F238E27FC236}">
                  <a16:creationId xmlns:a16="http://schemas.microsoft.com/office/drawing/2014/main" id="{478B2C49-4489-4DA9-97C8-BDE9E40D9F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8132" y="2625725"/>
              <a:ext cx="465138" cy="39131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9199"/>
                  </a:moveTo>
                  <a:cubicBezTo>
                    <a:pt x="20249" y="19642"/>
                    <a:pt x="19948" y="19999"/>
                    <a:pt x="19575" y="19999"/>
                  </a:cubicBezTo>
                  <a:lnTo>
                    <a:pt x="2024" y="19999"/>
                  </a:lnTo>
                  <a:cubicBezTo>
                    <a:pt x="1651" y="19999"/>
                    <a:pt x="1349" y="19642"/>
                    <a:pt x="1349" y="19199"/>
                  </a:cubicBezTo>
                  <a:lnTo>
                    <a:pt x="1349" y="7200"/>
                  </a:lnTo>
                  <a:cubicBezTo>
                    <a:pt x="1349" y="6809"/>
                    <a:pt x="1588" y="6475"/>
                    <a:pt x="1914" y="6411"/>
                  </a:cubicBezTo>
                  <a:lnTo>
                    <a:pt x="5588" y="5684"/>
                  </a:lnTo>
                  <a:lnTo>
                    <a:pt x="6797" y="2103"/>
                  </a:lnTo>
                  <a:cubicBezTo>
                    <a:pt x="6900" y="1799"/>
                    <a:pt x="7148" y="1600"/>
                    <a:pt x="7424" y="1600"/>
                  </a:cubicBezTo>
                  <a:lnTo>
                    <a:pt x="14174" y="1600"/>
                  </a:lnTo>
                  <a:cubicBezTo>
                    <a:pt x="14450" y="1600"/>
                    <a:pt x="14698" y="1799"/>
                    <a:pt x="14801" y="2103"/>
                  </a:cubicBezTo>
                  <a:lnTo>
                    <a:pt x="16010" y="5684"/>
                  </a:lnTo>
                  <a:lnTo>
                    <a:pt x="19685" y="6411"/>
                  </a:lnTo>
                  <a:cubicBezTo>
                    <a:pt x="20011" y="6475"/>
                    <a:pt x="20249" y="6809"/>
                    <a:pt x="20249" y="7200"/>
                  </a:cubicBezTo>
                  <a:cubicBezTo>
                    <a:pt x="20249" y="7200"/>
                    <a:pt x="20249" y="19199"/>
                    <a:pt x="20249" y="19199"/>
                  </a:cubicBezTo>
                  <a:close/>
                  <a:moveTo>
                    <a:pt x="19907" y="4832"/>
                  </a:moveTo>
                  <a:lnTo>
                    <a:pt x="16981" y="4254"/>
                  </a:lnTo>
                  <a:lnTo>
                    <a:pt x="16054" y="1507"/>
                  </a:lnTo>
                  <a:cubicBezTo>
                    <a:pt x="15745" y="591"/>
                    <a:pt x="15006" y="0"/>
                    <a:pt x="14174" y="0"/>
                  </a:cubicBezTo>
                  <a:lnTo>
                    <a:pt x="7424" y="0"/>
                  </a:lnTo>
                  <a:cubicBezTo>
                    <a:pt x="6593" y="0"/>
                    <a:pt x="5854" y="591"/>
                    <a:pt x="5543" y="1509"/>
                  </a:cubicBezTo>
                  <a:lnTo>
                    <a:pt x="4618" y="4254"/>
                  </a:lnTo>
                  <a:lnTo>
                    <a:pt x="1692" y="4832"/>
                  </a:lnTo>
                  <a:cubicBezTo>
                    <a:pt x="711" y="5025"/>
                    <a:pt x="0" y="6020"/>
                    <a:pt x="0" y="7200"/>
                  </a:cubicBezTo>
                  <a:lnTo>
                    <a:pt x="0" y="19199"/>
                  </a:lnTo>
                  <a:cubicBezTo>
                    <a:pt x="0" y="20523"/>
                    <a:pt x="908" y="21600"/>
                    <a:pt x="2024" y="21600"/>
                  </a:cubicBezTo>
                  <a:lnTo>
                    <a:pt x="19575" y="21600"/>
                  </a:lnTo>
                  <a:cubicBezTo>
                    <a:pt x="20691" y="21600"/>
                    <a:pt x="21600" y="20523"/>
                    <a:pt x="21600" y="19199"/>
                  </a:cubicBezTo>
                  <a:lnTo>
                    <a:pt x="21600" y="7200"/>
                  </a:lnTo>
                  <a:cubicBezTo>
                    <a:pt x="21600" y="6020"/>
                    <a:pt x="20888" y="5025"/>
                    <a:pt x="19907" y="483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lc="http://schemas.openxmlformats.org/drawingml/2006/lockedCanvas" xmlns:p14="http://schemas.microsoft.com/office/powerpoint/2010/main" xmlns:a14="http://schemas.microsoft.com/office/drawing/2010/main" xmlns:mc="http://schemas.openxmlformats.org/markup-compatibility/2006" xmlns:a16="http://schemas.microsoft.com/office/drawing/2014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p14="http://schemas.microsoft.com/office/powerpoint/2010/main" xmlns:a14="http://schemas.microsoft.com/office/drawing/2010/main" xmlns:mc="http://schemas.openxmlformats.org/markup-compatibility/2006" xmlns:a16="http://schemas.microsoft.com/office/drawing/2014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62" name="Group 11">
            <a:extLst>
              <a:ext uri="{FF2B5EF4-FFF2-40B4-BE49-F238E27FC236}">
                <a16:creationId xmlns:a16="http://schemas.microsoft.com/office/drawing/2014/main" id="{2DE00A4E-6DE4-4BFB-835B-9797313AF763}"/>
              </a:ext>
            </a:extLst>
          </p:cNvPr>
          <p:cNvGrpSpPr/>
          <p:nvPr/>
        </p:nvGrpSpPr>
        <p:grpSpPr>
          <a:xfrm>
            <a:off x="8489751" y="2287544"/>
            <a:ext cx="2982848" cy="804640"/>
            <a:chOff x="2316564" y="2455555"/>
            <a:chExt cx="3352800" cy="904437"/>
          </a:xfrm>
        </p:grpSpPr>
        <p:sp>
          <p:nvSpPr>
            <p:cNvPr id="82" name="TextBox 31">
              <a:extLst>
                <a:ext uri="{FF2B5EF4-FFF2-40B4-BE49-F238E27FC236}">
                  <a16:creationId xmlns:a16="http://schemas.microsoft.com/office/drawing/2014/main" id="{02A8DBAC-F3EB-4878-85F2-46A8F3271CD0}"/>
                </a:ext>
              </a:extLst>
            </p:cNvPr>
            <p:cNvSpPr txBox="1"/>
            <p:nvPr/>
          </p:nvSpPr>
          <p:spPr>
            <a:xfrm>
              <a:off x="2321169" y="2455555"/>
              <a:ext cx="1245417" cy="415139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r>
                <a:rPr lang="zh-CN" altLang="en-US" sz="1200" b="1">
                  <a:solidFill>
                    <a:schemeClr val="accent1"/>
                  </a:solidFill>
                </a:rPr>
                <a:t>Title Text Preset</a:t>
              </a:r>
            </a:p>
          </p:txBody>
        </p:sp>
        <p:sp>
          <p:nvSpPr>
            <p:cNvPr id="83" name="Rectangle 32">
              <a:extLst>
                <a:ext uri="{FF2B5EF4-FFF2-40B4-BE49-F238E27FC236}">
                  <a16:creationId xmlns:a16="http://schemas.microsoft.com/office/drawing/2014/main" id="{E88AFC2D-1385-42C1-9828-D99DF2AF041C}"/>
                </a:ext>
              </a:extLst>
            </p:cNvPr>
            <p:cNvSpPr/>
            <p:nvPr/>
          </p:nvSpPr>
          <p:spPr>
            <a:xfrm>
              <a:off x="2316564" y="2737283"/>
              <a:ext cx="3352800" cy="622709"/>
            </a:xfrm>
            <a:prstGeom prst="rect">
              <a:avLst/>
            </a:prstGeom>
          </p:spPr>
          <p:txBody>
            <a:bodyPr wrap="square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/>
                <a:t>This section is displayed as a text-typesetting placeholder</a:t>
              </a:r>
              <a:br>
                <a:rPr lang="zh-CN" altLang="en-US" sz="1000"/>
              </a:br>
              <a:r>
                <a:rPr lang="zh-CN" altLang="en-US" sz="1000"/>
                <a:t>(It is recommended to use theme Fonts)</a:t>
              </a:r>
            </a:p>
          </p:txBody>
        </p:sp>
      </p:grpSp>
      <p:sp>
        <p:nvSpPr>
          <p:cNvPr id="63" name="Oval 12">
            <a:extLst>
              <a:ext uri="{FF2B5EF4-FFF2-40B4-BE49-F238E27FC236}">
                <a16:creationId xmlns:a16="http://schemas.microsoft.com/office/drawing/2014/main" id="{401EA1FC-0895-444C-9DAE-B26EDBEEEDE7}"/>
              </a:ext>
            </a:extLst>
          </p:cNvPr>
          <p:cNvSpPr/>
          <p:nvPr/>
        </p:nvSpPr>
        <p:spPr>
          <a:xfrm flipH="1">
            <a:off x="3745659" y="3516400"/>
            <a:ext cx="672318" cy="67231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grpSp>
        <p:nvGrpSpPr>
          <p:cNvPr id="64" name="Group 13">
            <a:extLst>
              <a:ext uri="{FF2B5EF4-FFF2-40B4-BE49-F238E27FC236}">
                <a16:creationId xmlns:a16="http://schemas.microsoft.com/office/drawing/2014/main" id="{93791E8C-F12C-4AE3-A0C9-07AADE80188F}"/>
              </a:ext>
            </a:extLst>
          </p:cNvPr>
          <p:cNvGrpSpPr/>
          <p:nvPr/>
        </p:nvGrpSpPr>
        <p:grpSpPr>
          <a:xfrm flipH="1">
            <a:off x="3911112" y="3682145"/>
            <a:ext cx="341411" cy="341411"/>
            <a:chOff x="4439444" y="2582069"/>
            <a:chExt cx="464344" cy="464344"/>
          </a:xfrm>
          <a:solidFill>
            <a:schemeClr val="bg1">
              <a:lumMod val="95000"/>
            </a:schemeClr>
          </a:solidFill>
        </p:grpSpPr>
        <p:sp>
          <p:nvSpPr>
            <p:cNvPr id="79" name="Freeform: Shape 28">
              <a:extLst>
                <a:ext uri="{FF2B5EF4-FFF2-40B4-BE49-F238E27FC236}">
                  <a16:creationId xmlns:a16="http://schemas.microsoft.com/office/drawing/2014/main" id="{5AFB3685-5818-4254-9792-CE419470C3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9444" y="2582069"/>
              <a:ext cx="464344" cy="4643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180" y="12132"/>
                  </a:moveTo>
                  <a:cubicBezTo>
                    <a:pt x="17710" y="12226"/>
                    <a:pt x="17327" y="12561"/>
                    <a:pt x="17170" y="13012"/>
                  </a:cubicBezTo>
                  <a:cubicBezTo>
                    <a:pt x="17083" y="13261"/>
                    <a:pt x="16981" y="13503"/>
                    <a:pt x="16868" y="13738"/>
                  </a:cubicBezTo>
                  <a:cubicBezTo>
                    <a:pt x="16658" y="14169"/>
                    <a:pt x="16694" y="14677"/>
                    <a:pt x="16959" y="15075"/>
                  </a:cubicBezTo>
                  <a:lnTo>
                    <a:pt x="18131" y="16833"/>
                  </a:lnTo>
                  <a:lnTo>
                    <a:pt x="16832" y="18132"/>
                  </a:lnTo>
                  <a:lnTo>
                    <a:pt x="15075" y="16960"/>
                  </a:lnTo>
                  <a:cubicBezTo>
                    <a:pt x="14850" y="16810"/>
                    <a:pt x="14589" y="16733"/>
                    <a:pt x="14326" y="16733"/>
                  </a:cubicBezTo>
                  <a:cubicBezTo>
                    <a:pt x="14126" y="16733"/>
                    <a:pt x="13924" y="16778"/>
                    <a:pt x="13738" y="16868"/>
                  </a:cubicBezTo>
                  <a:cubicBezTo>
                    <a:pt x="13504" y="16981"/>
                    <a:pt x="13262" y="17083"/>
                    <a:pt x="13012" y="17170"/>
                  </a:cubicBezTo>
                  <a:cubicBezTo>
                    <a:pt x="12561" y="17327"/>
                    <a:pt x="12226" y="17712"/>
                    <a:pt x="12133" y="18180"/>
                  </a:cubicBezTo>
                  <a:lnTo>
                    <a:pt x="11717" y="20249"/>
                  </a:lnTo>
                  <a:lnTo>
                    <a:pt x="9881" y="20249"/>
                  </a:lnTo>
                  <a:lnTo>
                    <a:pt x="9467" y="18180"/>
                  </a:lnTo>
                  <a:cubicBezTo>
                    <a:pt x="9373" y="17712"/>
                    <a:pt x="9039" y="17327"/>
                    <a:pt x="8588" y="17170"/>
                  </a:cubicBezTo>
                  <a:cubicBezTo>
                    <a:pt x="8339" y="17083"/>
                    <a:pt x="8096" y="16983"/>
                    <a:pt x="7861" y="16869"/>
                  </a:cubicBezTo>
                  <a:cubicBezTo>
                    <a:pt x="7675" y="16778"/>
                    <a:pt x="7474" y="16733"/>
                    <a:pt x="7273" y="16733"/>
                  </a:cubicBezTo>
                  <a:cubicBezTo>
                    <a:pt x="7011" y="16733"/>
                    <a:pt x="6750" y="16810"/>
                    <a:pt x="6525" y="16960"/>
                  </a:cubicBezTo>
                  <a:lnTo>
                    <a:pt x="4767" y="18132"/>
                  </a:lnTo>
                  <a:lnTo>
                    <a:pt x="3468" y="16833"/>
                  </a:lnTo>
                  <a:lnTo>
                    <a:pt x="4639" y="15075"/>
                  </a:lnTo>
                  <a:cubicBezTo>
                    <a:pt x="4904" y="14677"/>
                    <a:pt x="4939" y="14169"/>
                    <a:pt x="4732" y="13738"/>
                  </a:cubicBezTo>
                  <a:cubicBezTo>
                    <a:pt x="4618" y="13504"/>
                    <a:pt x="4516" y="13263"/>
                    <a:pt x="4429" y="13013"/>
                  </a:cubicBezTo>
                  <a:cubicBezTo>
                    <a:pt x="4273" y="12561"/>
                    <a:pt x="3888" y="12227"/>
                    <a:pt x="3419" y="12133"/>
                  </a:cubicBezTo>
                  <a:lnTo>
                    <a:pt x="1350" y="11718"/>
                  </a:lnTo>
                  <a:lnTo>
                    <a:pt x="1349" y="9882"/>
                  </a:lnTo>
                  <a:lnTo>
                    <a:pt x="3419" y="9468"/>
                  </a:lnTo>
                  <a:cubicBezTo>
                    <a:pt x="3888" y="9374"/>
                    <a:pt x="4273" y="9039"/>
                    <a:pt x="4429" y="8588"/>
                  </a:cubicBezTo>
                  <a:cubicBezTo>
                    <a:pt x="4516" y="8338"/>
                    <a:pt x="4617" y="8096"/>
                    <a:pt x="4731" y="7862"/>
                  </a:cubicBezTo>
                  <a:cubicBezTo>
                    <a:pt x="4940" y="7431"/>
                    <a:pt x="4905" y="6923"/>
                    <a:pt x="4639" y="6524"/>
                  </a:cubicBezTo>
                  <a:lnTo>
                    <a:pt x="3468" y="4767"/>
                  </a:lnTo>
                  <a:lnTo>
                    <a:pt x="4767" y="3468"/>
                  </a:lnTo>
                  <a:lnTo>
                    <a:pt x="6525" y="4639"/>
                  </a:lnTo>
                  <a:cubicBezTo>
                    <a:pt x="6750" y="4790"/>
                    <a:pt x="7011" y="4866"/>
                    <a:pt x="7273" y="4866"/>
                  </a:cubicBezTo>
                  <a:cubicBezTo>
                    <a:pt x="7474" y="4866"/>
                    <a:pt x="7674" y="4822"/>
                    <a:pt x="7861" y="4732"/>
                  </a:cubicBezTo>
                  <a:cubicBezTo>
                    <a:pt x="8095" y="4619"/>
                    <a:pt x="8337" y="4517"/>
                    <a:pt x="8586" y="4430"/>
                  </a:cubicBezTo>
                  <a:cubicBezTo>
                    <a:pt x="9039" y="4272"/>
                    <a:pt x="9373" y="3888"/>
                    <a:pt x="9467" y="3420"/>
                  </a:cubicBezTo>
                  <a:lnTo>
                    <a:pt x="9881" y="1350"/>
                  </a:lnTo>
                  <a:lnTo>
                    <a:pt x="11717" y="1350"/>
                  </a:lnTo>
                  <a:lnTo>
                    <a:pt x="12131" y="3420"/>
                  </a:lnTo>
                  <a:cubicBezTo>
                    <a:pt x="12225" y="3888"/>
                    <a:pt x="12560" y="4272"/>
                    <a:pt x="13012" y="4430"/>
                  </a:cubicBezTo>
                  <a:cubicBezTo>
                    <a:pt x="13261" y="4517"/>
                    <a:pt x="13502" y="4617"/>
                    <a:pt x="13737" y="4731"/>
                  </a:cubicBezTo>
                  <a:cubicBezTo>
                    <a:pt x="13924" y="4822"/>
                    <a:pt x="14125" y="4866"/>
                    <a:pt x="14326" y="4866"/>
                  </a:cubicBezTo>
                  <a:cubicBezTo>
                    <a:pt x="14589" y="4866"/>
                    <a:pt x="14850" y="4790"/>
                    <a:pt x="15075" y="4639"/>
                  </a:cubicBezTo>
                  <a:lnTo>
                    <a:pt x="16832" y="3468"/>
                  </a:lnTo>
                  <a:lnTo>
                    <a:pt x="18131" y="4767"/>
                  </a:lnTo>
                  <a:lnTo>
                    <a:pt x="16959" y="6524"/>
                  </a:lnTo>
                  <a:cubicBezTo>
                    <a:pt x="16694" y="6923"/>
                    <a:pt x="16660" y="7431"/>
                    <a:pt x="16867" y="7861"/>
                  </a:cubicBezTo>
                  <a:cubicBezTo>
                    <a:pt x="16980" y="8096"/>
                    <a:pt x="17083" y="8337"/>
                    <a:pt x="17170" y="8587"/>
                  </a:cubicBezTo>
                  <a:cubicBezTo>
                    <a:pt x="17327" y="9039"/>
                    <a:pt x="17710" y="9373"/>
                    <a:pt x="18180" y="9467"/>
                  </a:cubicBezTo>
                  <a:lnTo>
                    <a:pt x="20248" y="9882"/>
                  </a:lnTo>
                  <a:lnTo>
                    <a:pt x="20250" y="11718"/>
                  </a:lnTo>
                  <a:cubicBezTo>
                    <a:pt x="20250" y="11718"/>
                    <a:pt x="18180" y="12132"/>
                    <a:pt x="18180" y="12132"/>
                  </a:cubicBezTo>
                  <a:close/>
                  <a:moveTo>
                    <a:pt x="20513" y="8558"/>
                  </a:moveTo>
                  <a:lnTo>
                    <a:pt x="18445" y="8143"/>
                  </a:lnTo>
                  <a:cubicBezTo>
                    <a:pt x="18341" y="7844"/>
                    <a:pt x="18218" y="7554"/>
                    <a:pt x="18082" y="7273"/>
                  </a:cubicBezTo>
                  <a:lnTo>
                    <a:pt x="19254" y="5516"/>
                  </a:lnTo>
                  <a:cubicBezTo>
                    <a:pt x="19611" y="4980"/>
                    <a:pt x="19540" y="4268"/>
                    <a:pt x="19085" y="3813"/>
                  </a:cubicBezTo>
                  <a:lnTo>
                    <a:pt x="17787" y="2514"/>
                  </a:lnTo>
                  <a:cubicBezTo>
                    <a:pt x="17526" y="2253"/>
                    <a:pt x="17181" y="2118"/>
                    <a:pt x="16831" y="2118"/>
                  </a:cubicBezTo>
                  <a:cubicBezTo>
                    <a:pt x="16573" y="2118"/>
                    <a:pt x="16312" y="2193"/>
                    <a:pt x="16084" y="2345"/>
                  </a:cubicBezTo>
                  <a:lnTo>
                    <a:pt x="14326" y="3516"/>
                  </a:lnTo>
                  <a:cubicBezTo>
                    <a:pt x="14044" y="3380"/>
                    <a:pt x="13754" y="3258"/>
                    <a:pt x="13455" y="3155"/>
                  </a:cubicBezTo>
                  <a:lnTo>
                    <a:pt x="13041" y="1085"/>
                  </a:lnTo>
                  <a:cubicBezTo>
                    <a:pt x="12916" y="454"/>
                    <a:pt x="12361" y="0"/>
                    <a:pt x="11717" y="0"/>
                  </a:cubicBezTo>
                  <a:lnTo>
                    <a:pt x="9881" y="0"/>
                  </a:lnTo>
                  <a:cubicBezTo>
                    <a:pt x="9238" y="0"/>
                    <a:pt x="8684" y="454"/>
                    <a:pt x="8557" y="1085"/>
                  </a:cubicBezTo>
                  <a:lnTo>
                    <a:pt x="8143" y="3155"/>
                  </a:lnTo>
                  <a:cubicBezTo>
                    <a:pt x="7843" y="3258"/>
                    <a:pt x="7554" y="3381"/>
                    <a:pt x="7273" y="3516"/>
                  </a:cubicBezTo>
                  <a:lnTo>
                    <a:pt x="5516" y="2345"/>
                  </a:lnTo>
                  <a:cubicBezTo>
                    <a:pt x="5287" y="2193"/>
                    <a:pt x="5026" y="2118"/>
                    <a:pt x="4767" y="2118"/>
                  </a:cubicBezTo>
                  <a:cubicBezTo>
                    <a:pt x="4419" y="2118"/>
                    <a:pt x="4073" y="2253"/>
                    <a:pt x="3812" y="2514"/>
                  </a:cubicBezTo>
                  <a:lnTo>
                    <a:pt x="2514" y="3813"/>
                  </a:lnTo>
                  <a:cubicBezTo>
                    <a:pt x="2059" y="4268"/>
                    <a:pt x="1988" y="4980"/>
                    <a:pt x="2345" y="5516"/>
                  </a:cubicBezTo>
                  <a:lnTo>
                    <a:pt x="3516" y="7273"/>
                  </a:lnTo>
                  <a:cubicBezTo>
                    <a:pt x="3380" y="7555"/>
                    <a:pt x="3258" y="7844"/>
                    <a:pt x="3154" y="8144"/>
                  </a:cubicBezTo>
                  <a:lnTo>
                    <a:pt x="1085" y="8558"/>
                  </a:lnTo>
                  <a:cubicBezTo>
                    <a:pt x="454" y="8684"/>
                    <a:pt x="0" y="9238"/>
                    <a:pt x="0" y="9882"/>
                  </a:cubicBezTo>
                  <a:lnTo>
                    <a:pt x="0" y="11718"/>
                  </a:lnTo>
                  <a:cubicBezTo>
                    <a:pt x="0" y="12361"/>
                    <a:pt x="454" y="12916"/>
                    <a:pt x="1085" y="13042"/>
                  </a:cubicBezTo>
                  <a:lnTo>
                    <a:pt x="3154" y="13456"/>
                  </a:lnTo>
                  <a:cubicBezTo>
                    <a:pt x="3258" y="13755"/>
                    <a:pt x="3380" y="14046"/>
                    <a:pt x="3516" y="14326"/>
                  </a:cubicBezTo>
                  <a:lnTo>
                    <a:pt x="2345" y="16083"/>
                  </a:lnTo>
                  <a:cubicBezTo>
                    <a:pt x="1988" y="16619"/>
                    <a:pt x="2059" y="17332"/>
                    <a:pt x="2514" y="17787"/>
                  </a:cubicBezTo>
                  <a:lnTo>
                    <a:pt x="3812" y="19086"/>
                  </a:lnTo>
                  <a:cubicBezTo>
                    <a:pt x="4073" y="19346"/>
                    <a:pt x="4419" y="19482"/>
                    <a:pt x="4767" y="19482"/>
                  </a:cubicBezTo>
                  <a:cubicBezTo>
                    <a:pt x="5026" y="19482"/>
                    <a:pt x="5287" y="19406"/>
                    <a:pt x="5516" y="19254"/>
                  </a:cubicBezTo>
                  <a:lnTo>
                    <a:pt x="7273" y="18083"/>
                  </a:lnTo>
                  <a:cubicBezTo>
                    <a:pt x="7554" y="18220"/>
                    <a:pt x="7843" y="18341"/>
                    <a:pt x="8143" y="18445"/>
                  </a:cubicBezTo>
                  <a:lnTo>
                    <a:pt x="8557" y="20514"/>
                  </a:lnTo>
                  <a:cubicBezTo>
                    <a:pt x="8684" y="21146"/>
                    <a:pt x="9238" y="21599"/>
                    <a:pt x="9881" y="21599"/>
                  </a:cubicBezTo>
                  <a:lnTo>
                    <a:pt x="11717" y="21599"/>
                  </a:lnTo>
                  <a:cubicBezTo>
                    <a:pt x="12361" y="21599"/>
                    <a:pt x="12916" y="21146"/>
                    <a:pt x="13041" y="20514"/>
                  </a:cubicBezTo>
                  <a:lnTo>
                    <a:pt x="13456" y="18445"/>
                  </a:lnTo>
                  <a:cubicBezTo>
                    <a:pt x="13755" y="18341"/>
                    <a:pt x="14046" y="18219"/>
                    <a:pt x="14326" y="18083"/>
                  </a:cubicBezTo>
                  <a:lnTo>
                    <a:pt x="16084" y="19254"/>
                  </a:lnTo>
                  <a:cubicBezTo>
                    <a:pt x="16312" y="19406"/>
                    <a:pt x="16573" y="19482"/>
                    <a:pt x="16831" y="19482"/>
                  </a:cubicBezTo>
                  <a:cubicBezTo>
                    <a:pt x="17181" y="19482"/>
                    <a:pt x="17526" y="19346"/>
                    <a:pt x="17787" y="19086"/>
                  </a:cubicBezTo>
                  <a:lnTo>
                    <a:pt x="19085" y="17787"/>
                  </a:lnTo>
                  <a:cubicBezTo>
                    <a:pt x="19540" y="17332"/>
                    <a:pt x="19611" y="16619"/>
                    <a:pt x="19254" y="16083"/>
                  </a:cubicBezTo>
                  <a:lnTo>
                    <a:pt x="18082" y="14326"/>
                  </a:lnTo>
                  <a:cubicBezTo>
                    <a:pt x="18219" y="14045"/>
                    <a:pt x="18341" y="13755"/>
                    <a:pt x="18445" y="13456"/>
                  </a:cubicBezTo>
                  <a:lnTo>
                    <a:pt x="20513" y="13042"/>
                  </a:lnTo>
                  <a:cubicBezTo>
                    <a:pt x="21145" y="12916"/>
                    <a:pt x="21599" y="12361"/>
                    <a:pt x="21599" y="11718"/>
                  </a:cubicBezTo>
                  <a:lnTo>
                    <a:pt x="21599" y="9882"/>
                  </a:lnTo>
                  <a:cubicBezTo>
                    <a:pt x="21599" y="9238"/>
                    <a:pt x="21145" y="8684"/>
                    <a:pt x="20513" y="855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lc="http://schemas.openxmlformats.org/drawingml/2006/lockedCanvas" xmlns:p14="http://schemas.microsoft.com/office/powerpoint/2010/main" xmlns:a14="http://schemas.microsoft.com/office/drawing/2010/main" xmlns:mc="http://schemas.openxmlformats.org/markup-compatibility/2006" xmlns:a16="http://schemas.microsoft.com/office/drawing/2014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p14="http://schemas.microsoft.com/office/powerpoint/2010/main" xmlns:a14="http://schemas.microsoft.com/office/drawing/2010/main" xmlns:mc="http://schemas.openxmlformats.org/markup-compatibility/2006" xmlns:a16="http://schemas.microsoft.com/office/drawing/2014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0" name="Freeform: Shape 29">
              <a:extLst>
                <a:ext uri="{FF2B5EF4-FFF2-40B4-BE49-F238E27FC236}">
                  <a16:creationId xmlns:a16="http://schemas.microsoft.com/office/drawing/2014/main" id="{34002021-E752-4BD9-986C-DEC8DDFBC64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0413" y="2712244"/>
              <a:ext cx="203200" cy="2032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20250"/>
                  </a:moveTo>
                  <a:cubicBezTo>
                    <a:pt x="5580" y="20250"/>
                    <a:pt x="1350" y="16017"/>
                    <a:pt x="1350" y="10800"/>
                  </a:cubicBezTo>
                  <a:cubicBezTo>
                    <a:pt x="1350" y="5582"/>
                    <a:pt x="5580" y="1349"/>
                    <a:pt x="10800" y="1349"/>
                  </a:cubicBezTo>
                  <a:cubicBezTo>
                    <a:pt x="16016" y="1349"/>
                    <a:pt x="20250" y="5582"/>
                    <a:pt x="20250" y="10800"/>
                  </a:cubicBezTo>
                  <a:cubicBezTo>
                    <a:pt x="20250" y="16017"/>
                    <a:pt x="16016" y="20250"/>
                    <a:pt x="10800" y="20250"/>
                  </a:cubicBezTo>
                  <a:moveTo>
                    <a:pt x="10800" y="0"/>
                  </a:moveTo>
                  <a:cubicBezTo>
                    <a:pt x="4836" y="0"/>
                    <a:pt x="0" y="4836"/>
                    <a:pt x="0" y="10800"/>
                  </a:cubicBezTo>
                  <a:cubicBezTo>
                    <a:pt x="0" y="16763"/>
                    <a:pt x="4836" y="21600"/>
                    <a:pt x="10800" y="21600"/>
                  </a:cubicBezTo>
                  <a:cubicBezTo>
                    <a:pt x="16763" y="21600"/>
                    <a:pt x="21599" y="16763"/>
                    <a:pt x="21599" y="10800"/>
                  </a:cubicBezTo>
                  <a:cubicBezTo>
                    <a:pt x="21599" y="4836"/>
                    <a:pt x="16763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lc="http://schemas.openxmlformats.org/drawingml/2006/lockedCanvas" xmlns:p14="http://schemas.microsoft.com/office/powerpoint/2010/main" xmlns:a14="http://schemas.microsoft.com/office/drawing/2010/main" xmlns:mc="http://schemas.openxmlformats.org/markup-compatibility/2006" xmlns:a16="http://schemas.microsoft.com/office/drawing/2014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p14="http://schemas.microsoft.com/office/powerpoint/2010/main" xmlns:a14="http://schemas.microsoft.com/office/drawing/2010/main" xmlns:mc="http://schemas.openxmlformats.org/markup-compatibility/2006" xmlns:a16="http://schemas.microsoft.com/office/drawing/2014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1" name="Freeform: Shape 30">
              <a:extLst>
                <a:ext uri="{FF2B5EF4-FFF2-40B4-BE49-F238E27FC236}">
                  <a16:creationId xmlns:a16="http://schemas.microsoft.com/office/drawing/2014/main" id="{4978BA59-AD5B-4AF4-B518-29543C950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3275" y="2755900"/>
              <a:ext cx="116682" cy="11668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8900"/>
                  </a:moveTo>
                  <a:cubicBezTo>
                    <a:pt x="6328" y="18900"/>
                    <a:pt x="2699" y="15271"/>
                    <a:pt x="2699" y="10800"/>
                  </a:cubicBezTo>
                  <a:cubicBezTo>
                    <a:pt x="2699" y="6329"/>
                    <a:pt x="6328" y="2700"/>
                    <a:pt x="10800" y="2700"/>
                  </a:cubicBezTo>
                  <a:cubicBezTo>
                    <a:pt x="15271" y="2700"/>
                    <a:pt x="18899" y="6329"/>
                    <a:pt x="18899" y="10800"/>
                  </a:cubicBezTo>
                  <a:cubicBezTo>
                    <a:pt x="18899" y="15271"/>
                    <a:pt x="15271" y="18900"/>
                    <a:pt x="10800" y="18900"/>
                  </a:cubicBezTo>
                  <a:moveTo>
                    <a:pt x="10800" y="0"/>
                  </a:moveTo>
                  <a:cubicBezTo>
                    <a:pt x="4830" y="0"/>
                    <a:pt x="0" y="4833"/>
                    <a:pt x="0" y="10800"/>
                  </a:cubicBezTo>
                  <a:cubicBezTo>
                    <a:pt x="0" y="16766"/>
                    <a:pt x="4830" y="21599"/>
                    <a:pt x="10800" y="21599"/>
                  </a:cubicBezTo>
                  <a:cubicBezTo>
                    <a:pt x="16764" y="21599"/>
                    <a:pt x="21600" y="16766"/>
                    <a:pt x="21600" y="10800"/>
                  </a:cubicBezTo>
                  <a:cubicBezTo>
                    <a:pt x="21600" y="4833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lc="http://schemas.openxmlformats.org/drawingml/2006/lockedCanvas" xmlns:p14="http://schemas.microsoft.com/office/powerpoint/2010/main" xmlns:a14="http://schemas.microsoft.com/office/drawing/2010/main" xmlns:mc="http://schemas.openxmlformats.org/markup-compatibility/2006" xmlns:a16="http://schemas.microsoft.com/office/drawing/2014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p14="http://schemas.microsoft.com/office/powerpoint/2010/main" xmlns:a14="http://schemas.microsoft.com/office/drawing/2010/main" xmlns:mc="http://schemas.openxmlformats.org/markup-compatibility/2006" xmlns:a16="http://schemas.microsoft.com/office/drawing/2014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65" name="Group 14">
            <a:extLst>
              <a:ext uri="{FF2B5EF4-FFF2-40B4-BE49-F238E27FC236}">
                <a16:creationId xmlns:a16="http://schemas.microsoft.com/office/drawing/2014/main" id="{0CB21C9A-9177-4668-87FF-95921216137E}"/>
              </a:ext>
            </a:extLst>
          </p:cNvPr>
          <p:cNvGrpSpPr/>
          <p:nvPr/>
        </p:nvGrpSpPr>
        <p:grpSpPr>
          <a:xfrm flipH="1">
            <a:off x="719401" y="3398657"/>
            <a:ext cx="2982848" cy="804640"/>
            <a:chOff x="2316564" y="2455555"/>
            <a:chExt cx="3352800" cy="904437"/>
          </a:xfrm>
        </p:grpSpPr>
        <p:sp>
          <p:nvSpPr>
            <p:cNvPr id="77" name="TextBox 26">
              <a:extLst>
                <a:ext uri="{FF2B5EF4-FFF2-40B4-BE49-F238E27FC236}">
                  <a16:creationId xmlns:a16="http://schemas.microsoft.com/office/drawing/2014/main" id="{984A0C3C-9C50-4458-9612-DF2C7C67B2BF}"/>
                </a:ext>
              </a:extLst>
            </p:cNvPr>
            <p:cNvSpPr txBox="1"/>
            <p:nvPr/>
          </p:nvSpPr>
          <p:spPr>
            <a:xfrm>
              <a:off x="2321168" y="2455555"/>
              <a:ext cx="1245417" cy="415139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pPr algn="r"/>
              <a:r>
                <a:rPr lang="zh-CN" altLang="en-US" sz="1200" b="1">
                  <a:solidFill>
                    <a:schemeClr val="accent5"/>
                  </a:solidFill>
                </a:rPr>
                <a:t>Title Text Preset</a:t>
              </a:r>
            </a:p>
          </p:txBody>
        </p:sp>
        <p:sp>
          <p:nvSpPr>
            <p:cNvPr id="78" name="Rectangle 27">
              <a:extLst>
                <a:ext uri="{FF2B5EF4-FFF2-40B4-BE49-F238E27FC236}">
                  <a16:creationId xmlns:a16="http://schemas.microsoft.com/office/drawing/2014/main" id="{A587EDFB-C2FA-47AB-A335-022C149514B0}"/>
                </a:ext>
              </a:extLst>
            </p:cNvPr>
            <p:cNvSpPr/>
            <p:nvPr/>
          </p:nvSpPr>
          <p:spPr>
            <a:xfrm>
              <a:off x="2316564" y="2737283"/>
              <a:ext cx="3352800" cy="622709"/>
            </a:xfrm>
            <a:prstGeom prst="rect">
              <a:avLst/>
            </a:prstGeom>
          </p:spPr>
          <p:txBody>
            <a:bodyPr wrap="square">
              <a:norm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000"/>
                <a:t>This section is displayed as a text-typesetting placeholder</a:t>
              </a:r>
              <a:br>
                <a:rPr lang="zh-CN" altLang="en-US" sz="1000"/>
              </a:br>
              <a:r>
                <a:rPr lang="zh-CN" altLang="en-US" sz="1000"/>
                <a:t>(It is recommended to use theme Fonts)</a:t>
              </a:r>
            </a:p>
          </p:txBody>
        </p:sp>
      </p:grpSp>
      <p:grpSp>
        <p:nvGrpSpPr>
          <p:cNvPr id="66" name="Group 15">
            <a:extLst>
              <a:ext uri="{FF2B5EF4-FFF2-40B4-BE49-F238E27FC236}">
                <a16:creationId xmlns:a16="http://schemas.microsoft.com/office/drawing/2014/main" id="{292192DD-B7EC-4641-9BE2-876CFFC731F9}"/>
              </a:ext>
            </a:extLst>
          </p:cNvPr>
          <p:cNvGrpSpPr/>
          <p:nvPr/>
        </p:nvGrpSpPr>
        <p:grpSpPr>
          <a:xfrm>
            <a:off x="8489751" y="3398657"/>
            <a:ext cx="2982848" cy="804640"/>
            <a:chOff x="2316564" y="2455555"/>
            <a:chExt cx="3352800" cy="904437"/>
          </a:xfrm>
        </p:grpSpPr>
        <p:sp>
          <p:nvSpPr>
            <p:cNvPr id="75" name="TextBox 24">
              <a:extLst>
                <a:ext uri="{FF2B5EF4-FFF2-40B4-BE49-F238E27FC236}">
                  <a16:creationId xmlns:a16="http://schemas.microsoft.com/office/drawing/2014/main" id="{63BA4092-A76F-4BA6-AE30-960E974458B4}"/>
                </a:ext>
              </a:extLst>
            </p:cNvPr>
            <p:cNvSpPr txBox="1"/>
            <p:nvPr/>
          </p:nvSpPr>
          <p:spPr>
            <a:xfrm>
              <a:off x="2321169" y="2455555"/>
              <a:ext cx="1245417" cy="415139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r>
                <a:rPr lang="zh-CN" altLang="en-US" sz="1200" b="1">
                  <a:solidFill>
                    <a:schemeClr val="accent2"/>
                  </a:solidFill>
                </a:rPr>
                <a:t>Title Text Preset</a:t>
              </a:r>
            </a:p>
          </p:txBody>
        </p:sp>
        <p:sp>
          <p:nvSpPr>
            <p:cNvPr id="76" name="Rectangle 25">
              <a:extLst>
                <a:ext uri="{FF2B5EF4-FFF2-40B4-BE49-F238E27FC236}">
                  <a16:creationId xmlns:a16="http://schemas.microsoft.com/office/drawing/2014/main" id="{8A9D6E3D-5986-48F1-85DE-54EC689CE476}"/>
                </a:ext>
              </a:extLst>
            </p:cNvPr>
            <p:cNvSpPr/>
            <p:nvPr/>
          </p:nvSpPr>
          <p:spPr>
            <a:xfrm>
              <a:off x="2316564" y="2737283"/>
              <a:ext cx="3352800" cy="622709"/>
            </a:xfrm>
            <a:prstGeom prst="rect">
              <a:avLst/>
            </a:prstGeom>
          </p:spPr>
          <p:txBody>
            <a:bodyPr wrap="square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/>
                <a:t>This section is displayed as a text-typesetting placeholder</a:t>
              </a:r>
              <a:br>
                <a:rPr lang="zh-CN" altLang="en-US" sz="1000"/>
              </a:br>
              <a:r>
                <a:rPr lang="zh-CN" altLang="en-US" sz="1000"/>
                <a:t>(It is recommended to use theme Fonts)</a:t>
              </a:r>
            </a:p>
          </p:txBody>
        </p:sp>
      </p:grpSp>
      <p:sp>
        <p:nvSpPr>
          <p:cNvPr id="67" name="Oval 16">
            <a:extLst>
              <a:ext uri="{FF2B5EF4-FFF2-40B4-BE49-F238E27FC236}">
                <a16:creationId xmlns:a16="http://schemas.microsoft.com/office/drawing/2014/main" id="{FCCF423B-0A1D-4E69-A444-DDEDA2A4B27F}"/>
              </a:ext>
            </a:extLst>
          </p:cNvPr>
          <p:cNvSpPr/>
          <p:nvPr/>
        </p:nvSpPr>
        <p:spPr>
          <a:xfrm flipH="1">
            <a:off x="3766378" y="2400904"/>
            <a:ext cx="672318" cy="67231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grpSp>
        <p:nvGrpSpPr>
          <p:cNvPr id="68" name="Group 17">
            <a:extLst>
              <a:ext uri="{FF2B5EF4-FFF2-40B4-BE49-F238E27FC236}">
                <a16:creationId xmlns:a16="http://schemas.microsoft.com/office/drawing/2014/main" id="{8B37205B-728B-462D-A93D-E44E27610718}"/>
              </a:ext>
            </a:extLst>
          </p:cNvPr>
          <p:cNvGrpSpPr/>
          <p:nvPr/>
        </p:nvGrpSpPr>
        <p:grpSpPr>
          <a:xfrm flipH="1">
            <a:off x="3985232" y="2566065"/>
            <a:ext cx="234611" cy="341995"/>
            <a:chOff x="3582988" y="3510757"/>
            <a:chExt cx="319088" cy="465138"/>
          </a:xfrm>
          <a:solidFill>
            <a:schemeClr val="bg1">
              <a:lumMod val="95000"/>
            </a:schemeClr>
          </a:solidFill>
        </p:grpSpPr>
        <p:sp>
          <p:nvSpPr>
            <p:cNvPr id="73" name="Freeform: Shape 22">
              <a:extLst>
                <a:ext uri="{FF2B5EF4-FFF2-40B4-BE49-F238E27FC236}">
                  <a16:creationId xmlns:a16="http://schemas.microsoft.com/office/drawing/2014/main" id="{9470CD31-EEDF-4B28-9EAE-233423151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2988" y="3510757"/>
              <a:ext cx="319088" cy="46513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5386" y="14175"/>
                  </a:moveTo>
                  <a:lnTo>
                    <a:pt x="6223" y="14175"/>
                  </a:lnTo>
                  <a:cubicBezTo>
                    <a:pt x="5734" y="13446"/>
                    <a:pt x="5147" y="12716"/>
                    <a:pt x="4568" y="12003"/>
                  </a:cubicBezTo>
                  <a:cubicBezTo>
                    <a:pt x="3287" y="10427"/>
                    <a:pt x="1963" y="8797"/>
                    <a:pt x="1963" y="7425"/>
                  </a:cubicBezTo>
                  <a:cubicBezTo>
                    <a:pt x="1963" y="4075"/>
                    <a:pt x="5927" y="1350"/>
                    <a:pt x="10800" y="1350"/>
                  </a:cubicBezTo>
                  <a:cubicBezTo>
                    <a:pt x="15672" y="1350"/>
                    <a:pt x="19636" y="4075"/>
                    <a:pt x="19636" y="7425"/>
                  </a:cubicBezTo>
                  <a:cubicBezTo>
                    <a:pt x="19636" y="8787"/>
                    <a:pt x="18312" y="10425"/>
                    <a:pt x="17029" y="12011"/>
                  </a:cubicBezTo>
                  <a:cubicBezTo>
                    <a:pt x="16455" y="12723"/>
                    <a:pt x="15873" y="13449"/>
                    <a:pt x="15386" y="14175"/>
                  </a:cubicBezTo>
                  <a:moveTo>
                    <a:pt x="10800" y="20249"/>
                  </a:moveTo>
                  <a:cubicBezTo>
                    <a:pt x="9805" y="20249"/>
                    <a:pt x="9347" y="20171"/>
                    <a:pt x="8839" y="19406"/>
                  </a:cubicBezTo>
                  <a:lnTo>
                    <a:pt x="13000" y="19048"/>
                  </a:lnTo>
                  <a:cubicBezTo>
                    <a:pt x="12398" y="20164"/>
                    <a:pt x="11959" y="20249"/>
                    <a:pt x="10800" y="20249"/>
                  </a:cubicBezTo>
                  <a:moveTo>
                    <a:pt x="7595" y="16813"/>
                  </a:moveTo>
                  <a:cubicBezTo>
                    <a:pt x="7417" y="16407"/>
                    <a:pt x="7215" y="15978"/>
                    <a:pt x="6991" y="15525"/>
                  </a:cubicBezTo>
                  <a:lnTo>
                    <a:pt x="14616" y="15525"/>
                  </a:lnTo>
                  <a:cubicBezTo>
                    <a:pt x="14496" y="15767"/>
                    <a:pt x="14375" y="16010"/>
                    <a:pt x="14270" y="16239"/>
                  </a:cubicBezTo>
                  <a:cubicBezTo>
                    <a:pt x="14270" y="16239"/>
                    <a:pt x="7595" y="16813"/>
                    <a:pt x="7595" y="16813"/>
                  </a:cubicBezTo>
                  <a:close/>
                  <a:moveTo>
                    <a:pt x="13345" y="18343"/>
                  </a:moveTo>
                  <a:lnTo>
                    <a:pt x="8476" y="18762"/>
                  </a:lnTo>
                  <a:cubicBezTo>
                    <a:pt x="8303" y="18416"/>
                    <a:pt x="8116" y="18011"/>
                    <a:pt x="7890" y="17483"/>
                  </a:cubicBezTo>
                  <a:cubicBezTo>
                    <a:pt x="7887" y="17477"/>
                    <a:pt x="7883" y="17469"/>
                    <a:pt x="7881" y="17462"/>
                  </a:cubicBezTo>
                  <a:lnTo>
                    <a:pt x="13957" y="16941"/>
                  </a:lnTo>
                  <a:cubicBezTo>
                    <a:pt x="13871" y="17140"/>
                    <a:pt x="13778" y="17350"/>
                    <a:pt x="13698" y="17537"/>
                  </a:cubicBezTo>
                  <a:cubicBezTo>
                    <a:pt x="13569" y="17841"/>
                    <a:pt x="13453" y="18104"/>
                    <a:pt x="13345" y="18343"/>
                  </a:cubicBezTo>
                  <a:moveTo>
                    <a:pt x="10800" y="0"/>
                  </a:moveTo>
                  <a:cubicBezTo>
                    <a:pt x="4835" y="0"/>
                    <a:pt x="0" y="3324"/>
                    <a:pt x="0" y="7425"/>
                  </a:cubicBezTo>
                  <a:cubicBezTo>
                    <a:pt x="0" y="10146"/>
                    <a:pt x="3621" y="13029"/>
                    <a:pt x="4939" y="15562"/>
                  </a:cubicBezTo>
                  <a:cubicBezTo>
                    <a:pt x="6906" y="19339"/>
                    <a:pt x="6688" y="21599"/>
                    <a:pt x="10800" y="21599"/>
                  </a:cubicBezTo>
                  <a:cubicBezTo>
                    <a:pt x="14972" y="21599"/>
                    <a:pt x="14692" y="19349"/>
                    <a:pt x="16660" y="15577"/>
                  </a:cubicBezTo>
                  <a:cubicBezTo>
                    <a:pt x="17983" y="13039"/>
                    <a:pt x="21600" y="10124"/>
                    <a:pt x="21600" y="7425"/>
                  </a:cubicBezTo>
                  <a:cubicBezTo>
                    <a:pt x="21600" y="3324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lc="http://schemas.openxmlformats.org/drawingml/2006/lockedCanvas" xmlns:p14="http://schemas.microsoft.com/office/powerpoint/2010/main" xmlns:a14="http://schemas.microsoft.com/office/drawing/2010/main" xmlns:mc="http://schemas.openxmlformats.org/markup-compatibility/2006" xmlns:a16="http://schemas.microsoft.com/office/drawing/2014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p14="http://schemas.microsoft.com/office/powerpoint/2010/main" xmlns:a14="http://schemas.microsoft.com/office/drawing/2010/main" xmlns:mc="http://schemas.openxmlformats.org/markup-compatibility/2006" xmlns:a16="http://schemas.microsoft.com/office/drawing/2014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4" name="Freeform: Shape 23">
              <a:extLst>
                <a:ext uri="{FF2B5EF4-FFF2-40B4-BE49-F238E27FC236}">
                  <a16:creationId xmlns:a16="http://schemas.microsoft.com/office/drawing/2014/main" id="{8CAA3CD7-6E3F-4223-833A-651469E050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5219" y="3583782"/>
              <a:ext cx="94456" cy="9445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938" y="0"/>
                  </a:moveTo>
                  <a:cubicBezTo>
                    <a:pt x="8943" y="0"/>
                    <a:pt x="0" y="8942"/>
                    <a:pt x="0" y="19938"/>
                  </a:cubicBezTo>
                  <a:cubicBezTo>
                    <a:pt x="0" y="20855"/>
                    <a:pt x="743" y="21600"/>
                    <a:pt x="1661" y="21600"/>
                  </a:cubicBezTo>
                  <a:cubicBezTo>
                    <a:pt x="2579" y="21600"/>
                    <a:pt x="3323" y="20855"/>
                    <a:pt x="3323" y="19938"/>
                  </a:cubicBezTo>
                  <a:cubicBezTo>
                    <a:pt x="3323" y="10777"/>
                    <a:pt x="10777" y="3323"/>
                    <a:pt x="19938" y="3323"/>
                  </a:cubicBezTo>
                  <a:cubicBezTo>
                    <a:pt x="20856" y="3323"/>
                    <a:pt x="21600" y="2578"/>
                    <a:pt x="21600" y="1661"/>
                  </a:cubicBezTo>
                  <a:cubicBezTo>
                    <a:pt x="21600" y="744"/>
                    <a:pt x="20856" y="0"/>
                    <a:pt x="1993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lc="http://schemas.openxmlformats.org/drawingml/2006/lockedCanvas" xmlns:p14="http://schemas.microsoft.com/office/powerpoint/2010/main" xmlns:a14="http://schemas.microsoft.com/office/drawing/2010/main" xmlns:mc="http://schemas.openxmlformats.org/markup-compatibility/2006" xmlns:a16="http://schemas.microsoft.com/office/drawing/2014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p14="http://schemas.microsoft.com/office/powerpoint/2010/main" xmlns:a14="http://schemas.microsoft.com/office/drawing/2010/main" xmlns:mc="http://schemas.openxmlformats.org/markup-compatibility/2006" xmlns:a16="http://schemas.microsoft.com/office/drawing/2014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69" name="Group 18">
            <a:extLst>
              <a:ext uri="{FF2B5EF4-FFF2-40B4-BE49-F238E27FC236}">
                <a16:creationId xmlns:a16="http://schemas.microsoft.com/office/drawing/2014/main" id="{0A4E5D6B-B80E-4EE9-9092-EE35787E40B9}"/>
              </a:ext>
            </a:extLst>
          </p:cNvPr>
          <p:cNvGrpSpPr/>
          <p:nvPr/>
        </p:nvGrpSpPr>
        <p:grpSpPr>
          <a:xfrm flipH="1">
            <a:off x="738593" y="2287545"/>
            <a:ext cx="2982848" cy="820606"/>
            <a:chOff x="2316564" y="2455555"/>
            <a:chExt cx="3352800" cy="922383"/>
          </a:xfrm>
        </p:grpSpPr>
        <p:sp>
          <p:nvSpPr>
            <p:cNvPr id="71" name="TextBox 20">
              <a:extLst>
                <a:ext uri="{FF2B5EF4-FFF2-40B4-BE49-F238E27FC236}">
                  <a16:creationId xmlns:a16="http://schemas.microsoft.com/office/drawing/2014/main" id="{F09B0764-FD80-466B-B79F-DAC1F13B2927}"/>
                </a:ext>
              </a:extLst>
            </p:cNvPr>
            <p:cNvSpPr txBox="1"/>
            <p:nvPr/>
          </p:nvSpPr>
          <p:spPr>
            <a:xfrm>
              <a:off x="2321168" y="2455555"/>
              <a:ext cx="1245417" cy="415139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pPr algn="r"/>
              <a:r>
                <a:rPr lang="zh-CN" altLang="en-US" sz="1200" b="1">
                  <a:solidFill>
                    <a:schemeClr val="accent4"/>
                  </a:solidFill>
                </a:rPr>
                <a:t>Title Text Preset</a:t>
              </a:r>
            </a:p>
          </p:txBody>
        </p:sp>
        <p:sp>
          <p:nvSpPr>
            <p:cNvPr id="72" name="Rectangle 21">
              <a:extLst>
                <a:ext uri="{FF2B5EF4-FFF2-40B4-BE49-F238E27FC236}">
                  <a16:creationId xmlns:a16="http://schemas.microsoft.com/office/drawing/2014/main" id="{7250FE7A-017B-420C-80FE-15D44D81FCD2}"/>
                </a:ext>
              </a:extLst>
            </p:cNvPr>
            <p:cNvSpPr/>
            <p:nvPr/>
          </p:nvSpPr>
          <p:spPr>
            <a:xfrm>
              <a:off x="2316564" y="2737283"/>
              <a:ext cx="3352800" cy="640655"/>
            </a:xfrm>
            <a:prstGeom prst="rect">
              <a:avLst/>
            </a:prstGeom>
          </p:spPr>
          <p:txBody>
            <a:bodyPr wrap="square">
              <a:norm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000"/>
                <a:t>This section is displayed as a text-typesetting placeholder</a:t>
              </a:r>
              <a:br>
                <a:rPr lang="zh-CN" altLang="en-US" sz="1000"/>
              </a:br>
              <a:r>
                <a:rPr lang="zh-CN" altLang="en-US" sz="1000"/>
                <a:t>(It is recommended to use theme Fonts)</a:t>
              </a:r>
            </a:p>
          </p:txBody>
        </p:sp>
      </p:grpSp>
      <p:sp>
        <p:nvSpPr>
          <p:cNvPr id="70" name="Rectangle 19">
            <a:extLst>
              <a:ext uri="{FF2B5EF4-FFF2-40B4-BE49-F238E27FC236}">
                <a16:creationId xmlns:a16="http://schemas.microsoft.com/office/drawing/2014/main" id="{1E838762-3609-41EA-BC86-379AA5E647CD}"/>
              </a:ext>
            </a:extLst>
          </p:cNvPr>
          <p:cNvSpPr/>
          <p:nvPr/>
        </p:nvSpPr>
        <p:spPr>
          <a:xfrm>
            <a:off x="705939" y="5197275"/>
            <a:ext cx="10766659" cy="91936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000"/>
              <a:t>This section is displayed as a text-typesetting placeholder (it is recommended to use theme fonts) If you want to change it, under the (Set Shape format) menu (text options), adjust</a:t>
            </a:r>
          </a:p>
        </p:txBody>
      </p:sp>
    </p:spTree>
    <p:extLst>
      <p:ext uri="{BB962C8B-B14F-4D97-AF65-F5344CB8AC3E}">
        <p14:creationId xmlns:p14="http://schemas.microsoft.com/office/powerpoint/2010/main" val="108209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flip dir="r"/>
      </p:transition>
    </mc:Choice>
    <mc:Fallback xmlns:lc="http://schemas.openxmlformats.org/drawingml/2006/lockedCanvas" xmlns:a14="http://schemas.microsoft.com/office/drawing/2010/main" xmlns:a16="http://schemas.microsoft.com/office/drawing/2014/main"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25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75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25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75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25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75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25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75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25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75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58" grpId="0" animBg="1"/>
      <p:bldP spid="60" grpId="0" animBg="1"/>
      <p:bldP spid="63" grpId="0" animBg="1"/>
      <p:bldP spid="67" grpId="0" animBg="1"/>
      <p:bldP spid="7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6">
            <a:extLst>
              <a:ext uri="{FF2B5EF4-FFF2-40B4-BE49-F238E27FC236}">
                <a16:creationId xmlns:a16="http://schemas.microsoft.com/office/drawing/2014/main" id="{DBED8C72-6B27-41A5-8250-B2F2742D3344}"/>
              </a:ext>
            </a:extLst>
          </p:cNvPr>
          <p:cNvSpPr txBox="1">
            <a:spLocks/>
          </p:cNvSpPr>
          <p:nvPr/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chemeClr val="accent1"/>
                </a:solidFill>
                <a:latin typeface="+mn-lt"/>
                <a:ea typeface="+mn-ea"/>
                <a:cs typeface="+mn-ea"/>
                <a:sym typeface="+mn-lt"/>
              </a:rPr>
              <a:t>Click Add Title</a:t>
            </a:r>
            <a:endParaRPr lang="en-US" altLang="zh-CN" dirty="0">
              <a:solidFill>
                <a:schemeClr val="accen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B7FA2A81-011C-4094-B04C-3A87E3F44731}"/>
              </a:ext>
            </a:extLst>
          </p:cNvPr>
          <p:cNvSpPr txBox="1">
            <a:spLocks/>
          </p:cNvSpPr>
          <p:nvPr/>
        </p:nvSpPr>
        <p:spPr>
          <a:xfrm>
            <a:off x="3352800" y="825950"/>
            <a:ext cx="5486400" cy="267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dirty="0">
                <a:solidFill>
                  <a:schemeClr val="accent1"/>
                </a:solidFill>
                <a:cs typeface="+mn-ea"/>
                <a:sym typeface="+mn-lt"/>
              </a:rPr>
              <a:t>CLICK TO ADD CAPTION TEXT</a:t>
            </a:r>
            <a:endParaRPr lang="zh-CN" altLang="en-US" sz="2400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98" name="Freeform: Shape 14">
            <a:extLst>
              <a:ext uri="{FF2B5EF4-FFF2-40B4-BE49-F238E27FC236}">
                <a16:creationId xmlns:a16="http://schemas.microsoft.com/office/drawing/2014/main" id="{9A1A18E6-F1DC-4101-BC24-BC1617094B99}"/>
              </a:ext>
            </a:extLst>
          </p:cNvPr>
          <p:cNvSpPr>
            <a:spLocks/>
          </p:cNvSpPr>
          <p:nvPr/>
        </p:nvSpPr>
        <p:spPr bwMode="auto">
          <a:xfrm>
            <a:off x="5554329" y="4745993"/>
            <a:ext cx="1068497" cy="871122"/>
          </a:xfrm>
          <a:custGeom>
            <a:avLst/>
            <a:gdLst>
              <a:gd name="T0" fmla="*/ 1143000 w 21600"/>
              <a:gd name="T1" fmla="*/ 931863 h 21600"/>
              <a:gd name="T2" fmla="*/ 1143000 w 21600"/>
              <a:gd name="T3" fmla="*/ 931863 h 21600"/>
              <a:gd name="T4" fmla="*/ 1143000 w 21600"/>
              <a:gd name="T5" fmla="*/ 931863 h 21600"/>
              <a:gd name="T6" fmla="*/ 1143000 w 21600"/>
              <a:gd name="T7" fmla="*/ 931863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929" y="0"/>
                </a:moveTo>
                <a:cubicBezTo>
                  <a:pt x="405" y="0"/>
                  <a:pt x="0" y="539"/>
                  <a:pt x="0" y="1200"/>
                </a:cubicBezTo>
                <a:cubicBezTo>
                  <a:pt x="0" y="1894"/>
                  <a:pt x="405" y="2446"/>
                  <a:pt x="929" y="2446"/>
                </a:cubicBezTo>
                <a:cubicBezTo>
                  <a:pt x="929" y="2446"/>
                  <a:pt x="931" y="2446"/>
                  <a:pt x="20666" y="2446"/>
                </a:cubicBezTo>
                <a:cubicBezTo>
                  <a:pt x="21183" y="2446"/>
                  <a:pt x="21600" y="1894"/>
                  <a:pt x="21600" y="1200"/>
                </a:cubicBezTo>
                <a:cubicBezTo>
                  <a:pt x="21599" y="540"/>
                  <a:pt x="21183" y="0"/>
                  <a:pt x="20666" y="0"/>
                </a:cubicBezTo>
                <a:cubicBezTo>
                  <a:pt x="20666" y="0"/>
                  <a:pt x="20664" y="0"/>
                  <a:pt x="929" y="0"/>
                </a:cubicBezTo>
                <a:close/>
                <a:moveTo>
                  <a:pt x="1060" y="3701"/>
                </a:moveTo>
                <a:cubicBezTo>
                  <a:pt x="572" y="3701"/>
                  <a:pt x="157" y="4235"/>
                  <a:pt x="157" y="4888"/>
                </a:cubicBezTo>
                <a:cubicBezTo>
                  <a:pt x="157" y="5541"/>
                  <a:pt x="572" y="6065"/>
                  <a:pt x="1060" y="6065"/>
                </a:cubicBezTo>
                <a:cubicBezTo>
                  <a:pt x="1060" y="6065"/>
                  <a:pt x="1061" y="6065"/>
                  <a:pt x="20512" y="6065"/>
                </a:cubicBezTo>
                <a:cubicBezTo>
                  <a:pt x="20993" y="6065"/>
                  <a:pt x="21408" y="5541"/>
                  <a:pt x="21408" y="4888"/>
                </a:cubicBezTo>
                <a:cubicBezTo>
                  <a:pt x="21408" y="4235"/>
                  <a:pt x="20993" y="3701"/>
                  <a:pt x="20512" y="3701"/>
                </a:cubicBezTo>
                <a:cubicBezTo>
                  <a:pt x="20512" y="3701"/>
                  <a:pt x="20512" y="3701"/>
                  <a:pt x="1060" y="3701"/>
                </a:cubicBezTo>
                <a:close/>
                <a:moveTo>
                  <a:pt x="1060" y="7357"/>
                </a:moveTo>
                <a:cubicBezTo>
                  <a:pt x="572" y="7357"/>
                  <a:pt x="157" y="7899"/>
                  <a:pt x="157" y="8553"/>
                </a:cubicBezTo>
                <a:cubicBezTo>
                  <a:pt x="157" y="9224"/>
                  <a:pt x="572" y="9804"/>
                  <a:pt x="1060" y="9804"/>
                </a:cubicBezTo>
                <a:cubicBezTo>
                  <a:pt x="1060" y="9804"/>
                  <a:pt x="1061" y="9804"/>
                  <a:pt x="20512" y="9804"/>
                </a:cubicBezTo>
                <a:cubicBezTo>
                  <a:pt x="20993" y="9804"/>
                  <a:pt x="21408" y="9224"/>
                  <a:pt x="21408" y="8553"/>
                </a:cubicBezTo>
                <a:cubicBezTo>
                  <a:pt x="21408" y="7899"/>
                  <a:pt x="20993" y="7357"/>
                  <a:pt x="20512" y="7357"/>
                </a:cubicBezTo>
                <a:cubicBezTo>
                  <a:pt x="20512" y="7357"/>
                  <a:pt x="20512" y="7357"/>
                  <a:pt x="1060" y="7357"/>
                </a:cubicBezTo>
                <a:close/>
                <a:moveTo>
                  <a:pt x="1060" y="11018"/>
                </a:moveTo>
                <a:cubicBezTo>
                  <a:pt x="572" y="11018"/>
                  <a:pt x="157" y="11559"/>
                  <a:pt x="157" y="12264"/>
                </a:cubicBezTo>
                <a:cubicBezTo>
                  <a:pt x="157" y="12927"/>
                  <a:pt x="572" y="13460"/>
                  <a:pt x="1060" y="13460"/>
                </a:cubicBezTo>
                <a:cubicBezTo>
                  <a:pt x="1060" y="13460"/>
                  <a:pt x="1061" y="13460"/>
                  <a:pt x="20512" y="13460"/>
                </a:cubicBezTo>
                <a:cubicBezTo>
                  <a:pt x="20993" y="13460"/>
                  <a:pt x="21408" y="12927"/>
                  <a:pt x="21408" y="12264"/>
                </a:cubicBezTo>
                <a:cubicBezTo>
                  <a:pt x="21408" y="11559"/>
                  <a:pt x="20993" y="11018"/>
                  <a:pt x="20512" y="11018"/>
                </a:cubicBezTo>
                <a:cubicBezTo>
                  <a:pt x="20512" y="11018"/>
                  <a:pt x="20512" y="11018"/>
                  <a:pt x="1060" y="11018"/>
                </a:cubicBezTo>
                <a:close/>
                <a:moveTo>
                  <a:pt x="1060" y="14288"/>
                </a:moveTo>
                <a:cubicBezTo>
                  <a:pt x="537" y="14288"/>
                  <a:pt x="157" y="14653"/>
                  <a:pt x="157" y="15060"/>
                </a:cubicBezTo>
                <a:cubicBezTo>
                  <a:pt x="157" y="15419"/>
                  <a:pt x="448" y="15691"/>
                  <a:pt x="862" y="15764"/>
                </a:cubicBezTo>
                <a:cubicBezTo>
                  <a:pt x="890" y="15838"/>
                  <a:pt x="913" y="15920"/>
                  <a:pt x="967" y="15985"/>
                </a:cubicBezTo>
                <a:cubicBezTo>
                  <a:pt x="1168" y="16270"/>
                  <a:pt x="3031" y="18643"/>
                  <a:pt x="3512" y="19222"/>
                </a:cubicBezTo>
                <a:cubicBezTo>
                  <a:pt x="4048" y="19222"/>
                  <a:pt x="3551" y="19222"/>
                  <a:pt x="4048" y="19222"/>
                </a:cubicBezTo>
                <a:cubicBezTo>
                  <a:pt x="4040" y="19300"/>
                  <a:pt x="4029" y="19377"/>
                  <a:pt x="4029" y="19457"/>
                </a:cubicBezTo>
                <a:cubicBezTo>
                  <a:pt x="4029" y="20631"/>
                  <a:pt x="4887" y="21599"/>
                  <a:pt x="5919" y="21599"/>
                </a:cubicBezTo>
                <a:cubicBezTo>
                  <a:pt x="5919" y="21599"/>
                  <a:pt x="5918" y="21599"/>
                  <a:pt x="15512" y="21599"/>
                </a:cubicBezTo>
                <a:cubicBezTo>
                  <a:pt x="16543" y="21599"/>
                  <a:pt x="17412" y="20631"/>
                  <a:pt x="17412" y="19457"/>
                </a:cubicBezTo>
                <a:cubicBezTo>
                  <a:pt x="17412" y="19377"/>
                  <a:pt x="17398" y="19300"/>
                  <a:pt x="17390" y="19222"/>
                </a:cubicBezTo>
                <a:cubicBezTo>
                  <a:pt x="17391" y="19222"/>
                  <a:pt x="17956" y="19222"/>
                  <a:pt x="17956" y="19222"/>
                </a:cubicBezTo>
                <a:cubicBezTo>
                  <a:pt x="18164" y="18971"/>
                  <a:pt x="18505" y="18557"/>
                  <a:pt x="19129" y="17806"/>
                </a:cubicBezTo>
                <a:cubicBezTo>
                  <a:pt x="19887" y="16852"/>
                  <a:pt x="20351" y="16215"/>
                  <a:pt x="20572" y="15759"/>
                </a:cubicBezTo>
                <a:cubicBezTo>
                  <a:pt x="20965" y="15672"/>
                  <a:pt x="21251" y="15404"/>
                  <a:pt x="21251" y="15060"/>
                </a:cubicBezTo>
                <a:cubicBezTo>
                  <a:pt x="21251" y="14653"/>
                  <a:pt x="20841" y="14288"/>
                  <a:pt x="20317" y="14288"/>
                </a:cubicBezTo>
                <a:cubicBezTo>
                  <a:pt x="20317" y="14288"/>
                  <a:pt x="20319" y="14288"/>
                  <a:pt x="1060" y="14288"/>
                </a:cubicBezTo>
                <a:close/>
              </a:path>
            </a:pathLst>
          </a:custGeom>
          <a:solidFill>
            <a:srgbClr val="D9D9D9"/>
          </a:solidFill>
          <a:ln w="9525" cap="flat" cmpd="sng">
            <a:solidFill>
              <a:srgbClr val="F2F2F2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99" name="Freeform: Shape 15">
            <a:extLst>
              <a:ext uri="{FF2B5EF4-FFF2-40B4-BE49-F238E27FC236}">
                <a16:creationId xmlns:a16="http://schemas.microsoft.com/office/drawing/2014/main" id="{481A3275-A6C2-471B-9EF6-2651DA5D9B50}"/>
              </a:ext>
            </a:extLst>
          </p:cNvPr>
          <p:cNvSpPr>
            <a:spLocks/>
          </p:cNvSpPr>
          <p:nvPr/>
        </p:nvSpPr>
        <p:spPr bwMode="auto">
          <a:xfrm>
            <a:off x="5702731" y="1548663"/>
            <a:ext cx="1626490" cy="1026203"/>
          </a:xfrm>
          <a:custGeom>
            <a:avLst/>
            <a:gdLst>
              <a:gd name="T0" fmla="*/ 1739900 w 21600"/>
              <a:gd name="T1" fmla="*/ 1097757 h 21600"/>
              <a:gd name="T2" fmla="*/ 1739900 w 21600"/>
              <a:gd name="T3" fmla="*/ 1097757 h 21600"/>
              <a:gd name="T4" fmla="*/ 1739900 w 21600"/>
              <a:gd name="T5" fmla="*/ 1097757 h 21600"/>
              <a:gd name="T6" fmla="*/ 1739900 w 21600"/>
              <a:gd name="T7" fmla="*/ 1097757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21599"/>
                </a:lnTo>
                <a:lnTo>
                  <a:pt x="17459" y="7583"/>
                </a:lnTo>
                <a:lnTo>
                  <a:pt x="8049" y="0"/>
                </a:lnTo>
                <a:lnTo>
                  <a:pt x="0" y="0"/>
                </a:lnTo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00" name="Freeform: Shape 16">
            <a:extLst>
              <a:ext uri="{FF2B5EF4-FFF2-40B4-BE49-F238E27FC236}">
                <a16:creationId xmlns:a16="http://schemas.microsoft.com/office/drawing/2014/main" id="{5D7D86D5-5C1E-40C8-810A-ACAA3406C076}"/>
              </a:ext>
            </a:extLst>
          </p:cNvPr>
          <p:cNvSpPr>
            <a:spLocks/>
          </p:cNvSpPr>
          <p:nvPr/>
        </p:nvSpPr>
        <p:spPr bwMode="auto">
          <a:xfrm>
            <a:off x="4862774" y="2388621"/>
            <a:ext cx="2466447" cy="724946"/>
          </a:xfrm>
          <a:custGeom>
            <a:avLst/>
            <a:gdLst>
              <a:gd name="T0" fmla="*/ 2638425 w 21600"/>
              <a:gd name="T1" fmla="*/ 775494 h 21600"/>
              <a:gd name="T2" fmla="*/ 2638425 w 21600"/>
              <a:gd name="T3" fmla="*/ 775494 h 21600"/>
              <a:gd name="T4" fmla="*/ 2638425 w 21600"/>
              <a:gd name="T5" fmla="*/ 775494 h 21600"/>
              <a:gd name="T6" fmla="*/ 2638425 w 21600"/>
              <a:gd name="T7" fmla="*/ 775494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9248"/>
                </a:lnTo>
                <a:lnTo>
                  <a:pt x="21372" y="19161"/>
                </a:lnTo>
                <a:lnTo>
                  <a:pt x="15" y="21599"/>
                </a:lnTo>
                <a:lnTo>
                  <a:pt x="0" y="0"/>
                </a:lnTo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01" name="Freeform: Shape 17">
            <a:extLst>
              <a:ext uri="{FF2B5EF4-FFF2-40B4-BE49-F238E27FC236}">
                <a16:creationId xmlns:a16="http://schemas.microsoft.com/office/drawing/2014/main" id="{F24BD491-9D61-4D3C-A3A7-E2EED9AC4A81}"/>
              </a:ext>
            </a:extLst>
          </p:cNvPr>
          <p:cNvSpPr>
            <a:spLocks/>
          </p:cNvSpPr>
          <p:nvPr/>
        </p:nvSpPr>
        <p:spPr bwMode="auto">
          <a:xfrm>
            <a:off x="5052729" y="1910023"/>
            <a:ext cx="2276492" cy="1788249"/>
          </a:xfrm>
          <a:custGeom>
            <a:avLst/>
            <a:gdLst>
              <a:gd name="T0" fmla="*/ 2435225 w 21600"/>
              <a:gd name="T1" fmla="*/ 1912937 h 21600"/>
              <a:gd name="T2" fmla="*/ 2435225 w 21600"/>
              <a:gd name="T3" fmla="*/ 1912937 h 21600"/>
              <a:gd name="T4" fmla="*/ 2435225 w 21600"/>
              <a:gd name="T5" fmla="*/ 1912937 h 21600"/>
              <a:gd name="T6" fmla="*/ 2435225 w 21600"/>
              <a:gd name="T7" fmla="*/ 1912937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8640" y="0"/>
                </a:moveTo>
                <a:lnTo>
                  <a:pt x="0" y="19721"/>
                </a:lnTo>
                <a:lnTo>
                  <a:pt x="830" y="21599"/>
                </a:lnTo>
                <a:lnTo>
                  <a:pt x="21599" y="8054"/>
                </a:lnTo>
                <a:lnTo>
                  <a:pt x="18640" y="0"/>
                </a:lnTo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02" name="Freeform: Shape 18">
            <a:extLst>
              <a:ext uri="{FF2B5EF4-FFF2-40B4-BE49-F238E27FC236}">
                <a16:creationId xmlns:a16="http://schemas.microsoft.com/office/drawing/2014/main" id="{3EC7F559-57C5-45B8-94F1-77D8C4DC9FC8}"/>
              </a:ext>
            </a:extLst>
          </p:cNvPr>
          <p:cNvSpPr>
            <a:spLocks/>
          </p:cNvSpPr>
          <p:nvPr/>
        </p:nvSpPr>
        <p:spPr bwMode="auto">
          <a:xfrm>
            <a:off x="5052729" y="3547643"/>
            <a:ext cx="1834253" cy="727914"/>
          </a:xfrm>
          <a:custGeom>
            <a:avLst/>
            <a:gdLst>
              <a:gd name="T0" fmla="*/ 1962150 w 21600"/>
              <a:gd name="T1" fmla="*/ 778669 h 21600"/>
              <a:gd name="T2" fmla="*/ 1962150 w 21600"/>
              <a:gd name="T3" fmla="*/ 778669 h 21600"/>
              <a:gd name="T4" fmla="*/ 1962150 w 21600"/>
              <a:gd name="T5" fmla="*/ 778669 h 21600"/>
              <a:gd name="T6" fmla="*/ 1962150 w 21600"/>
              <a:gd name="T7" fmla="*/ 778669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11535"/>
                </a:lnTo>
                <a:lnTo>
                  <a:pt x="20330" y="21599"/>
                </a:lnTo>
                <a:lnTo>
                  <a:pt x="1030" y="4601"/>
                </a:lnTo>
                <a:lnTo>
                  <a:pt x="0" y="0"/>
                </a:lnTo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03" name="Freeform: Shape 19">
            <a:extLst>
              <a:ext uri="{FF2B5EF4-FFF2-40B4-BE49-F238E27FC236}">
                <a16:creationId xmlns:a16="http://schemas.microsoft.com/office/drawing/2014/main" id="{85E92F4F-3273-488F-B198-83D9BB505BF1}"/>
              </a:ext>
            </a:extLst>
          </p:cNvPr>
          <p:cNvSpPr>
            <a:spLocks/>
          </p:cNvSpPr>
          <p:nvPr/>
        </p:nvSpPr>
        <p:spPr bwMode="auto">
          <a:xfrm>
            <a:off x="5304271" y="2699524"/>
            <a:ext cx="2023466" cy="1472894"/>
          </a:xfrm>
          <a:custGeom>
            <a:avLst/>
            <a:gdLst>
              <a:gd name="T0" fmla="*/ 2164556 w 21600"/>
              <a:gd name="T1" fmla="*/ 1575594 h 21600"/>
              <a:gd name="T2" fmla="*/ 2164556 w 21600"/>
              <a:gd name="T3" fmla="*/ 1575594 h 21600"/>
              <a:gd name="T4" fmla="*/ 2164556 w 21600"/>
              <a:gd name="T5" fmla="*/ 1575594 h 21600"/>
              <a:gd name="T6" fmla="*/ 2164556 w 21600"/>
              <a:gd name="T7" fmla="*/ 1575594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21599" y="0"/>
                </a:moveTo>
                <a:lnTo>
                  <a:pt x="0" y="19114"/>
                </a:lnTo>
                <a:lnTo>
                  <a:pt x="512" y="21600"/>
                </a:lnTo>
                <a:lnTo>
                  <a:pt x="21322" y="4893"/>
                </a:lnTo>
                <a:lnTo>
                  <a:pt x="21599" y="0"/>
                </a:lnTo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04" name="Freeform: Shape 20">
            <a:extLst>
              <a:ext uri="{FF2B5EF4-FFF2-40B4-BE49-F238E27FC236}">
                <a16:creationId xmlns:a16="http://schemas.microsoft.com/office/drawing/2014/main" id="{CEC7DFEA-CB91-47B8-8CBB-AAB943C0D0FA}"/>
              </a:ext>
            </a:extLst>
          </p:cNvPr>
          <p:cNvSpPr>
            <a:spLocks/>
          </p:cNvSpPr>
          <p:nvPr/>
        </p:nvSpPr>
        <p:spPr bwMode="auto">
          <a:xfrm>
            <a:off x="5304271" y="4006207"/>
            <a:ext cx="1384594" cy="643325"/>
          </a:xfrm>
          <a:custGeom>
            <a:avLst/>
            <a:gdLst>
              <a:gd name="T0" fmla="*/ 1481138 w 21600"/>
              <a:gd name="T1" fmla="*/ 688182 h 21600"/>
              <a:gd name="T2" fmla="*/ 1481138 w 21600"/>
              <a:gd name="T3" fmla="*/ 688182 h 21600"/>
              <a:gd name="T4" fmla="*/ 1481138 w 21600"/>
              <a:gd name="T5" fmla="*/ 688182 h 21600"/>
              <a:gd name="T6" fmla="*/ 1481138 w 21600"/>
              <a:gd name="T7" fmla="*/ 688182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18339"/>
                </a:lnTo>
                <a:lnTo>
                  <a:pt x="20424" y="21600"/>
                </a:lnTo>
                <a:lnTo>
                  <a:pt x="748" y="5676"/>
                </a:lnTo>
                <a:lnTo>
                  <a:pt x="0" y="0"/>
                </a:lnTo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05" name="Freeform: Shape 21">
            <a:extLst>
              <a:ext uri="{FF2B5EF4-FFF2-40B4-BE49-F238E27FC236}">
                <a16:creationId xmlns:a16="http://schemas.microsoft.com/office/drawing/2014/main" id="{76B972A7-6750-4BBA-B353-11333990B890}"/>
              </a:ext>
            </a:extLst>
          </p:cNvPr>
          <p:cNvSpPr>
            <a:spLocks/>
          </p:cNvSpPr>
          <p:nvPr/>
        </p:nvSpPr>
        <p:spPr bwMode="auto">
          <a:xfrm>
            <a:off x="4862774" y="1548663"/>
            <a:ext cx="1444697" cy="1563420"/>
          </a:xfrm>
          <a:custGeom>
            <a:avLst/>
            <a:gdLst>
              <a:gd name="T0" fmla="*/ 1545432 w 21600"/>
              <a:gd name="T1" fmla="*/ 1672432 h 21600"/>
              <a:gd name="T2" fmla="*/ 1545432 w 21600"/>
              <a:gd name="T3" fmla="*/ 1672432 h 21600"/>
              <a:gd name="T4" fmla="*/ 1545432 w 21600"/>
              <a:gd name="T5" fmla="*/ 1672432 h 21600"/>
              <a:gd name="T6" fmla="*/ 1545432 w 21600"/>
              <a:gd name="T7" fmla="*/ 1672432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2537" y="0"/>
                </a:moveTo>
                <a:lnTo>
                  <a:pt x="0" y="11569"/>
                </a:lnTo>
                <a:lnTo>
                  <a:pt x="26" y="21600"/>
                </a:lnTo>
                <a:lnTo>
                  <a:pt x="21600" y="0"/>
                </a:lnTo>
                <a:lnTo>
                  <a:pt x="12537" y="0"/>
                </a:lnTo>
              </a:path>
            </a:pathLst>
          </a:custGeom>
          <a:solidFill>
            <a:schemeClr val="accent3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06" name="Freeform: Shape 22">
            <a:extLst>
              <a:ext uri="{FF2B5EF4-FFF2-40B4-BE49-F238E27FC236}">
                <a16:creationId xmlns:a16="http://schemas.microsoft.com/office/drawing/2014/main" id="{8C4A0137-DA2A-412F-AE84-B3B3E4805565}"/>
              </a:ext>
            </a:extLst>
          </p:cNvPr>
          <p:cNvSpPr>
            <a:spLocks/>
          </p:cNvSpPr>
          <p:nvPr/>
        </p:nvSpPr>
        <p:spPr bwMode="auto">
          <a:xfrm>
            <a:off x="5488290" y="3937200"/>
            <a:ext cx="1396466" cy="710847"/>
          </a:xfrm>
          <a:custGeom>
            <a:avLst/>
            <a:gdLst>
              <a:gd name="T0" fmla="*/ 1493838 w 21600"/>
              <a:gd name="T1" fmla="*/ 760413 h 21600"/>
              <a:gd name="T2" fmla="*/ 1493838 w 21600"/>
              <a:gd name="T3" fmla="*/ 760413 h 21600"/>
              <a:gd name="T4" fmla="*/ 1493838 w 21600"/>
              <a:gd name="T5" fmla="*/ 760413 h 21600"/>
              <a:gd name="T6" fmla="*/ 1493838 w 21600"/>
              <a:gd name="T7" fmla="*/ 760413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367" y="21600"/>
                </a:moveTo>
                <a:lnTo>
                  <a:pt x="19935" y="10310"/>
                </a:lnTo>
                <a:lnTo>
                  <a:pt x="21600" y="0"/>
                </a:lnTo>
                <a:lnTo>
                  <a:pt x="0" y="19113"/>
                </a:lnTo>
                <a:lnTo>
                  <a:pt x="1367" y="21600"/>
                </a:lnTo>
              </a:path>
            </a:pathLst>
          </a:custGeom>
          <a:solidFill>
            <a:schemeClr val="accent1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07" name="Freeform: Shape 23">
            <a:extLst>
              <a:ext uri="{FF2B5EF4-FFF2-40B4-BE49-F238E27FC236}">
                <a16:creationId xmlns:a16="http://schemas.microsoft.com/office/drawing/2014/main" id="{920BB6BC-680E-40F1-BF0C-83EF6774E85E}"/>
              </a:ext>
            </a:extLst>
          </p:cNvPr>
          <p:cNvSpPr>
            <a:spLocks/>
          </p:cNvSpPr>
          <p:nvPr/>
        </p:nvSpPr>
        <p:spPr bwMode="auto">
          <a:xfrm>
            <a:off x="5488290" y="4553812"/>
            <a:ext cx="1200575" cy="94236"/>
          </a:xfrm>
          <a:custGeom>
            <a:avLst/>
            <a:gdLst>
              <a:gd name="T0" fmla="*/ 1284288 w 21600"/>
              <a:gd name="T1" fmla="*/ 100807 h 21600"/>
              <a:gd name="T2" fmla="*/ 1284288 w 21600"/>
              <a:gd name="T3" fmla="*/ 100807 h 21600"/>
              <a:gd name="T4" fmla="*/ 1284288 w 21600"/>
              <a:gd name="T5" fmla="*/ 100807 h 21600"/>
              <a:gd name="T6" fmla="*/ 1284288 w 21600"/>
              <a:gd name="T7" fmla="*/ 100807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3389"/>
                </a:moveTo>
                <a:lnTo>
                  <a:pt x="21599" y="0"/>
                </a:lnTo>
                <a:lnTo>
                  <a:pt x="20245" y="21600"/>
                </a:lnTo>
                <a:lnTo>
                  <a:pt x="1591" y="21600"/>
                </a:lnTo>
                <a:lnTo>
                  <a:pt x="0" y="3389"/>
                </a:lnTo>
              </a:path>
            </a:pathLst>
          </a:custGeom>
          <a:solidFill>
            <a:schemeClr val="accent1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endParaRPr/>
          </a:p>
        </p:txBody>
      </p:sp>
      <p:grpSp>
        <p:nvGrpSpPr>
          <p:cNvPr id="86" name="Group 25">
            <a:extLst>
              <a:ext uri="{FF2B5EF4-FFF2-40B4-BE49-F238E27FC236}">
                <a16:creationId xmlns:a16="http://schemas.microsoft.com/office/drawing/2014/main" id="{ED1562F4-2335-4921-BCE8-18EE141EF8C6}"/>
              </a:ext>
            </a:extLst>
          </p:cNvPr>
          <p:cNvGrpSpPr/>
          <p:nvPr/>
        </p:nvGrpSpPr>
        <p:grpSpPr>
          <a:xfrm>
            <a:off x="8638205" y="1697288"/>
            <a:ext cx="2611178" cy="3463424"/>
            <a:chOff x="1193500" y="1491637"/>
            <a:chExt cx="3761195" cy="3463424"/>
          </a:xfrm>
        </p:grpSpPr>
        <p:grpSp>
          <p:nvGrpSpPr>
            <p:cNvPr id="89" name="Group 28">
              <a:extLst>
                <a:ext uri="{FF2B5EF4-FFF2-40B4-BE49-F238E27FC236}">
                  <a16:creationId xmlns:a16="http://schemas.microsoft.com/office/drawing/2014/main" id="{18F936F0-55B1-4191-B6AE-50C7EA764ADC}"/>
                </a:ext>
              </a:extLst>
            </p:cNvPr>
            <p:cNvGrpSpPr/>
            <p:nvPr/>
          </p:nvGrpSpPr>
          <p:grpSpPr>
            <a:xfrm>
              <a:off x="1193500" y="1491637"/>
              <a:ext cx="3761195" cy="815608"/>
              <a:chOff x="1317257" y="1824875"/>
              <a:chExt cx="3761195" cy="815608"/>
            </a:xfrm>
          </p:grpSpPr>
          <p:sp>
            <p:nvSpPr>
              <p:cNvPr id="96" name="TextBox 35">
                <a:extLst>
                  <a:ext uri="{FF2B5EF4-FFF2-40B4-BE49-F238E27FC236}">
                    <a16:creationId xmlns:a16="http://schemas.microsoft.com/office/drawing/2014/main" id="{C0CEE636-55CC-4E55-9ABA-814B4935F865}"/>
                  </a:ext>
                </a:extLst>
              </p:cNvPr>
              <p:cNvSpPr txBox="1"/>
              <p:nvPr/>
            </p:nvSpPr>
            <p:spPr>
              <a:xfrm>
                <a:off x="1317257" y="2132652"/>
                <a:ext cx="3761195" cy="507831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rmAutofit/>
              </a:bodyPr>
              <a:lstStyle/>
              <a:p>
                <a:pPr algn="r">
                  <a:lnSpc>
                    <a:spcPct val="120000"/>
                  </a:lnSpc>
                </a:pPr>
                <a:r>
                  <a:rPr lang="zh-CN" altLang="en-US" sz="1000"/>
                  <a:t>This section is displayed as a text-typesetting placeholder</a:t>
                </a:r>
                <a:br>
                  <a:rPr lang="zh-CN" altLang="en-US" sz="1000"/>
                </a:br>
                <a:r>
                  <a:rPr lang="zh-CN" altLang="en-US" sz="1000"/>
                  <a:t>(It is recommended to use theme Fonts)</a:t>
                </a:r>
              </a:p>
            </p:txBody>
          </p:sp>
          <p:sp>
            <p:nvSpPr>
              <p:cNvPr id="97" name="Rectangle 36">
                <a:extLst>
                  <a:ext uri="{FF2B5EF4-FFF2-40B4-BE49-F238E27FC236}">
                    <a16:creationId xmlns:a16="http://schemas.microsoft.com/office/drawing/2014/main" id="{1AFF07C1-D0C7-4B0C-9F2D-5A8725F8FF5F}"/>
                  </a:ext>
                </a:extLst>
              </p:cNvPr>
              <p:cNvSpPr/>
              <p:nvPr/>
            </p:nvSpPr>
            <p:spPr>
              <a:xfrm>
                <a:off x="1317257" y="1824875"/>
                <a:ext cx="3761195" cy="307777"/>
              </a:xfrm>
              <a:prstGeom prst="rect">
                <a:avLst/>
              </a:prstGeom>
            </p:spPr>
            <p:txBody>
              <a:bodyPr wrap="none" lIns="0" tIns="0" rIns="0" bIns="0">
                <a:normAutofit/>
              </a:bodyPr>
              <a:lstStyle/>
              <a:p>
                <a:pPr algn="r"/>
                <a:r>
                  <a:rPr lang="zh-CN" altLang="en-US" sz="1600" b="1">
                    <a:solidFill>
                      <a:schemeClr val="accent1"/>
                    </a:solidFill>
                  </a:rPr>
                  <a:t>Title Text Preset</a:t>
                </a:r>
              </a:p>
            </p:txBody>
          </p:sp>
        </p:grpSp>
        <p:grpSp>
          <p:nvGrpSpPr>
            <p:cNvPr id="90" name="Group 29">
              <a:extLst>
                <a:ext uri="{FF2B5EF4-FFF2-40B4-BE49-F238E27FC236}">
                  <a16:creationId xmlns:a16="http://schemas.microsoft.com/office/drawing/2014/main" id="{03D1E9C5-12A4-445E-B346-40D77083A4C1}"/>
                </a:ext>
              </a:extLst>
            </p:cNvPr>
            <p:cNvGrpSpPr/>
            <p:nvPr/>
          </p:nvGrpSpPr>
          <p:grpSpPr>
            <a:xfrm>
              <a:off x="1193500" y="2815545"/>
              <a:ext cx="3761195" cy="815608"/>
              <a:chOff x="1317257" y="1824875"/>
              <a:chExt cx="3761195" cy="815608"/>
            </a:xfrm>
          </p:grpSpPr>
          <p:sp>
            <p:nvSpPr>
              <p:cNvPr id="94" name="TextBox 33">
                <a:extLst>
                  <a:ext uri="{FF2B5EF4-FFF2-40B4-BE49-F238E27FC236}">
                    <a16:creationId xmlns:a16="http://schemas.microsoft.com/office/drawing/2014/main" id="{15D3A1E5-A1EE-4F7D-8A86-194787A2D820}"/>
                  </a:ext>
                </a:extLst>
              </p:cNvPr>
              <p:cNvSpPr txBox="1"/>
              <p:nvPr/>
            </p:nvSpPr>
            <p:spPr>
              <a:xfrm>
                <a:off x="1317257" y="2132652"/>
                <a:ext cx="3761195" cy="507831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rmAutofit/>
              </a:bodyPr>
              <a:lstStyle/>
              <a:p>
                <a:pPr algn="r">
                  <a:lnSpc>
                    <a:spcPct val="120000"/>
                  </a:lnSpc>
                </a:pPr>
                <a:r>
                  <a:rPr lang="zh-CN" altLang="en-US" sz="1000"/>
                  <a:t>This section is displayed as a text-typesetting placeholder</a:t>
                </a:r>
                <a:br>
                  <a:rPr lang="zh-CN" altLang="en-US" sz="1000"/>
                </a:br>
                <a:r>
                  <a:rPr lang="zh-CN" altLang="en-US" sz="1000"/>
                  <a:t>(It is recommended to use theme Fonts)</a:t>
                </a:r>
              </a:p>
            </p:txBody>
          </p:sp>
          <p:sp>
            <p:nvSpPr>
              <p:cNvPr id="95" name="Rectangle 34">
                <a:extLst>
                  <a:ext uri="{FF2B5EF4-FFF2-40B4-BE49-F238E27FC236}">
                    <a16:creationId xmlns:a16="http://schemas.microsoft.com/office/drawing/2014/main" id="{7793C4B3-BE81-460B-B358-59008012A68D}"/>
                  </a:ext>
                </a:extLst>
              </p:cNvPr>
              <p:cNvSpPr/>
              <p:nvPr/>
            </p:nvSpPr>
            <p:spPr>
              <a:xfrm>
                <a:off x="1317257" y="1824875"/>
                <a:ext cx="3761195" cy="307777"/>
              </a:xfrm>
              <a:prstGeom prst="rect">
                <a:avLst/>
              </a:prstGeom>
            </p:spPr>
            <p:txBody>
              <a:bodyPr wrap="none" lIns="0" tIns="0" rIns="0" bIns="0">
                <a:normAutofit/>
              </a:bodyPr>
              <a:lstStyle/>
              <a:p>
                <a:pPr algn="r"/>
                <a:r>
                  <a:rPr lang="zh-CN" altLang="en-US" sz="1600" b="1">
                    <a:solidFill>
                      <a:schemeClr val="accent2"/>
                    </a:solidFill>
                  </a:rPr>
                  <a:t>Title Text Preset</a:t>
                </a:r>
              </a:p>
            </p:txBody>
          </p:sp>
        </p:grpSp>
        <p:grpSp>
          <p:nvGrpSpPr>
            <p:cNvPr id="91" name="Group 30">
              <a:extLst>
                <a:ext uri="{FF2B5EF4-FFF2-40B4-BE49-F238E27FC236}">
                  <a16:creationId xmlns:a16="http://schemas.microsoft.com/office/drawing/2014/main" id="{B22C07EC-CDEC-4A0E-A2C4-41C97BC7C2FC}"/>
                </a:ext>
              </a:extLst>
            </p:cNvPr>
            <p:cNvGrpSpPr/>
            <p:nvPr/>
          </p:nvGrpSpPr>
          <p:grpSpPr>
            <a:xfrm>
              <a:off x="1193500" y="4139453"/>
              <a:ext cx="3761195" cy="815608"/>
              <a:chOff x="1317257" y="1824875"/>
              <a:chExt cx="3761195" cy="815608"/>
            </a:xfrm>
          </p:grpSpPr>
          <p:sp>
            <p:nvSpPr>
              <p:cNvPr id="92" name="TextBox 31">
                <a:extLst>
                  <a:ext uri="{FF2B5EF4-FFF2-40B4-BE49-F238E27FC236}">
                    <a16:creationId xmlns:a16="http://schemas.microsoft.com/office/drawing/2014/main" id="{4844A22A-4DEB-4ECF-A50E-FCB5321EA4FB}"/>
                  </a:ext>
                </a:extLst>
              </p:cNvPr>
              <p:cNvSpPr txBox="1"/>
              <p:nvPr/>
            </p:nvSpPr>
            <p:spPr>
              <a:xfrm>
                <a:off x="1317257" y="2132652"/>
                <a:ext cx="3761195" cy="507831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rmAutofit/>
              </a:bodyPr>
              <a:lstStyle/>
              <a:p>
                <a:pPr algn="r">
                  <a:lnSpc>
                    <a:spcPct val="120000"/>
                  </a:lnSpc>
                </a:pPr>
                <a:r>
                  <a:rPr lang="zh-CN" altLang="en-US" sz="1000"/>
                  <a:t>This section is displayed as a text-typesetting placeholder</a:t>
                </a:r>
                <a:br>
                  <a:rPr lang="zh-CN" altLang="en-US" sz="1000"/>
                </a:br>
                <a:r>
                  <a:rPr lang="zh-CN" altLang="en-US" sz="1000"/>
                  <a:t>(It is recommended to use theme Fonts)</a:t>
                </a:r>
              </a:p>
            </p:txBody>
          </p:sp>
          <p:sp>
            <p:nvSpPr>
              <p:cNvPr id="93" name="Rectangle 32">
                <a:extLst>
                  <a:ext uri="{FF2B5EF4-FFF2-40B4-BE49-F238E27FC236}">
                    <a16:creationId xmlns:a16="http://schemas.microsoft.com/office/drawing/2014/main" id="{30008F50-73B6-4F45-8AF7-B405BBB63408}"/>
                  </a:ext>
                </a:extLst>
              </p:cNvPr>
              <p:cNvSpPr/>
              <p:nvPr/>
            </p:nvSpPr>
            <p:spPr>
              <a:xfrm>
                <a:off x="1317257" y="1824875"/>
                <a:ext cx="3761195" cy="307777"/>
              </a:xfrm>
              <a:prstGeom prst="rect">
                <a:avLst/>
              </a:prstGeom>
            </p:spPr>
            <p:txBody>
              <a:bodyPr wrap="none" lIns="0" tIns="0" rIns="0" bIns="0">
                <a:normAutofit/>
              </a:bodyPr>
              <a:lstStyle/>
              <a:p>
                <a:pPr algn="r"/>
                <a:r>
                  <a:rPr lang="zh-CN" altLang="en-US" sz="1600" b="1">
                    <a:solidFill>
                      <a:schemeClr val="accent5"/>
                    </a:solidFill>
                  </a:rPr>
                  <a:t>Title Text Preset</a:t>
                </a:r>
              </a:p>
            </p:txBody>
          </p:sp>
        </p:grpSp>
      </p:grpSp>
      <p:cxnSp>
        <p:nvCxnSpPr>
          <p:cNvPr id="87" name="Straight Connector 26">
            <a:extLst>
              <a:ext uri="{FF2B5EF4-FFF2-40B4-BE49-F238E27FC236}">
                <a16:creationId xmlns:a16="http://schemas.microsoft.com/office/drawing/2014/main" id="{D72AB87B-64CE-41EF-809F-602B96C9B618}"/>
              </a:ext>
            </a:extLst>
          </p:cNvPr>
          <p:cNvCxnSpPr/>
          <p:nvPr/>
        </p:nvCxnSpPr>
        <p:spPr>
          <a:xfrm>
            <a:off x="8939655" y="2710116"/>
            <a:ext cx="2448273" cy="0"/>
          </a:xfrm>
          <a:prstGeom prst="line">
            <a:avLst/>
          </a:prstGeom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27">
            <a:extLst>
              <a:ext uri="{FF2B5EF4-FFF2-40B4-BE49-F238E27FC236}">
                <a16:creationId xmlns:a16="http://schemas.microsoft.com/office/drawing/2014/main" id="{EAF9F6E8-B943-4149-82E8-6EF1276D6D9C}"/>
              </a:ext>
            </a:extLst>
          </p:cNvPr>
          <p:cNvCxnSpPr/>
          <p:nvPr/>
        </p:nvCxnSpPr>
        <p:spPr>
          <a:xfrm>
            <a:off x="8939655" y="4048863"/>
            <a:ext cx="2448273" cy="0"/>
          </a:xfrm>
          <a:prstGeom prst="line">
            <a:avLst/>
          </a:prstGeom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Group 38">
            <a:extLst>
              <a:ext uri="{FF2B5EF4-FFF2-40B4-BE49-F238E27FC236}">
                <a16:creationId xmlns:a16="http://schemas.microsoft.com/office/drawing/2014/main" id="{09EBA3E9-F558-4776-AC90-F528203A04A0}"/>
              </a:ext>
            </a:extLst>
          </p:cNvPr>
          <p:cNvGrpSpPr/>
          <p:nvPr/>
        </p:nvGrpSpPr>
        <p:grpSpPr>
          <a:xfrm>
            <a:off x="923287" y="1700180"/>
            <a:ext cx="2611177" cy="3463424"/>
            <a:chOff x="1193500" y="1491637"/>
            <a:chExt cx="3761195" cy="3463424"/>
          </a:xfrm>
        </p:grpSpPr>
        <p:grpSp>
          <p:nvGrpSpPr>
            <p:cNvPr id="77" name="Group 42">
              <a:extLst>
                <a:ext uri="{FF2B5EF4-FFF2-40B4-BE49-F238E27FC236}">
                  <a16:creationId xmlns:a16="http://schemas.microsoft.com/office/drawing/2014/main" id="{558A5A60-3C6B-47DB-9ABB-D2A50F54B293}"/>
                </a:ext>
              </a:extLst>
            </p:cNvPr>
            <p:cNvGrpSpPr/>
            <p:nvPr/>
          </p:nvGrpSpPr>
          <p:grpSpPr>
            <a:xfrm>
              <a:off x="1193500" y="1491637"/>
              <a:ext cx="3761195" cy="815608"/>
              <a:chOff x="1317257" y="1824875"/>
              <a:chExt cx="3761195" cy="815608"/>
            </a:xfrm>
          </p:grpSpPr>
          <p:sp>
            <p:nvSpPr>
              <p:cNvPr id="84" name="TextBox 49">
                <a:extLst>
                  <a:ext uri="{FF2B5EF4-FFF2-40B4-BE49-F238E27FC236}">
                    <a16:creationId xmlns:a16="http://schemas.microsoft.com/office/drawing/2014/main" id="{C0DDB944-09C8-44FF-AA96-CBFC59626944}"/>
                  </a:ext>
                </a:extLst>
              </p:cNvPr>
              <p:cNvSpPr txBox="1"/>
              <p:nvPr/>
            </p:nvSpPr>
            <p:spPr>
              <a:xfrm>
                <a:off x="1317257" y="2132652"/>
                <a:ext cx="3761195" cy="507831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000"/>
                  <a:t>This section is displayed as a text-typesetting placeholder</a:t>
                </a:r>
                <a:br>
                  <a:rPr lang="zh-CN" altLang="en-US" sz="1000"/>
                </a:br>
                <a:r>
                  <a:rPr lang="zh-CN" altLang="en-US" sz="1000"/>
                  <a:t>(It is recommended to use theme Fonts)</a:t>
                </a:r>
              </a:p>
            </p:txBody>
          </p:sp>
          <p:sp>
            <p:nvSpPr>
              <p:cNvPr id="85" name="Rectangle 50">
                <a:extLst>
                  <a:ext uri="{FF2B5EF4-FFF2-40B4-BE49-F238E27FC236}">
                    <a16:creationId xmlns:a16="http://schemas.microsoft.com/office/drawing/2014/main" id="{78EA47E4-18D9-4D2A-B1E4-64AF70512A6E}"/>
                  </a:ext>
                </a:extLst>
              </p:cNvPr>
              <p:cNvSpPr/>
              <p:nvPr/>
            </p:nvSpPr>
            <p:spPr>
              <a:xfrm>
                <a:off x="1317257" y="1824875"/>
                <a:ext cx="3761195" cy="307777"/>
              </a:xfrm>
              <a:prstGeom prst="rect">
                <a:avLst/>
              </a:prstGeom>
            </p:spPr>
            <p:txBody>
              <a:bodyPr wrap="none" lIns="0" tIns="0" rIns="0" bIns="0">
                <a:normAutofit/>
              </a:bodyPr>
              <a:lstStyle/>
              <a:p>
                <a:r>
                  <a:rPr lang="zh-CN" altLang="en-US" sz="1600" b="1">
                    <a:solidFill>
                      <a:schemeClr val="accent1"/>
                    </a:solidFill>
                  </a:rPr>
                  <a:t>Title Text Preset</a:t>
                </a:r>
              </a:p>
            </p:txBody>
          </p:sp>
        </p:grpSp>
        <p:grpSp>
          <p:nvGrpSpPr>
            <p:cNvPr id="78" name="Group 43">
              <a:extLst>
                <a:ext uri="{FF2B5EF4-FFF2-40B4-BE49-F238E27FC236}">
                  <a16:creationId xmlns:a16="http://schemas.microsoft.com/office/drawing/2014/main" id="{D177F72C-2B61-487C-AC06-B4C11BA97AD8}"/>
                </a:ext>
              </a:extLst>
            </p:cNvPr>
            <p:cNvGrpSpPr/>
            <p:nvPr/>
          </p:nvGrpSpPr>
          <p:grpSpPr>
            <a:xfrm>
              <a:off x="1193500" y="2815545"/>
              <a:ext cx="3761195" cy="815608"/>
              <a:chOff x="1317257" y="1824875"/>
              <a:chExt cx="3761195" cy="815608"/>
            </a:xfrm>
          </p:grpSpPr>
          <p:sp>
            <p:nvSpPr>
              <p:cNvPr id="82" name="TextBox 47">
                <a:extLst>
                  <a:ext uri="{FF2B5EF4-FFF2-40B4-BE49-F238E27FC236}">
                    <a16:creationId xmlns:a16="http://schemas.microsoft.com/office/drawing/2014/main" id="{F458D278-7AEA-4A21-AB05-B40677A60A6A}"/>
                  </a:ext>
                </a:extLst>
              </p:cNvPr>
              <p:cNvSpPr txBox="1"/>
              <p:nvPr/>
            </p:nvSpPr>
            <p:spPr>
              <a:xfrm>
                <a:off x="1317257" y="2132652"/>
                <a:ext cx="3761195" cy="507831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000"/>
                  <a:t>This section is displayed as a text-typesetting placeholder</a:t>
                </a:r>
                <a:br>
                  <a:rPr lang="zh-CN" altLang="en-US" sz="1000"/>
                </a:br>
                <a:r>
                  <a:rPr lang="zh-CN" altLang="en-US" sz="1000"/>
                  <a:t>(It is recommended to use theme Fonts)</a:t>
                </a:r>
              </a:p>
            </p:txBody>
          </p:sp>
          <p:sp>
            <p:nvSpPr>
              <p:cNvPr id="83" name="Rectangle 48">
                <a:extLst>
                  <a:ext uri="{FF2B5EF4-FFF2-40B4-BE49-F238E27FC236}">
                    <a16:creationId xmlns:a16="http://schemas.microsoft.com/office/drawing/2014/main" id="{E74F33BE-D00C-445B-8D37-CDA79C75100A}"/>
                  </a:ext>
                </a:extLst>
              </p:cNvPr>
              <p:cNvSpPr/>
              <p:nvPr/>
            </p:nvSpPr>
            <p:spPr>
              <a:xfrm>
                <a:off x="1317257" y="1824875"/>
                <a:ext cx="3761195" cy="307777"/>
              </a:xfrm>
              <a:prstGeom prst="rect">
                <a:avLst/>
              </a:prstGeom>
            </p:spPr>
            <p:txBody>
              <a:bodyPr wrap="none" lIns="0" tIns="0" rIns="0" bIns="0">
                <a:normAutofit/>
              </a:bodyPr>
              <a:lstStyle/>
              <a:p>
                <a:r>
                  <a:rPr lang="zh-CN" altLang="en-US" sz="1600" b="1">
                    <a:solidFill>
                      <a:schemeClr val="accent2"/>
                    </a:solidFill>
                  </a:rPr>
                  <a:t>Title Text Preset</a:t>
                </a:r>
              </a:p>
            </p:txBody>
          </p:sp>
        </p:grpSp>
        <p:grpSp>
          <p:nvGrpSpPr>
            <p:cNvPr id="79" name="Group 44">
              <a:extLst>
                <a:ext uri="{FF2B5EF4-FFF2-40B4-BE49-F238E27FC236}">
                  <a16:creationId xmlns:a16="http://schemas.microsoft.com/office/drawing/2014/main" id="{CBFB4596-B0A9-4CB5-9B75-B200D1301FAF}"/>
                </a:ext>
              </a:extLst>
            </p:cNvPr>
            <p:cNvGrpSpPr/>
            <p:nvPr/>
          </p:nvGrpSpPr>
          <p:grpSpPr>
            <a:xfrm>
              <a:off x="1193500" y="4139453"/>
              <a:ext cx="3761195" cy="815608"/>
              <a:chOff x="1317257" y="1824875"/>
              <a:chExt cx="3761195" cy="815608"/>
            </a:xfrm>
          </p:grpSpPr>
          <p:sp>
            <p:nvSpPr>
              <p:cNvPr id="80" name="TextBox 45">
                <a:extLst>
                  <a:ext uri="{FF2B5EF4-FFF2-40B4-BE49-F238E27FC236}">
                    <a16:creationId xmlns:a16="http://schemas.microsoft.com/office/drawing/2014/main" id="{4C0FDCBF-E0C0-4A24-8DF0-E4AC0C5C19A1}"/>
                  </a:ext>
                </a:extLst>
              </p:cNvPr>
              <p:cNvSpPr txBox="1"/>
              <p:nvPr/>
            </p:nvSpPr>
            <p:spPr>
              <a:xfrm>
                <a:off x="1317257" y="2132652"/>
                <a:ext cx="3761195" cy="507831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000"/>
                  <a:t>This section is displayed as a text-typesetting placeholder</a:t>
                </a:r>
                <a:br>
                  <a:rPr lang="zh-CN" altLang="en-US" sz="1000"/>
                </a:br>
                <a:r>
                  <a:rPr lang="zh-CN" altLang="en-US" sz="1000"/>
                  <a:t>(It is recommended to use theme Fonts)</a:t>
                </a:r>
              </a:p>
            </p:txBody>
          </p:sp>
          <p:sp>
            <p:nvSpPr>
              <p:cNvPr id="81" name="Rectangle 46">
                <a:extLst>
                  <a:ext uri="{FF2B5EF4-FFF2-40B4-BE49-F238E27FC236}">
                    <a16:creationId xmlns:a16="http://schemas.microsoft.com/office/drawing/2014/main" id="{B113BAEF-5BAA-4F00-B3E5-44CFE388965B}"/>
                  </a:ext>
                </a:extLst>
              </p:cNvPr>
              <p:cNvSpPr/>
              <p:nvPr/>
            </p:nvSpPr>
            <p:spPr>
              <a:xfrm>
                <a:off x="1317257" y="1824875"/>
                <a:ext cx="3761195" cy="307777"/>
              </a:xfrm>
              <a:prstGeom prst="rect">
                <a:avLst/>
              </a:prstGeom>
            </p:spPr>
            <p:txBody>
              <a:bodyPr wrap="none" lIns="0" tIns="0" rIns="0" bIns="0">
                <a:normAutofit/>
              </a:bodyPr>
              <a:lstStyle/>
              <a:p>
                <a:r>
                  <a:rPr lang="zh-CN" altLang="en-US" sz="1600" b="1">
                    <a:solidFill>
                      <a:schemeClr val="accent5"/>
                    </a:solidFill>
                  </a:rPr>
                  <a:t>Title Text Preset</a:t>
                </a:r>
              </a:p>
            </p:txBody>
          </p:sp>
        </p:grpSp>
      </p:grpSp>
      <p:grpSp>
        <p:nvGrpSpPr>
          <p:cNvPr id="74" name="Group 39">
            <a:extLst>
              <a:ext uri="{FF2B5EF4-FFF2-40B4-BE49-F238E27FC236}">
                <a16:creationId xmlns:a16="http://schemas.microsoft.com/office/drawing/2014/main" id="{4C31AE3C-80F4-45B6-B65E-1DA836E8633E}"/>
              </a:ext>
            </a:extLst>
          </p:cNvPr>
          <p:cNvGrpSpPr/>
          <p:nvPr/>
        </p:nvGrpSpPr>
        <p:grpSpPr>
          <a:xfrm>
            <a:off x="820745" y="2713008"/>
            <a:ext cx="2448272" cy="1338747"/>
            <a:chOff x="1307468" y="2924944"/>
            <a:chExt cx="2448272" cy="1338747"/>
          </a:xfrm>
        </p:grpSpPr>
        <p:cxnSp>
          <p:nvCxnSpPr>
            <p:cNvPr id="75" name="Straight Connector 40">
              <a:extLst>
                <a:ext uri="{FF2B5EF4-FFF2-40B4-BE49-F238E27FC236}">
                  <a16:creationId xmlns:a16="http://schemas.microsoft.com/office/drawing/2014/main" id="{CEA828B8-235E-4E06-9BA6-C4699194654E}"/>
                </a:ext>
              </a:extLst>
            </p:cNvPr>
            <p:cNvCxnSpPr/>
            <p:nvPr/>
          </p:nvCxnSpPr>
          <p:spPr>
            <a:xfrm>
              <a:off x="1307468" y="2924944"/>
              <a:ext cx="2448272" cy="0"/>
            </a:xfrm>
            <a:prstGeom prst="lin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41">
              <a:extLst>
                <a:ext uri="{FF2B5EF4-FFF2-40B4-BE49-F238E27FC236}">
                  <a16:creationId xmlns:a16="http://schemas.microsoft.com/office/drawing/2014/main" id="{35A901A7-198B-4C4F-83B8-C34C7435A519}"/>
                </a:ext>
              </a:extLst>
            </p:cNvPr>
            <p:cNvCxnSpPr/>
            <p:nvPr/>
          </p:nvCxnSpPr>
          <p:spPr>
            <a:xfrm>
              <a:off x="1307468" y="4263691"/>
              <a:ext cx="2448272" cy="0"/>
            </a:xfrm>
            <a:prstGeom prst="lin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47191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25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75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25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75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25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75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25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75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25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75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250"/>
                            </p:stCondLst>
                            <p:childTnLst>
                              <p:par>
                                <p:cTn id="9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6">
            <a:extLst>
              <a:ext uri="{FF2B5EF4-FFF2-40B4-BE49-F238E27FC236}">
                <a16:creationId xmlns:a16="http://schemas.microsoft.com/office/drawing/2014/main" id="{38AD044C-10D0-4B45-992D-78D1C7CB8A2C}"/>
              </a:ext>
            </a:extLst>
          </p:cNvPr>
          <p:cNvSpPr txBox="1">
            <a:spLocks/>
          </p:cNvSpPr>
          <p:nvPr/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chemeClr val="accent1"/>
                </a:solidFill>
                <a:latin typeface="+mn-lt"/>
                <a:ea typeface="+mn-ea"/>
                <a:cs typeface="+mn-ea"/>
                <a:sym typeface="+mn-lt"/>
              </a:rPr>
              <a:t>Click Add Title</a:t>
            </a:r>
            <a:endParaRPr lang="en-US" altLang="zh-CN" dirty="0">
              <a:solidFill>
                <a:schemeClr val="accen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AE1BBFDF-67E6-4237-804A-4C1342175772}"/>
              </a:ext>
            </a:extLst>
          </p:cNvPr>
          <p:cNvSpPr txBox="1">
            <a:spLocks/>
          </p:cNvSpPr>
          <p:nvPr/>
        </p:nvSpPr>
        <p:spPr>
          <a:xfrm>
            <a:off x="3352800" y="825950"/>
            <a:ext cx="5486400" cy="267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dirty="0">
                <a:solidFill>
                  <a:schemeClr val="accent1"/>
                </a:solidFill>
                <a:cs typeface="+mn-ea"/>
                <a:sym typeface="+mn-lt"/>
              </a:rPr>
              <a:t>CLICK TO ADD CAPTION TEXT</a:t>
            </a:r>
            <a:endParaRPr lang="zh-CN" altLang="en-US" sz="2400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121" name="任意多边形: 形状 120">
            <a:extLst>
              <a:ext uri="{FF2B5EF4-FFF2-40B4-BE49-F238E27FC236}">
                <a16:creationId xmlns:a16="http://schemas.microsoft.com/office/drawing/2014/main" id="{27EBB413-275E-4208-B0A8-B0B73F0FBB7B}"/>
              </a:ext>
            </a:extLst>
          </p:cNvPr>
          <p:cNvSpPr/>
          <p:nvPr/>
        </p:nvSpPr>
        <p:spPr>
          <a:xfrm>
            <a:off x="5327470" y="2166862"/>
            <a:ext cx="1994611" cy="1267873"/>
          </a:xfrm>
          <a:custGeom>
            <a:avLst/>
            <a:gdLst>
              <a:gd name="connsiteX0" fmla="*/ 1680519 w 1680519"/>
              <a:gd name="connsiteY0" fmla="*/ 1081216 h 1081216"/>
              <a:gd name="connsiteX1" fmla="*/ 0 w 1680519"/>
              <a:gd name="connsiteY1" fmla="*/ 376881 h 1081216"/>
              <a:gd name="connsiteX2" fmla="*/ 222422 w 1680519"/>
              <a:gd name="connsiteY2" fmla="*/ 0 h 1081216"/>
              <a:gd name="connsiteX3" fmla="*/ 1383957 w 1680519"/>
              <a:gd name="connsiteY3" fmla="*/ 574589 h 1081216"/>
              <a:gd name="connsiteX4" fmla="*/ 1680519 w 1680519"/>
              <a:gd name="connsiteY4" fmla="*/ 1081216 h 1081216"/>
              <a:gd name="connsiteX0" fmla="*/ 1680519 w 1680519"/>
              <a:gd name="connsiteY0" fmla="*/ 1043116 h 1043116"/>
              <a:gd name="connsiteX1" fmla="*/ 0 w 1680519"/>
              <a:gd name="connsiteY1" fmla="*/ 338781 h 1043116"/>
              <a:gd name="connsiteX2" fmla="*/ 298622 w 1680519"/>
              <a:gd name="connsiteY2" fmla="*/ 0 h 1043116"/>
              <a:gd name="connsiteX3" fmla="*/ 1383957 w 1680519"/>
              <a:gd name="connsiteY3" fmla="*/ 536489 h 1043116"/>
              <a:gd name="connsiteX4" fmla="*/ 1680519 w 1680519"/>
              <a:gd name="connsiteY4" fmla="*/ 1043116 h 1043116"/>
              <a:gd name="connsiteX0" fmla="*/ 1680519 w 1680519"/>
              <a:gd name="connsiteY0" fmla="*/ 1043116 h 1043116"/>
              <a:gd name="connsiteX1" fmla="*/ 0 w 1680519"/>
              <a:gd name="connsiteY1" fmla="*/ 338781 h 1043116"/>
              <a:gd name="connsiteX2" fmla="*/ 298622 w 1680519"/>
              <a:gd name="connsiteY2" fmla="*/ 0 h 1043116"/>
              <a:gd name="connsiteX3" fmla="*/ 1383957 w 1680519"/>
              <a:gd name="connsiteY3" fmla="*/ 536489 h 1043116"/>
              <a:gd name="connsiteX4" fmla="*/ 1680519 w 1680519"/>
              <a:gd name="connsiteY4" fmla="*/ 1043116 h 1043116"/>
              <a:gd name="connsiteX0" fmla="*/ 1680519 w 1680519"/>
              <a:gd name="connsiteY0" fmla="*/ 1055816 h 1055816"/>
              <a:gd name="connsiteX1" fmla="*/ 0 w 1680519"/>
              <a:gd name="connsiteY1" fmla="*/ 351481 h 1055816"/>
              <a:gd name="connsiteX2" fmla="*/ 279572 w 1680519"/>
              <a:gd name="connsiteY2" fmla="*/ 0 h 1055816"/>
              <a:gd name="connsiteX3" fmla="*/ 1383957 w 1680519"/>
              <a:gd name="connsiteY3" fmla="*/ 549189 h 1055816"/>
              <a:gd name="connsiteX4" fmla="*/ 1680519 w 1680519"/>
              <a:gd name="connsiteY4" fmla="*/ 1055816 h 1055816"/>
              <a:gd name="connsiteX0" fmla="*/ 1680519 w 1680519"/>
              <a:gd name="connsiteY0" fmla="*/ 1055816 h 1055816"/>
              <a:gd name="connsiteX1" fmla="*/ 0 w 1680519"/>
              <a:gd name="connsiteY1" fmla="*/ 351481 h 1055816"/>
              <a:gd name="connsiteX2" fmla="*/ 279572 w 1680519"/>
              <a:gd name="connsiteY2" fmla="*/ 0 h 1055816"/>
              <a:gd name="connsiteX3" fmla="*/ 1383957 w 1680519"/>
              <a:gd name="connsiteY3" fmla="*/ 549189 h 1055816"/>
              <a:gd name="connsiteX4" fmla="*/ 1680519 w 1680519"/>
              <a:gd name="connsiteY4" fmla="*/ 1055816 h 1055816"/>
              <a:gd name="connsiteX0" fmla="*/ 1690044 w 1690044"/>
              <a:gd name="connsiteY0" fmla="*/ 1055816 h 1055816"/>
              <a:gd name="connsiteX1" fmla="*/ 0 w 1690044"/>
              <a:gd name="connsiteY1" fmla="*/ 351481 h 1055816"/>
              <a:gd name="connsiteX2" fmla="*/ 289097 w 1690044"/>
              <a:gd name="connsiteY2" fmla="*/ 0 h 1055816"/>
              <a:gd name="connsiteX3" fmla="*/ 1393482 w 1690044"/>
              <a:gd name="connsiteY3" fmla="*/ 549189 h 1055816"/>
              <a:gd name="connsiteX4" fmla="*/ 1690044 w 1690044"/>
              <a:gd name="connsiteY4" fmla="*/ 1055816 h 1055816"/>
              <a:gd name="connsiteX0" fmla="*/ 1690044 w 1690044"/>
              <a:gd name="connsiteY0" fmla="*/ 1055816 h 1055816"/>
              <a:gd name="connsiteX1" fmla="*/ 0 w 1690044"/>
              <a:gd name="connsiteY1" fmla="*/ 351481 h 1055816"/>
              <a:gd name="connsiteX2" fmla="*/ 289097 w 1690044"/>
              <a:gd name="connsiteY2" fmla="*/ 0 h 1055816"/>
              <a:gd name="connsiteX3" fmla="*/ 1393482 w 1690044"/>
              <a:gd name="connsiteY3" fmla="*/ 549189 h 1055816"/>
              <a:gd name="connsiteX4" fmla="*/ 1690044 w 1690044"/>
              <a:gd name="connsiteY4" fmla="*/ 1055816 h 1055816"/>
              <a:gd name="connsiteX0" fmla="*/ 1670994 w 1670994"/>
              <a:gd name="connsiteY0" fmla="*/ 1062166 h 1062166"/>
              <a:gd name="connsiteX1" fmla="*/ 0 w 1670994"/>
              <a:gd name="connsiteY1" fmla="*/ 351481 h 1062166"/>
              <a:gd name="connsiteX2" fmla="*/ 289097 w 1670994"/>
              <a:gd name="connsiteY2" fmla="*/ 0 h 1062166"/>
              <a:gd name="connsiteX3" fmla="*/ 1393482 w 1670994"/>
              <a:gd name="connsiteY3" fmla="*/ 549189 h 1062166"/>
              <a:gd name="connsiteX4" fmla="*/ 1670994 w 1670994"/>
              <a:gd name="connsiteY4" fmla="*/ 1062166 h 1062166"/>
              <a:gd name="connsiteX0" fmla="*/ 1670994 w 1670994"/>
              <a:gd name="connsiteY0" fmla="*/ 1062166 h 1062166"/>
              <a:gd name="connsiteX1" fmla="*/ 0 w 1670994"/>
              <a:gd name="connsiteY1" fmla="*/ 351481 h 1062166"/>
              <a:gd name="connsiteX2" fmla="*/ 289097 w 1670994"/>
              <a:gd name="connsiteY2" fmla="*/ 0 h 1062166"/>
              <a:gd name="connsiteX3" fmla="*/ 1393482 w 1670994"/>
              <a:gd name="connsiteY3" fmla="*/ 549189 h 1062166"/>
              <a:gd name="connsiteX4" fmla="*/ 1670994 w 1670994"/>
              <a:gd name="connsiteY4" fmla="*/ 1062166 h 1062166"/>
              <a:gd name="connsiteX0" fmla="*/ 1670994 w 1670994"/>
              <a:gd name="connsiteY0" fmla="*/ 1062166 h 1062166"/>
              <a:gd name="connsiteX1" fmla="*/ 0 w 1670994"/>
              <a:gd name="connsiteY1" fmla="*/ 351481 h 1062166"/>
              <a:gd name="connsiteX2" fmla="*/ 289097 w 1670994"/>
              <a:gd name="connsiteY2" fmla="*/ 0 h 1062166"/>
              <a:gd name="connsiteX3" fmla="*/ 1399832 w 1670994"/>
              <a:gd name="connsiteY3" fmla="*/ 552364 h 1062166"/>
              <a:gd name="connsiteX4" fmla="*/ 1670994 w 1670994"/>
              <a:gd name="connsiteY4" fmla="*/ 1062166 h 1062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0994" h="1062166">
                <a:moveTo>
                  <a:pt x="1670994" y="1062166"/>
                </a:moveTo>
                <a:lnTo>
                  <a:pt x="0" y="351481"/>
                </a:lnTo>
                <a:cubicBezTo>
                  <a:pt x="143991" y="254429"/>
                  <a:pt x="227656" y="157377"/>
                  <a:pt x="289097" y="0"/>
                </a:cubicBezTo>
                <a:lnTo>
                  <a:pt x="1399832" y="552364"/>
                </a:lnTo>
                <a:cubicBezTo>
                  <a:pt x="1498686" y="721240"/>
                  <a:pt x="1489590" y="899640"/>
                  <a:pt x="1670994" y="1062166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122" name="任意多边形: 形状 121">
            <a:extLst>
              <a:ext uri="{FF2B5EF4-FFF2-40B4-BE49-F238E27FC236}">
                <a16:creationId xmlns:a16="http://schemas.microsoft.com/office/drawing/2014/main" id="{4FD2C969-4C9C-43E5-BC39-75873AA3DE89}"/>
              </a:ext>
            </a:extLst>
          </p:cNvPr>
          <p:cNvSpPr/>
          <p:nvPr/>
        </p:nvSpPr>
        <p:spPr>
          <a:xfrm>
            <a:off x="5327981" y="1268760"/>
            <a:ext cx="1536039" cy="1324171"/>
          </a:xfrm>
          <a:custGeom>
            <a:avLst/>
            <a:gdLst>
              <a:gd name="connsiteX0" fmla="*/ 643411 w 1286823"/>
              <a:gd name="connsiteY0" fmla="*/ 0 h 1109330"/>
              <a:gd name="connsiteX1" fmla="*/ 1286823 w 1286823"/>
              <a:gd name="connsiteY1" fmla="*/ 1109330 h 1109330"/>
              <a:gd name="connsiteX2" fmla="*/ 0 w 1286823"/>
              <a:gd name="connsiteY2" fmla="*/ 1109330 h 1109330"/>
              <a:gd name="connsiteX3" fmla="*/ 643411 w 1286823"/>
              <a:gd name="connsiteY3" fmla="*/ 0 h 1109330"/>
              <a:gd name="connsiteX0" fmla="*/ 643411 w 1286823"/>
              <a:gd name="connsiteY0" fmla="*/ 0 h 1109330"/>
              <a:gd name="connsiteX1" fmla="*/ 1286823 w 1286823"/>
              <a:gd name="connsiteY1" fmla="*/ 1109330 h 1109330"/>
              <a:gd name="connsiteX2" fmla="*/ 0 w 1286823"/>
              <a:gd name="connsiteY2" fmla="*/ 1109330 h 1109330"/>
              <a:gd name="connsiteX3" fmla="*/ 643411 w 1286823"/>
              <a:gd name="connsiteY3" fmla="*/ 0 h 1109330"/>
              <a:gd name="connsiteX0" fmla="*/ 643411 w 1286823"/>
              <a:gd name="connsiteY0" fmla="*/ 0 h 1109330"/>
              <a:gd name="connsiteX1" fmla="*/ 1286823 w 1286823"/>
              <a:gd name="connsiteY1" fmla="*/ 1109330 h 1109330"/>
              <a:gd name="connsiteX2" fmla="*/ 0 w 1286823"/>
              <a:gd name="connsiteY2" fmla="*/ 1109330 h 1109330"/>
              <a:gd name="connsiteX3" fmla="*/ 643411 w 1286823"/>
              <a:gd name="connsiteY3" fmla="*/ 0 h 1109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6823" h="1109330">
                <a:moveTo>
                  <a:pt x="643411" y="0"/>
                </a:moveTo>
                <a:cubicBezTo>
                  <a:pt x="857882" y="369777"/>
                  <a:pt x="966026" y="813981"/>
                  <a:pt x="1286823" y="1109330"/>
                </a:cubicBezTo>
                <a:lnTo>
                  <a:pt x="0" y="1109330"/>
                </a:lnTo>
                <a:cubicBezTo>
                  <a:pt x="320796" y="867144"/>
                  <a:pt x="428941" y="369777"/>
                  <a:pt x="643411" y="0"/>
                </a:cubicBezTo>
                <a:close/>
              </a:path>
            </a:pathLst>
          </a:custGeom>
          <a:solidFill>
            <a:schemeClr val="accent1">
              <a:lumMod val="10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123" name="任意多边形: 形状 122">
            <a:extLst>
              <a:ext uri="{FF2B5EF4-FFF2-40B4-BE49-F238E27FC236}">
                <a16:creationId xmlns:a16="http://schemas.microsoft.com/office/drawing/2014/main" id="{08380297-2CC8-47DC-B951-E46DC7F02F57}"/>
              </a:ext>
            </a:extLst>
          </p:cNvPr>
          <p:cNvSpPr/>
          <p:nvPr/>
        </p:nvSpPr>
        <p:spPr>
          <a:xfrm>
            <a:off x="4844720" y="2822412"/>
            <a:ext cx="2994222" cy="1467612"/>
          </a:xfrm>
          <a:custGeom>
            <a:avLst/>
            <a:gdLst>
              <a:gd name="connsiteX0" fmla="*/ 2508422 w 2508422"/>
              <a:gd name="connsiteY0" fmla="*/ 1229498 h 1229498"/>
              <a:gd name="connsiteX1" fmla="*/ 0 w 2508422"/>
              <a:gd name="connsiteY1" fmla="*/ 512806 h 1229498"/>
              <a:gd name="connsiteX2" fmla="*/ 296562 w 2508422"/>
              <a:gd name="connsiteY2" fmla="*/ 0 h 1229498"/>
              <a:gd name="connsiteX3" fmla="*/ 2211860 w 2508422"/>
              <a:gd name="connsiteY3" fmla="*/ 710514 h 1229498"/>
              <a:gd name="connsiteX4" fmla="*/ 2508422 w 2508422"/>
              <a:gd name="connsiteY4" fmla="*/ 1229498 h 1229498"/>
              <a:gd name="connsiteX0" fmla="*/ 2508422 w 2508422"/>
              <a:gd name="connsiteY0" fmla="*/ 1229498 h 1229498"/>
              <a:gd name="connsiteX1" fmla="*/ 0 w 2508422"/>
              <a:gd name="connsiteY1" fmla="*/ 512806 h 1229498"/>
              <a:gd name="connsiteX2" fmla="*/ 296562 w 2508422"/>
              <a:gd name="connsiteY2" fmla="*/ 0 h 1229498"/>
              <a:gd name="connsiteX3" fmla="*/ 2211860 w 2508422"/>
              <a:gd name="connsiteY3" fmla="*/ 710514 h 1229498"/>
              <a:gd name="connsiteX4" fmla="*/ 2508422 w 2508422"/>
              <a:gd name="connsiteY4" fmla="*/ 1229498 h 1229498"/>
              <a:gd name="connsiteX0" fmla="*/ 2508422 w 2508422"/>
              <a:gd name="connsiteY0" fmla="*/ 1229498 h 1229498"/>
              <a:gd name="connsiteX1" fmla="*/ 0 w 2508422"/>
              <a:gd name="connsiteY1" fmla="*/ 512806 h 1229498"/>
              <a:gd name="connsiteX2" fmla="*/ 296562 w 2508422"/>
              <a:gd name="connsiteY2" fmla="*/ 0 h 1229498"/>
              <a:gd name="connsiteX3" fmla="*/ 2211860 w 2508422"/>
              <a:gd name="connsiteY3" fmla="*/ 710514 h 1229498"/>
              <a:gd name="connsiteX4" fmla="*/ 2508422 w 2508422"/>
              <a:gd name="connsiteY4" fmla="*/ 1229498 h 1229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08422" h="1229498">
                <a:moveTo>
                  <a:pt x="2508422" y="1229498"/>
                </a:moveTo>
                <a:lnTo>
                  <a:pt x="0" y="512806"/>
                </a:lnTo>
                <a:cubicBezTo>
                  <a:pt x="232204" y="392671"/>
                  <a:pt x="197708" y="170935"/>
                  <a:pt x="296562" y="0"/>
                </a:cubicBezTo>
                <a:lnTo>
                  <a:pt x="2211860" y="710514"/>
                </a:lnTo>
                <a:cubicBezTo>
                  <a:pt x="2310714" y="883509"/>
                  <a:pt x="2333368" y="1100953"/>
                  <a:pt x="2508422" y="1229498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124" name="任意多边形: 形状 123">
            <a:extLst>
              <a:ext uri="{FF2B5EF4-FFF2-40B4-BE49-F238E27FC236}">
                <a16:creationId xmlns:a16="http://schemas.microsoft.com/office/drawing/2014/main" id="{8E77CDB7-E207-4D2D-B0A8-AB6ABE62F580}"/>
              </a:ext>
            </a:extLst>
          </p:cNvPr>
          <p:cNvSpPr/>
          <p:nvPr/>
        </p:nvSpPr>
        <p:spPr>
          <a:xfrm>
            <a:off x="4835393" y="2815037"/>
            <a:ext cx="2521214" cy="627184"/>
          </a:xfrm>
          <a:custGeom>
            <a:avLst/>
            <a:gdLst>
              <a:gd name="connsiteX0" fmla="*/ 304747 w 2112158"/>
              <a:gd name="connsiteY0" fmla="*/ 0 h 525426"/>
              <a:gd name="connsiteX1" fmla="*/ 1807411 w 2112158"/>
              <a:gd name="connsiteY1" fmla="*/ 0 h 525426"/>
              <a:gd name="connsiteX2" fmla="*/ 2112158 w 2112158"/>
              <a:gd name="connsiteY2" fmla="*/ 525426 h 525426"/>
              <a:gd name="connsiteX3" fmla="*/ 0 w 2112158"/>
              <a:gd name="connsiteY3" fmla="*/ 525426 h 525426"/>
              <a:gd name="connsiteX4" fmla="*/ 304747 w 2112158"/>
              <a:gd name="connsiteY4" fmla="*/ 0 h 525426"/>
              <a:gd name="connsiteX0" fmla="*/ 304747 w 2112158"/>
              <a:gd name="connsiteY0" fmla="*/ 0 h 525426"/>
              <a:gd name="connsiteX1" fmla="*/ 1807411 w 2112158"/>
              <a:gd name="connsiteY1" fmla="*/ 0 h 525426"/>
              <a:gd name="connsiteX2" fmla="*/ 2112158 w 2112158"/>
              <a:gd name="connsiteY2" fmla="*/ 525426 h 525426"/>
              <a:gd name="connsiteX3" fmla="*/ 0 w 2112158"/>
              <a:gd name="connsiteY3" fmla="*/ 525426 h 525426"/>
              <a:gd name="connsiteX4" fmla="*/ 304747 w 2112158"/>
              <a:gd name="connsiteY4" fmla="*/ 0 h 525426"/>
              <a:gd name="connsiteX0" fmla="*/ 304747 w 2112158"/>
              <a:gd name="connsiteY0" fmla="*/ 0 h 525426"/>
              <a:gd name="connsiteX1" fmla="*/ 1807411 w 2112158"/>
              <a:gd name="connsiteY1" fmla="*/ 0 h 525426"/>
              <a:gd name="connsiteX2" fmla="*/ 2112158 w 2112158"/>
              <a:gd name="connsiteY2" fmla="*/ 525426 h 525426"/>
              <a:gd name="connsiteX3" fmla="*/ 0 w 2112158"/>
              <a:gd name="connsiteY3" fmla="*/ 525426 h 525426"/>
              <a:gd name="connsiteX4" fmla="*/ 304747 w 2112158"/>
              <a:gd name="connsiteY4" fmla="*/ 0 h 525426"/>
              <a:gd name="connsiteX0" fmla="*/ 304747 w 2112158"/>
              <a:gd name="connsiteY0" fmla="*/ 0 h 525426"/>
              <a:gd name="connsiteX1" fmla="*/ 1807411 w 2112158"/>
              <a:gd name="connsiteY1" fmla="*/ 0 h 525426"/>
              <a:gd name="connsiteX2" fmla="*/ 2112158 w 2112158"/>
              <a:gd name="connsiteY2" fmla="*/ 525426 h 525426"/>
              <a:gd name="connsiteX3" fmla="*/ 0 w 2112158"/>
              <a:gd name="connsiteY3" fmla="*/ 525426 h 525426"/>
              <a:gd name="connsiteX4" fmla="*/ 304747 w 2112158"/>
              <a:gd name="connsiteY4" fmla="*/ 0 h 525426"/>
              <a:gd name="connsiteX0" fmla="*/ 304747 w 2112158"/>
              <a:gd name="connsiteY0" fmla="*/ 0 h 525426"/>
              <a:gd name="connsiteX1" fmla="*/ 1807411 w 2112158"/>
              <a:gd name="connsiteY1" fmla="*/ 0 h 525426"/>
              <a:gd name="connsiteX2" fmla="*/ 2112158 w 2112158"/>
              <a:gd name="connsiteY2" fmla="*/ 525426 h 525426"/>
              <a:gd name="connsiteX3" fmla="*/ 0 w 2112158"/>
              <a:gd name="connsiteY3" fmla="*/ 525426 h 525426"/>
              <a:gd name="connsiteX4" fmla="*/ 304747 w 2112158"/>
              <a:gd name="connsiteY4" fmla="*/ 0 h 525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2158" h="525426">
                <a:moveTo>
                  <a:pt x="304747" y="0"/>
                </a:moveTo>
                <a:cubicBezTo>
                  <a:pt x="816268" y="85060"/>
                  <a:pt x="1306523" y="0"/>
                  <a:pt x="1807411" y="0"/>
                </a:cubicBezTo>
                <a:cubicBezTo>
                  <a:pt x="1908993" y="175142"/>
                  <a:pt x="1914883" y="392814"/>
                  <a:pt x="2112158" y="525426"/>
                </a:cubicBezTo>
                <a:lnTo>
                  <a:pt x="0" y="525426"/>
                </a:lnTo>
                <a:cubicBezTo>
                  <a:pt x="239805" y="382181"/>
                  <a:pt x="203165" y="175142"/>
                  <a:pt x="304747" y="0"/>
                </a:cubicBezTo>
                <a:close/>
              </a:path>
            </a:pathLst>
          </a:custGeom>
          <a:solidFill>
            <a:schemeClr val="accent2">
              <a:lumMod val="10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125" name="任意多边形: 形状 124">
            <a:extLst>
              <a:ext uri="{FF2B5EF4-FFF2-40B4-BE49-F238E27FC236}">
                <a16:creationId xmlns:a16="http://schemas.microsoft.com/office/drawing/2014/main" id="{7A201CE1-E3EB-4D4C-BBD9-BF0F94AE3C29}"/>
              </a:ext>
            </a:extLst>
          </p:cNvPr>
          <p:cNvSpPr/>
          <p:nvPr/>
        </p:nvSpPr>
        <p:spPr>
          <a:xfrm>
            <a:off x="4335850" y="3670529"/>
            <a:ext cx="4247959" cy="1902732"/>
          </a:xfrm>
          <a:custGeom>
            <a:avLst/>
            <a:gdLst>
              <a:gd name="connsiteX0" fmla="*/ 3558746 w 3558746"/>
              <a:gd name="connsiteY0" fmla="*/ 1594022 h 1594022"/>
              <a:gd name="connsiteX1" fmla="*/ 0 w 3558746"/>
              <a:gd name="connsiteY1" fmla="*/ 525162 h 1594022"/>
              <a:gd name="connsiteX2" fmla="*/ 308919 w 3558746"/>
              <a:gd name="connsiteY2" fmla="*/ 0 h 1594022"/>
              <a:gd name="connsiteX3" fmla="*/ 3052119 w 3558746"/>
              <a:gd name="connsiteY3" fmla="*/ 716692 h 1594022"/>
              <a:gd name="connsiteX4" fmla="*/ 3558746 w 3558746"/>
              <a:gd name="connsiteY4" fmla="*/ 1594022 h 1594022"/>
              <a:gd name="connsiteX0" fmla="*/ 3558746 w 3558746"/>
              <a:gd name="connsiteY0" fmla="*/ 1594022 h 1594022"/>
              <a:gd name="connsiteX1" fmla="*/ 0 w 3558746"/>
              <a:gd name="connsiteY1" fmla="*/ 525162 h 1594022"/>
              <a:gd name="connsiteX2" fmla="*/ 308919 w 3558746"/>
              <a:gd name="connsiteY2" fmla="*/ 0 h 1594022"/>
              <a:gd name="connsiteX3" fmla="*/ 3052119 w 3558746"/>
              <a:gd name="connsiteY3" fmla="*/ 716692 h 1594022"/>
              <a:gd name="connsiteX4" fmla="*/ 3558746 w 3558746"/>
              <a:gd name="connsiteY4" fmla="*/ 1594022 h 1594022"/>
              <a:gd name="connsiteX0" fmla="*/ 3558746 w 3558746"/>
              <a:gd name="connsiteY0" fmla="*/ 1594022 h 1594022"/>
              <a:gd name="connsiteX1" fmla="*/ 0 w 3558746"/>
              <a:gd name="connsiteY1" fmla="*/ 525162 h 1594022"/>
              <a:gd name="connsiteX2" fmla="*/ 308919 w 3558746"/>
              <a:gd name="connsiteY2" fmla="*/ 0 h 1594022"/>
              <a:gd name="connsiteX3" fmla="*/ 3052119 w 3558746"/>
              <a:gd name="connsiteY3" fmla="*/ 716692 h 1594022"/>
              <a:gd name="connsiteX4" fmla="*/ 3558746 w 3558746"/>
              <a:gd name="connsiteY4" fmla="*/ 1594022 h 1594022"/>
              <a:gd name="connsiteX0" fmla="*/ 3558746 w 3558746"/>
              <a:gd name="connsiteY0" fmla="*/ 1594022 h 1594022"/>
              <a:gd name="connsiteX1" fmla="*/ 0 w 3558746"/>
              <a:gd name="connsiteY1" fmla="*/ 525162 h 1594022"/>
              <a:gd name="connsiteX2" fmla="*/ 308919 w 3558746"/>
              <a:gd name="connsiteY2" fmla="*/ 0 h 1594022"/>
              <a:gd name="connsiteX3" fmla="*/ 3052119 w 3558746"/>
              <a:gd name="connsiteY3" fmla="*/ 716692 h 1594022"/>
              <a:gd name="connsiteX4" fmla="*/ 3558746 w 3558746"/>
              <a:gd name="connsiteY4" fmla="*/ 1594022 h 1594022"/>
              <a:gd name="connsiteX0" fmla="*/ 3558746 w 3558746"/>
              <a:gd name="connsiteY0" fmla="*/ 1594022 h 1594022"/>
              <a:gd name="connsiteX1" fmla="*/ 0 w 3558746"/>
              <a:gd name="connsiteY1" fmla="*/ 525162 h 1594022"/>
              <a:gd name="connsiteX2" fmla="*/ 327969 w 3558746"/>
              <a:gd name="connsiteY2" fmla="*/ 0 h 1594022"/>
              <a:gd name="connsiteX3" fmla="*/ 3052119 w 3558746"/>
              <a:gd name="connsiteY3" fmla="*/ 716692 h 1594022"/>
              <a:gd name="connsiteX4" fmla="*/ 3558746 w 3558746"/>
              <a:gd name="connsiteY4" fmla="*/ 1594022 h 1594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58746" h="1594022">
                <a:moveTo>
                  <a:pt x="3558746" y="1594022"/>
                </a:moveTo>
                <a:lnTo>
                  <a:pt x="0" y="525162"/>
                </a:lnTo>
                <a:cubicBezTo>
                  <a:pt x="128373" y="350108"/>
                  <a:pt x="301196" y="219504"/>
                  <a:pt x="327969" y="0"/>
                </a:cubicBezTo>
                <a:lnTo>
                  <a:pt x="3052119" y="716692"/>
                </a:lnTo>
                <a:lnTo>
                  <a:pt x="3558746" y="159402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126" name="任意多边形: 形状 125">
            <a:extLst>
              <a:ext uri="{FF2B5EF4-FFF2-40B4-BE49-F238E27FC236}">
                <a16:creationId xmlns:a16="http://schemas.microsoft.com/office/drawing/2014/main" id="{19CB8C58-6E2E-4AD4-921A-8A39BBEDA5A4}"/>
              </a:ext>
            </a:extLst>
          </p:cNvPr>
          <p:cNvSpPr/>
          <p:nvPr/>
        </p:nvSpPr>
        <p:spPr>
          <a:xfrm>
            <a:off x="4339124" y="3628452"/>
            <a:ext cx="3513752" cy="669405"/>
          </a:xfrm>
          <a:custGeom>
            <a:avLst/>
            <a:gdLst>
              <a:gd name="connsiteX0" fmla="*/ 307831 w 2943661"/>
              <a:gd name="connsiteY0" fmla="*/ 0 h 530743"/>
              <a:gd name="connsiteX1" fmla="*/ 2635830 w 2943661"/>
              <a:gd name="connsiteY1" fmla="*/ 0 h 530743"/>
              <a:gd name="connsiteX2" fmla="*/ 2943661 w 2943661"/>
              <a:gd name="connsiteY2" fmla="*/ 530743 h 530743"/>
              <a:gd name="connsiteX3" fmla="*/ 0 w 2943661"/>
              <a:gd name="connsiteY3" fmla="*/ 530743 h 530743"/>
              <a:gd name="connsiteX4" fmla="*/ 307831 w 2943661"/>
              <a:gd name="connsiteY4" fmla="*/ 0 h 530743"/>
              <a:gd name="connsiteX0" fmla="*/ 307831 w 2943661"/>
              <a:gd name="connsiteY0" fmla="*/ 0 h 530743"/>
              <a:gd name="connsiteX1" fmla="*/ 2635830 w 2943661"/>
              <a:gd name="connsiteY1" fmla="*/ 0 h 530743"/>
              <a:gd name="connsiteX2" fmla="*/ 2943661 w 2943661"/>
              <a:gd name="connsiteY2" fmla="*/ 530743 h 530743"/>
              <a:gd name="connsiteX3" fmla="*/ 0 w 2943661"/>
              <a:gd name="connsiteY3" fmla="*/ 530743 h 530743"/>
              <a:gd name="connsiteX4" fmla="*/ 307831 w 2943661"/>
              <a:gd name="connsiteY4" fmla="*/ 0 h 530743"/>
              <a:gd name="connsiteX0" fmla="*/ 307831 w 2943661"/>
              <a:gd name="connsiteY0" fmla="*/ 0 h 530743"/>
              <a:gd name="connsiteX1" fmla="*/ 2635830 w 2943661"/>
              <a:gd name="connsiteY1" fmla="*/ 0 h 530743"/>
              <a:gd name="connsiteX2" fmla="*/ 2943661 w 2943661"/>
              <a:gd name="connsiteY2" fmla="*/ 530743 h 530743"/>
              <a:gd name="connsiteX3" fmla="*/ 0 w 2943661"/>
              <a:gd name="connsiteY3" fmla="*/ 530743 h 530743"/>
              <a:gd name="connsiteX4" fmla="*/ 307831 w 2943661"/>
              <a:gd name="connsiteY4" fmla="*/ 0 h 530743"/>
              <a:gd name="connsiteX0" fmla="*/ 307831 w 2943661"/>
              <a:gd name="connsiteY0" fmla="*/ 42530 h 573273"/>
              <a:gd name="connsiteX1" fmla="*/ 2635830 w 2943661"/>
              <a:gd name="connsiteY1" fmla="*/ 42530 h 573273"/>
              <a:gd name="connsiteX2" fmla="*/ 2943661 w 2943661"/>
              <a:gd name="connsiteY2" fmla="*/ 573273 h 573273"/>
              <a:gd name="connsiteX3" fmla="*/ 0 w 2943661"/>
              <a:gd name="connsiteY3" fmla="*/ 573273 h 573273"/>
              <a:gd name="connsiteX4" fmla="*/ 307831 w 2943661"/>
              <a:gd name="connsiteY4" fmla="*/ 42530 h 573273"/>
              <a:gd name="connsiteX0" fmla="*/ 307831 w 2943661"/>
              <a:gd name="connsiteY0" fmla="*/ 30054 h 560797"/>
              <a:gd name="connsiteX1" fmla="*/ 2635830 w 2943661"/>
              <a:gd name="connsiteY1" fmla="*/ 30054 h 560797"/>
              <a:gd name="connsiteX2" fmla="*/ 2943661 w 2943661"/>
              <a:gd name="connsiteY2" fmla="*/ 560797 h 560797"/>
              <a:gd name="connsiteX3" fmla="*/ 0 w 2943661"/>
              <a:gd name="connsiteY3" fmla="*/ 560797 h 560797"/>
              <a:gd name="connsiteX4" fmla="*/ 307831 w 2943661"/>
              <a:gd name="connsiteY4" fmla="*/ 30054 h 560797"/>
              <a:gd name="connsiteX0" fmla="*/ 307831 w 2943661"/>
              <a:gd name="connsiteY0" fmla="*/ 30054 h 560797"/>
              <a:gd name="connsiteX1" fmla="*/ 2635830 w 2943661"/>
              <a:gd name="connsiteY1" fmla="*/ 30054 h 560797"/>
              <a:gd name="connsiteX2" fmla="*/ 2943661 w 2943661"/>
              <a:gd name="connsiteY2" fmla="*/ 560797 h 560797"/>
              <a:gd name="connsiteX3" fmla="*/ 0 w 2943661"/>
              <a:gd name="connsiteY3" fmla="*/ 560797 h 560797"/>
              <a:gd name="connsiteX4" fmla="*/ 307831 w 2943661"/>
              <a:gd name="connsiteY4" fmla="*/ 30054 h 56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3661" h="560797">
                <a:moveTo>
                  <a:pt x="307831" y="30054"/>
                </a:moveTo>
                <a:cubicBezTo>
                  <a:pt x="1073198" y="104482"/>
                  <a:pt x="1817300" y="-65639"/>
                  <a:pt x="2635830" y="30054"/>
                </a:cubicBezTo>
                <a:cubicBezTo>
                  <a:pt x="2738440" y="206968"/>
                  <a:pt x="2755991" y="405148"/>
                  <a:pt x="2943661" y="560797"/>
                </a:cubicBezTo>
                <a:cubicBezTo>
                  <a:pt x="1973073" y="475737"/>
                  <a:pt x="981220" y="560797"/>
                  <a:pt x="0" y="560797"/>
                </a:cubicBezTo>
                <a:cubicBezTo>
                  <a:pt x="102610" y="383883"/>
                  <a:pt x="269017" y="228233"/>
                  <a:pt x="307831" y="30054"/>
                </a:cubicBezTo>
                <a:close/>
              </a:path>
            </a:pathLst>
          </a:custGeom>
          <a:solidFill>
            <a:schemeClr val="accent3">
              <a:lumMod val="10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127" name="任意多边形: 形状 126">
            <a:extLst>
              <a:ext uri="{FF2B5EF4-FFF2-40B4-BE49-F238E27FC236}">
                <a16:creationId xmlns:a16="http://schemas.microsoft.com/office/drawing/2014/main" id="{66BF8F64-42F4-4744-8823-0143A83D49FB}"/>
              </a:ext>
            </a:extLst>
          </p:cNvPr>
          <p:cNvSpPr/>
          <p:nvPr/>
        </p:nvSpPr>
        <p:spPr>
          <a:xfrm>
            <a:off x="3590122" y="4455711"/>
            <a:ext cx="5011756" cy="1133529"/>
          </a:xfrm>
          <a:custGeom>
            <a:avLst/>
            <a:gdLst>
              <a:gd name="connsiteX0" fmla="*/ 519559 w 4198620"/>
              <a:gd name="connsiteY0" fmla="*/ 0 h 895791"/>
              <a:gd name="connsiteX1" fmla="*/ 3679061 w 4198620"/>
              <a:gd name="connsiteY1" fmla="*/ 0 h 895791"/>
              <a:gd name="connsiteX2" fmla="*/ 4198620 w 4198620"/>
              <a:gd name="connsiteY2" fmla="*/ 895791 h 895791"/>
              <a:gd name="connsiteX3" fmla="*/ 0 w 4198620"/>
              <a:gd name="connsiteY3" fmla="*/ 895791 h 895791"/>
              <a:gd name="connsiteX4" fmla="*/ 519559 w 4198620"/>
              <a:gd name="connsiteY4" fmla="*/ 0 h 895791"/>
              <a:gd name="connsiteX0" fmla="*/ 519559 w 4198620"/>
              <a:gd name="connsiteY0" fmla="*/ 0 h 895791"/>
              <a:gd name="connsiteX1" fmla="*/ 3679061 w 4198620"/>
              <a:gd name="connsiteY1" fmla="*/ 0 h 895791"/>
              <a:gd name="connsiteX2" fmla="*/ 4198620 w 4198620"/>
              <a:gd name="connsiteY2" fmla="*/ 895791 h 895791"/>
              <a:gd name="connsiteX3" fmla="*/ 0 w 4198620"/>
              <a:gd name="connsiteY3" fmla="*/ 895791 h 895791"/>
              <a:gd name="connsiteX4" fmla="*/ 519559 w 4198620"/>
              <a:gd name="connsiteY4" fmla="*/ 0 h 895791"/>
              <a:gd name="connsiteX0" fmla="*/ 519559 w 4198620"/>
              <a:gd name="connsiteY0" fmla="*/ 70883 h 966674"/>
              <a:gd name="connsiteX1" fmla="*/ 3679061 w 4198620"/>
              <a:gd name="connsiteY1" fmla="*/ 70883 h 966674"/>
              <a:gd name="connsiteX2" fmla="*/ 4198620 w 4198620"/>
              <a:gd name="connsiteY2" fmla="*/ 966674 h 966674"/>
              <a:gd name="connsiteX3" fmla="*/ 0 w 4198620"/>
              <a:gd name="connsiteY3" fmla="*/ 966674 h 966674"/>
              <a:gd name="connsiteX4" fmla="*/ 519559 w 4198620"/>
              <a:gd name="connsiteY4" fmla="*/ 70883 h 966674"/>
              <a:gd name="connsiteX0" fmla="*/ 519559 w 4198620"/>
              <a:gd name="connsiteY0" fmla="*/ 53828 h 949619"/>
              <a:gd name="connsiteX1" fmla="*/ 3679061 w 4198620"/>
              <a:gd name="connsiteY1" fmla="*/ 53828 h 949619"/>
              <a:gd name="connsiteX2" fmla="*/ 4198620 w 4198620"/>
              <a:gd name="connsiteY2" fmla="*/ 949619 h 949619"/>
              <a:gd name="connsiteX3" fmla="*/ 0 w 4198620"/>
              <a:gd name="connsiteY3" fmla="*/ 949619 h 949619"/>
              <a:gd name="connsiteX4" fmla="*/ 519559 w 4198620"/>
              <a:gd name="connsiteY4" fmla="*/ 53828 h 949619"/>
              <a:gd name="connsiteX0" fmla="*/ 519559 w 4198620"/>
              <a:gd name="connsiteY0" fmla="*/ 53828 h 949619"/>
              <a:gd name="connsiteX1" fmla="*/ 3679061 w 4198620"/>
              <a:gd name="connsiteY1" fmla="*/ 53828 h 949619"/>
              <a:gd name="connsiteX2" fmla="*/ 4198620 w 4198620"/>
              <a:gd name="connsiteY2" fmla="*/ 949619 h 949619"/>
              <a:gd name="connsiteX3" fmla="*/ 0 w 4198620"/>
              <a:gd name="connsiteY3" fmla="*/ 949619 h 949619"/>
              <a:gd name="connsiteX4" fmla="*/ 519559 w 4198620"/>
              <a:gd name="connsiteY4" fmla="*/ 53828 h 949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8620" h="949619">
                <a:moveTo>
                  <a:pt x="519559" y="53828"/>
                </a:moveTo>
                <a:cubicBezTo>
                  <a:pt x="1572726" y="149521"/>
                  <a:pt x="2604629" y="-105660"/>
                  <a:pt x="3679061" y="53828"/>
                </a:cubicBezTo>
                <a:lnTo>
                  <a:pt x="4198620" y="949619"/>
                </a:lnTo>
                <a:cubicBezTo>
                  <a:pt x="2777814" y="747600"/>
                  <a:pt x="1399540" y="949619"/>
                  <a:pt x="0" y="949619"/>
                </a:cubicBezTo>
                <a:cubicBezTo>
                  <a:pt x="258246" y="672287"/>
                  <a:pt x="346373" y="352425"/>
                  <a:pt x="519559" y="53828"/>
                </a:cubicBezTo>
                <a:close/>
              </a:path>
            </a:pathLst>
          </a:custGeom>
          <a:solidFill>
            <a:schemeClr val="accent4">
              <a:lumMod val="10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128" name="文本框 8">
            <a:extLst>
              <a:ext uri="{FF2B5EF4-FFF2-40B4-BE49-F238E27FC236}">
                <a16:creationId xmlns:a16="http://schemas.microsoft.com/office/drawing/2014/main" id="{B2AA0D2A-4CC2-4DAC-89B3-94B5B420C13A}"/>
              </a:ext>
            </a:extLst>
          </p:cNvPr>
          <p:cNvSpPr txBox="1"/>
          <p:nvPr/>
        </p:nvSpPr>
        <p:spPr>
          <a:xfrm>
            <a:off x="5734361" y="4870909"/>
            <a:ext cx="723275" cy="307777"/>
          </a:xfrm>
          <a:prstGeom prst="rect">
            <a:avLst/>
          </a:prstGeom>
          <a:noFill/>
        </p:spPr>
        <p:txBody>
          <a:bodyPr wrap="none" anchor="ctr">
            <a:normAutofit/>
          </a:bodyPr>
          <a:lstStyle/>
          <a:p>
            <a:pPr algn="ctr"/>
            <a:r>
              <a:rPr lang="zh-CN" altLang="en-US" sz="1400">
                <a:solidFill>
                  <a:schemeClr val="bg1">
                    <a:lumMod val="95000"/>
                  </a:schemeClr>
                </a:solidFill>
              </a:rPr>
              <a:t>Keywords</a:t>
            </a:r>
          </a:p>
        </p:txBody>
      </p:sp>
      <p:sp>
        <p:nvSpPr>
          <p:cNvPr id="129" name="文本框 9">
            <a:extLst>
              <a:ext uri="{FF2B5EF4-FFF2-40B4-BE49-F238E27FC236}">
                <a16:creationId xmlns:a16="http://schemas.microsoft.com/office/drawing/2014/main" id="{BFFEB07A-CB7E-46D3-8204-E03FBB1C021C}"/>
              </a:ext>
            </a:extLst>
          </p:cNvPr>
          <p:cNvSpPr txBox="1"/>
          <p:nvPr/>
        </p:nvSpPr>
        <p:spPr>
          <a:xfrm>
            <a:off x="5734361" y="3797399"/>
            <a:ext cx="723275" cy="307777"/>
          </a:xfrm>
          <a:prstGeom prst="rect">
            <a:avLst/>
          </a:prstGeom>
          <a:noFill/>
        </p:spPr>
        <p:txBody>
          <a:bodyPr wrap="none" anchor="ctr">
            <a:normAutofit/>
          </a:bodyPr>
          <a:lstStyle/>
          <a:p>
            <a:pPr algn="ctr"/>
            <a:r>
              <a:rPr lang="zh-CN" altLang="en-US" sz="1400" dirty="0">
                <a:solidFill>
                  <a:schemeClr val="bg1">
                    <a:lumMod val="95000"/>
                  </a:schemeClr>
                </a:solidFill>
              </a:rPr>
              <a:t>Keywords</a:t>
            </a:r>
          </a:p>
        </p:txBody>
      </p:sp>
      <p:sp>
        <p:nvSpPr>
          <p:cNvPr id="130" name="文本框 10">
            <a:extLst>
              <a:ext uri="{FF2B5EF4-FFF2-40B4-BE49-F238E27FC236}">
                <a16:creationId xmlns:a16="http://schemas.microsoft.com/office/drawing/2014/main" id="{4939FA40-9399-4113-B59D-EB75B4E8DCDC}"/>
              </a:ext>
            </a:extLst>
          </p:cNvPr>
          <p:cNvSpPr txBox="1"/>
          <p:nvPr/>
        </p:nvSpPr>
        <p:spPr>
          <a:xfrm>
            <a:off x="5734361" y="2944937"/>
            <a:ext cx="723275" cy="307777"/>
          </a:xfrm>
          <a:prstGeom prst="rect">
            <a:avLst/>
          </a:prstGeom>
          <a:noFill/>
        </p:spPr>
        <p:txBody>
          <a:bodyPr wrap="none" anchor="ctr">
            <a:normAutofit/>
          </a:bodyPr>
          <a:lstStyle/>
          <a:p>
            <a:pPr algn="ctr"/>
            <a:r>
              <a:rPr lang="zh-CN" altLang="en-US" sz="1400">
                <a:solidFill>
                  <a:schemeClr val="bg1">
                    <a:lumMod val="95000"/>
                  </a:schemeClr>
                </a:solidFill>
              </a:rPr>
              <a:t>Keywords</a:t>
            </a:r>
          </a:p>
        </p:txBody>
      </p:sp>
      <p:sp>
        <p:nvSpPr>
          <p:cNvPr id="131" name="文本框 11">
            <a:extLst>
              <a:ext uri="{FF2B5EF4-FFF2-40B4-BE49-F238E27FC236}">
                <a16:creationId xmlns:a16="http://schemas.microsoft.com/office/drawing/2014/main" id="{4993E991-05D2-4F88-8B80-092C457CC915}"/>
              </a:ext>
            </a:extLst>
          </p:cNvPr>
          <p:cNvSpPr txBox="1"/>
          <p:nvPr/>
        </p:nvSpPr>
        <p:spPr>
          <a:xfrm>
            <a:off x="5734362" y="2022936"/>
            <a:ext cx="723276" cy="307777"/>
          </a:xfrm>
          <a:prstGeom prst="rect">
            <a:avLst/>
          </a:prstGeom>
          <a:noFill/>
        </p:spPr>
        <p:txBody>
          <a:bodyPr wrap="none" anchor="ctr">
            <a:normAutofit/>
          </a:bodyPr>
          <a:lstStyle/>
          <a:p>
            <a:pPr algn="ctr"/>
            <a:r>
              <a:rPr lang="zh-CN" altLang="en-US" sz="1400">
                <a:solidFill>
                  <a:schemeClr val="bg1">
                    <a:lumMod val="95000"/>
                  </a:schemeClr>
                </a:solidFill>
              </a:rPr>
              <a:t>Keywords</a:t>
            </a:r>
          </a:p>
        </p:txBody>
      </p:sp>
      <p:grpSp>
        <p:nvGrpSpPr>
          <p:cNvPr id="106" name="组合 105">
            <a:extLst>
              <a:ext uri="{FF2B5EF4-FFF2-40B4-BE49-F238E27FC236}">
                <a16:creationId xmlns:a16="http://schemas.microsoft.com/office/drawing/2014/main" id="{CC1480C0-5117-41FE-94F9-984064526981}"/>
              </a:ext>
            </a:extLst>
          </p:cNvPr>
          <p:cNvGrpSpPr/>
          <p:nvPr/>
        </p:nvGrpSpPr>
        <p:grpSpPr>
          <a:xfrm>
            <a:off x="495389" y="1364401"/>
            <a:ext cx="489858" cy="489858"/>
            <a:chOff x="1427243" y="1987229"/>
            <a:chExt cx="1016000" cy="1016000"/>
          </a:xfrm>
          <a:effectLst/>
        </p:grpSpPr>
        <p:sp>
          <p:nvSpPr>
            <p:cNvPr id="119" name="椭圆 118">
              <a:extLst>
                <a:ext uri="{FF2B5EF4-FFF2-40B4-BE49-F238E27FC236}">
                  <a16:creationId xmlns:a16="http://schemas.microsoft.com/office/drawing/2014/main" id="{E0F0E617-6211-4BDF-9074-58B6A5472205}"/>
                </a:ext>
              </a:extLst>
            </p:cNvPr>
            <p:cNvSpPr/>
            <p:nvPr/>
          </p:nvSpPr>
          <p:spPr>
            <a:xfrm>
              <a:off x="1427243" y="1987229"/>
              <a:ext cx="1016000" cy="1016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0" name="任意多边形: 形状 119">
              <a:extLst>
                <a:ext uri="{FF2B5EF4-FFF2-40B4-BE49-F238E27FC236}">
                  <a16:creationId xmlns:a16="http://schemas.microsoft.com/office/drawing/2014/main" id="{F2146805-FFCB-4277-88AA-87531D515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8604" y="2300569"/>
              <a:ext cx="373276" cy="373276"/>
            </a:xfrm>
            <a:custGeom>
              <a:avLst/>
              <a:gdLst>
                <a:gd name="T0" fmla="*/ 177354294 w 21600"/>
                <a:gd name="T1" fmla="*/ 119619947 h 21600"/>
                <a:gd name="T2" fmla="*/ 181994773 w 21600"/>
                <a:gd name="T3" fmla="*/ 90970153 h 21600"/>
                <a:gd name="T4" fmla="*/ 90997440 w 21600"/>
                <a:gd name="T5" fmla="*/ 0 h 21600"/>
                <a:gd name="T6" fmla="*/ 0 w 21600"/>
                <a:gd name="T7" fmla="*/ 90970153 h 21600"/>
                <a:gd name="T8" fmla="*/ 90997440 w 21600"/>
                <a:gd name="T9" fmla="*/ 181941690 h 21600"/>
                <a:gd name="T10" fmla="*/ 119632265 w 21600"/>
                <a:gd name="T11" fmla="*/ 177314796 h 21600"/>
                <a:gd name="T12" fmla="*/ 140353873 w 21600"/>
                <a:gd name="T13" fmla="*/ 198036404 h 21600"/>
                <a:gd name="T14" fmla="*/ 184433669 w 21600"/>
                <a:gd name="T15" fmla="*/ 198036404 h 21600"/>
                <a:gd name="T16" fmla="*/ 184433669 w 21600"/>
                <a:gd name="T17" fmla="*/ 242088912 h 21600"/>
                <a:gd name="T18" fmla="*/ 184513921 w 21600"/>
                <a:gd name="T19" fmla="*/ 242169283 h 21600"/>
                <a:gd name="T20" fmla="*/ 228567695 w 21600"/>
                <a:gd name="T21" fmla="*/ 242169283 h 21600"/>
                <a:gd name="T22" fmla="*/ 228567695 w 21600"/>
                <a:gd name="T23" fmla="*/ 286223057 h 21600"/>
                <a:gd name="T24" fmla="*/ 228660384 w 21600"/>
                <a:gd name="T25" fmla="*/ 286302043 h 21600"/>
                <a:gd name="T26" fmla="*/ 286355233 w 21600"/>
                <a:gd name="T27" fmla="*/ 286302043 h 21600"/>
                <a:gd name="T28" fmla="*/ 286355233 w 21600"/>
                <a:gd name="T29" fmla="*/ 286355233 h 21600"/>
                <a:gd name="T30" fmla="*/ 286355233 w 21600"/>
                <a:gd name="T31" fmla="*/ 228580132 h 21600"/>
                <a:gd name="T32" fmla="*/ 177354294 w 21600"/>
                <a:gd name="T33" fmla="*/ 119619947 h 21600"/>
                <a:gd name="T34" fmla="*/ 72066037 w 21600"/>
                <a:gd name="T35" fmla="*/ 102106942 h 21600"/>
                <a:gd name="T36" fmla="*/ 41349250 w 21600"/>
                <a:gd name="T37" fmla="*/ 71416187 h 21600"/>
                <a:gd name="T38" fmla="*/ 72066037 w 21600"/>
                <a:gd name="T39" fmla="*/ 40712996 h 21600"/>
                <a:gd name="T40" fmla="*/ 102769110 w 21600"/>
                <a:gd name="T41" fmla="*/ 71416187 h 21600"/>
                <a:gd name="T42" fmla="*/ 72066037 w 21600"/>
                <a:gd name="T43" fmla="*/ 102106942 h 21600"/>
                <a:gd name="T44" fmla="*/ 72066037 w 21600"/>
                <a:gd name="T45" fmla="*/ 102106942 h 2160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1600" h="21600">
                  <a:moveTo>
                    <a:pt x="13378" y="9023"/>
                  </a:moveTo>
                  <a:cubicBezTo>
                    <a:pt x="13604" y="8343"/>
                    <a:pt x="13728" y="7617"/>
                    <a:pt x="13728" y="6862"/>
                  </a:cubicBezTo>
                  <a:cubicBezTo>
                    <a:pt x="13728" y="3072"/>
                    <a:pt x="10655" y="0"/>
                    <a:pt x="6864" y="0"/>
                  </a:cubicBezTo>
                  <a:cubicBezTo>
                    <a:pt x="3073" y="0"/>
                    <a:pt x="0" y="3072"/>
                    <a:pt x="0" y="6862"/>
                  </a:cubicBezTo>
                  <a:cubicBezTo>
                    <a:pt x="0" y="10652"/>
                    <a:pt x="3073" y="13724"/>
                    <a:pt x="6864" y="13724"/>
                  </a:cubicBezTo>
                  <a:cubicBezTo>
                    <a:pt x="7619" y="13724"/>
                    <a:pt x="8345" y="13600"/>
                    <a:pt x="9024" y="13375"/>
                  </a:cubicBezTo>
                  <a:lnTo>
                    <a:pt x="10587" y="14938"/>
                  </a:lnTo>
                  <a:lnTo>
                    <a:pt x="13912" y="14938"/>
                  </a:lnTo>
                  <a:lnTo>
                    <a:pt x="13912" y="18261"/>
                  </a:lnTo>
                  <a:lnTo>
                    <a:pt x="13918" y="18267"/>
                  </a:lnTo>
                  <a:lnTo>
                    <a:pt x="17241" y="18267"/>
                  </a:lnTo>
                  <a:lnTo>
                    <a:pt x="17241" y="21590"/>
                  </a:lnTo>
                  <a:lnTo>
                    <a:pt x="17248" y="21596"/>
                  </a:lnTo>
                  <a:lnTo>
                    <a:pt x="21600" y="21596"/>
                  </a:lnTo>
                  <a:lnTo>
                    <a:pt x="21600" y="21600"/>
                  </a:lnTo>
                  <a:lnTo>
                    <a:pt x="21600" y="17242"/>
                  </a:lnTo>
                  <a:lnTo>
                    <a:pt x="13378" y="9023"/>
                  </a:lnTo>
                  <a:close/>
                  <a:moveTo>
                    <a:pt x="5436" y="7702"/>
                  </a:moveTo>
                  <a:cubicBezTo>
                    <a:pt x="4157" y="7702"/>
                    <a:pt x="3119" y="6665"/>
                    <a:pt x="3119" y="5387"/>
                  </a:cubicBezTo>
                  <a:cubicBezTo>
                    <a:pt x="3119" y="4108"/>
                    <a:pt x="4157" y="3071"/>
                    <a:pt x="5436" y="3071"/>
                  </a:cubicBezTo>
                  <a:cubicBezTo>
                    <a:pt x="6715" y="3071"/>
                    <a:pt x="7752" y="4108"/>
                    <a:pt x="7752" y="5387"/>
                  </a:cubicBezTo>
                  <a:cubicBezTo>
                    <a:pt x="7751" y="6665"/>
                    <a:pt x="6715" y="7702"/>
                    <a:pt x="5436" y="7702"/>
                  </a:cubicBezTo>
                  <a:close/>
                  <a:moveTo>
                    <a:pt x="5436" y="7702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07" name="组合 106">
            <a:extLst>
              <a:ext uri="{FF2B5EF4-FFF2-40B4-BE49-F238E27FC236}">
                <a16:creationId xmlns:a16="http://schemas.microsoft.com/office/drawing/2014/main" id="{057F35D8-C696-4A90-962E-B474426E87E5}"/>
              </a:ext>
            </a:extLst>
          </p:cNvPr>
          <p:cNvGrpSpPr/>
          <p:nvPr/>
        </p:nvGrpSpPr>
        <p:grpSpPr>
          <a:xfrm>
            <a:off x="495389" y="3103418"/>
            <a:ext cx="489858" cy="489858"/>
            <a:chOff x="1427243" y="3314803"/>
            <a:chExt cx="1016000" cy="1016000"/>
          </a:xfrm>
          <a:effectLst/>
        </p:grpSpPr>
        <p:sp>
          <p:nvSpPr>
            <p:cNvPr id="117" name="椭圆 116">
              <a:extLst>
                <a:ext uri="{FF2B5EF4-FFF2-40B4-BE49-F238E27FC236}">
                  <a16:creationId xmlns:a16="http://schemas.microsoft.com/office/drawing/2014/main" id="{09FFB680-37BD-4FB2-AC3A-BCB3E4322331}"/>
                </a:ext>
              </a:extLst>
            </p:cNvPr>
            <p:cNvSpPr/>
            <p:nvPr/>
          </p:nvSpPr>
          <p:spPr>
            <a:xfrm>
              <a:off x="1427243" y="3314803"/>
              <a:ext cx="1016000" cy="1016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8" name="任意多边形: 形状 117">
              <a:extLst>
                <a:ext uri="{FF2B5EF4-FFF2-40B4-BE49-F238E27FC236}">
                  <a16:creationId xmlns:a16="http://schemas.microsoft.com/office/drawing/2014/main" id="{984D67DE-7F8C-4C0C-B855-3807438E85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4561" y="3643499"/>
              <a:ext cx="327256" cy="373276"/>
            </a:xfrm>
            <a:custGeom>
              <a:avLst/>
              <a:gdLst>
                <a:gd name="T0" fmla="*/ 145512959 w 21600"/>
                <a:gd name="T1" fmla="*/ 203073433 h 21600"/>
                <a:gd name="T2" fmla="*/ 145802623 w 21600"/>
                <a:gd name="T3" fmla="*/ 194761133 h 21600"/>
                <a:gd name="T4" fmla="*/ 145802623 w 21600"/>
                <a:gd name="T5" fmla="*/ 125373600 h 21600"/>
                <a:gd name="T6" fmla="*/ 104926995 w 21600"/>
                <a:gd name="T7" fmla="*/ 39943277 h 21600"/>
                <a:gd name="T8" fmla="*/ 105749513 w 21600"/>
                <a:gd name="T9" fmla="*/ 31392540 h 21600"/>
                <a:gd name="T10" fmla="*/ 84532065 w 21600"/>
                <a:gd name="T11" fmla="*/ 0 h 21600"/>
                <a:gd name="T12" fmla="*/ 63314533 w 21600"/>
                <a:gd name="T13" fmla="*/ 31392540 h 21600"/>
                <a:gd name="T14" fmla="*/ 64145452 w 21600"/>
                <a:gd name="T15" fmla="*/ 39996478 h 21600"/>
                <a:gd name="T16" fmla="*/ 23363023 w 21600"/>
                <a:gd name="T17" fmla="*/ 125385918 h 21600"/>
                <a:gd name="T18" fmla="*/ 23363023 w 21600"/>
                <a:gd name="T19" fmla="*/ 194761133 h 21600"/>
                <a:gd name="T20" fmla="*/ 23645246 w 21600"/>
                <a:gd name="T21" fmla="*/ 203100602 h 21600"/>
                <a:gd name="T22" fmla="*/ 0 w 21600"/>
                <a:gd name="T23" fmla="*/ 236998693 h 21600"/>
                <a:gd name="T24" fmla="*/ 9272957 w 21600"/>
                <a:gd name="T25" fmla="*/ 250706436 h 21600"/>
                <a:gd name="T26" fmla="*/ 63534281 w 21600"/>
                <a:gd name="T27" fmla="*/ 250706436 h 21600"/>
                <a:gd name="T28" fmla="*/ 63314533 w 21600"/>
                <a:gd name="T29" fmla="*/ 254962705 h 21600"/>
                <a:gd name="T30" fmla="*/ 84532065 w 21600"/>
                <a:gd name="T31" fmla="*/ 286355233 h 21600"/>
                <a:gd name="T32" fmla="*/ 105749513 w 21600"/>
                <a:gd name="T33" fmla="*/ 254962705 h 21600"/>
                <a:gd name="T34" fmla="*/ 105529766 w 21600"/>
                <a:gd name="T35" fmla="*/ 250706436 h 21600"/>
                <a:gd name="T36" fmla="*/ 159908522 w 21600"/>
                <a:gd name="T37" fmla="*/ 250706436 h 21600"/>
                <a:gd name="T38" fmla="*/ 169173962 w 21600"/>
                <a:gd name="T39" fmla="*/ 236998693 h 21600"/>
                <a:gd name="T40" fmla="*/ 145512959 w 21600"/>
                <a:gd name="T41" fmla="*/ 203073433 h 21600"/>
                <a:gd name="T42" fmla="*/ 72721479 w 21600"/>
                <a:gd name="T43" fmla="*/ 31392540 h 21600"/>
                <a:gd name="T44" fmla="*/ 84532065 w 21600"/>
                <a:gd name="T45" fmla="*/ 13920288 h 21600"/>
                <a:gd name="T46" fmla="*/ 96343451 w 21600"/>
                <a:gd name="T47" fmla="*/ 31392540 h 21600"/>
                <a:gd name="T48" fmla="*/ 95802281 w 21600"/>
                <a:gd name="T49" fmla="*/ 36338135 h 21600"/>
                <a:gd name="T50" fmla="*/ 84587024 w 21600"/>
                <a:gd name="T51" fmla="*/ 34799986 h 21600"/>
                <a:gd name="T52" fmla="*/ 73269292 w 21600"/>
                <a:gd name="T53" fmla="*/ 36364156 h 21600"/>
                <a:gd name="T54" fmla="*/ 72721479 w 21600"/>
                <a:gd name="T55" fmla="*/ 31392540 h 21600"/>
                <a:gd name="T56" fmla="*/ 72721479 w 21600"/>
                <a:gd name="T57" fmla="*/ 31392540 h 2160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21600" h="21600">
                  <a:moveTo>
                    <a:pt x="18579" y="15318"/>
                  </a:moveTo>
                  <a:cubicBezTo>
                    <a:pt x="18603" y="15119"/>
                    <a:pt x="18616" y="14912"/>
                    <a:pt x="18616" y="14691"/>
                  </a:cubicBezTo>
                  <a:lnTo>
                    <a:pt x="18616" y="9457"/>
                  </a:lnTo>
                  <a:cubicBezTo>
                    <a:pt x="18616" y="6480"/>
                    <a:pt x="16437" y="3949"/>
                    <a:pt x="13397" y="3013"/>
                  </a:cubicBezTo>
                  <a:cubicBezTo>
                    <a:pt x="13464" y="2807"/>
                    <a:pt x="13502" y="2592"/>
                    <a:pt x="13502" y="2368"/>
                  </a:cubicBezTo>
                  <a:cubicBezTo>
                    <a:pt x="13502" y="1061"/>
                    <a:pt x="12289" y="0"/>
                    <a:pt x="10793" y="0"/>
                  </a:cubicBezTo>
                  <a:cubicBezTo>
                    <a:pt x="9297" y="0"/>
                    <a:pt x="8084" y="1060"/>
                    <a:pt x="8084" y="2368"/>
                  </a:cubicBezTo>
                  <a:cubicBezTo>
                    <a:pt x="8084" y="2593"/>
                    <a:pt x="8122" y="2810"/>
                    <a:pt x="8190" y="3017"/>
                  </a:cubicBezTo>
                  <a:cubicBezTo>
                    <a:pt x="5156" y="3956"/>
                    <a:pt x="2983" y="6484"/>
                    <a:pt x="2983" y="9458"/>
                  </a:cubicBezTo>
                  <a:lnTo>
                    <a:pt x="2983" y="14691"/>
                  </a:lnTo>
                  <a:cubicBezTo>
                    <a:pt x="2983" y="14912"/>
                    <a:pt x="2996" y="15121"/>
                    <a:pt x="3019" y="15320"/>
                  </a:cubicBezTo>
                  <a:lnTo>
                    <a:pt x="0" y="17877"/>
                  </a:lnTo>
                  <a:cubicBezTo>
                    <a:pt x="0" y="18448"/>
                    <a:pt x="530" y="18911"/>
                    <a:pt x="1184" y="18911"/>
                  </a:cubicBezTo>
                  <a:lnTo>
                    <a:pt x="8112" y="18911"/>
                  </a:lnTo>
                  <a:cubicBezTo>
                    <a:pt x="8096" y="19017"/>
                    <a:pt x="8084" y="19123"/>
                    <a:pt x="8084" y="19232"/>
                  </a:cubicBezTo>
                  <a:cubicBezTo>
                    <a:pt x="8084" y="20540"/>
                    <a:pt x="9297" y="21600"/>
                    <a:pt x="10793" y="21600"/>
                  </a:cubicBezTo>
                  <a:cubicBezTo>
                    <a:pt x="12289" y="21600"/>
                    <a:pt x="13502" y="20540"/>
                    <a:pt x="13502" y="19232"/>
                  </a:cubicBezTo>
                  <a:cubicBezTo>
                    <a:pt x="13502" y="19123"/>
                    <a:pt x="13490" y="19016"/>
                    <a:pt x="13474" y="18911"/>
                  </a:cubicBezTo>
                  <a:lnTo>
                    <a:pt x="20417" y="18911"/>
                  </a:lnTo>
                  <a:cubicBezTo>
                    <a:pt x="21070" y="18911"/>
                    <a:pt x="21600" y="18448"/>
                    <a:pt x="21600" y="17877"/>
                  </a:cubicBezTo>
                  <a:lnTo>
                    <a:pt x="18579" y="15318"/>
                  </a:lnTo>
                  <a:close/>
                  <a:moveTo>
                    <a:pt x="9285" y="2368"/>
                  </a:moveTo>
                  <a:cubicBezTo>
                    <a:pt x="9285" y="1641"/>
                    <a:pt x="9962" y="1050"/>
                    <a:pt x="10793" y="1050"/>
                  </a:cubicBezTo>
                  <a:cubicBezTo>
                    <a:pt x="11624" y="1050"/>
                    <a:pt x="12301" y="1641"/>
                    <a:pt x="12301" y="2368"/>
                  </a:cubicBezTo>
                  <a:cubicBezTo>
                    <a:pt x="12301" y="2498"/>
                    <a:pt x="12272" y="2622"/>
                    <a:pt x="12232" y="2741"/>
                  </a:cubicBezTo>
                  <a:cubicBezTo>
                    <a:pt x="11767" y="2666"/>
                    <a:pt x="11289" y="2625"/>
                    <a:pt x="10800" y="2625"/>
                  </a:cubicBezTo>
                  <a:cubicBezTo>
                    <a:pt x="10306" y="2625"/>
                    <a:pt x="9824" y="2666"/>
                    <a:pt x="9355" y="2743"/>
                  </a:cubicBezTo>
                  <a:cubicBezTo>
                    <a:pt x="9314" y="2623"/>
                    <a:pt x="9285" y="2499"/>
                    <a:pt x="9285" y="2368"/>
                  </a:cubicBezTo>
                  <a:close/>
                  <a:moveTo>
                    <a:pt x="9285" y="2368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08" name="组合 107">
            <a:extLst>
              <a:ext uri="{FF2B5EF4-FFF2-40B4-BE49-F238E27FC236}">
                <a16:creationId xmlns:a16="http://schemas.microsoft.com/office/drawing/2014/main" id="{889D7C65-8030-442C-A679-BF5E14C7FEEB}"/>
              </a:ext>
            </a:extLst>
          </p:cNvPr>
          <p:cNvGrpSpPr/>
          <p:nvPr/>
        </p:nvGrpSpPr>
        <p:grpSpPr>
          <a:xfrm>
            <a:off x="495389" y="4786050"/>
            <a:ext cx="489858" cy="489858"/>
            <a:chOff x="1427243" y="4599335"/>
            <a:chExt cx="1016000" cy="1016000"/>
          </a:xfrm>
          <a:effectLst/>
        </p:grpSpPr>
        <p:sp>
          <p:nvSpPr>
            <p:cNvPr id="115" name="椭圆 114">
              <a:extLst>
                <a:ext uri="{FF2B5EF4-FFF2-40B4-BE49-F238E27FC236}">
                  <a16:creationId xmlns:a16="http://schemas.microsoft.com/office/drawing/2014/main" id="{7F323A68-12B6-4DA5-BA65-6E2845CE01EF}"/>
                </a:ext>
              </a:extLst>
            </p:cNvPr>
            <p:cNvSpPr/>
            <p:nvPr/>
          </p:nvSpPr>
          <p:spPr>
            <a:xfrm>
              <a:off x="1427243" y="4599335"/>
              <a:ext cx="1016000" cy="1016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6" name="任意多边形: 形状 115">
              <a:extLst>
                <a:ext uri="{FF2B5EF4-FFF2-40B4-BE49-F238E27FC236}">
                  <a16:creationId xmlns:a16="http://schemas.microsoft.com/office/drawing/2014/main" id="{BE0243DF-B94F-4C9A-8127-C645D4CFDD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1388" y="4912675"/>
              <a:ext cx="347709" cy="373276"/>
            </a:xfrm>
            <a:custGeom>
              <a:avLst/>
              <a:gdLst>
                <a:gd name="T0" fmla="*/ 201595705 w 21600"/>
                <a:gd name="T1" fmla="*/ 190811269 h 21600"/>
                <a:gd name="T2" fmla="*/ 187592182 w 21600"/>
                <a:gd name="T3" fmla="*/ 208164918 h 21600"/>
                <a:gd name="T4" fmla="*/ 187752038 w 21600"/>
                <a:gd name="T5" fmla="*/ 210192294 h 21600"/>
                <a:gd name="T6" fmla="*/ 161460495 w 21600"/>
                <a:gd name="T7" fmla="*/ 231219137 h 21600"/>
                <a:gd name="T8" fmla="*/ 128262652 w 21600"/>
                <a:gd name="T9" fmla="*/ 238391082 h 21600"/>
                <a:gd name="T10" fmla="*/ 119149403 w 21600"/>
                <a:gd name="T11" fmla="*/ 185693870 h 21600"/>
                <a:gd name="T12" fmla="*/ 117292923 w 21600"/>
                <a:gd name="T13" fmla="*/ 120030070 h 21600"/>
                <a:gd name="T14" fmla="*/ 154692970 w 21600"/>
                <a:gd name="T15" fmla="*/ 120030070 h 21600"/>
                <a:gd name="T16" fmla="*/ 169246679 w 21600"/>
                <a:gd name="T17" fmla="*/ 116013538 h 21600"/>
                <a:gd name="T18" fmla="*/ 178309081 w 21600"/>
                <a:gd name="T19" fmla="*/ 121846296 h 21600"/>
                <a:gd name="T20" fmla="*/ 189438676 w 21600"/>
                <a:gd name="T21" fmla="*/ 108059450 h 21600"/>
                <a:gd name="T22" fmla="*/ 178309081 w 21600"/>
                <a:gd name="T23" fmla="*/ 94259126 h 21600"/>
                <a:gd name="T24" fmla="*/ 168947157 w 21600"/>
                <a:gd name="T25" fmla="*/ 100649045 h 21600"/>
                <a:gd name="T26" fmla="*/ 116743727 w 21600"/>
                <a:gd name="T27" fmla="*/ 100649045 h 21600"/>
                <a:gd name="T28" fmla="*/ 115795006 w 21600"/>
                <a:gd name="T29" fmla="*/ 67360039 h 21600"/>
                <a:gd name="T30" fmla="*/ 135378766 w 21600"/>
                <a:gd name="T31" fmla="*/ 34455253 h 21600"/>
                <a:gd name="T32" fmla="*/ 107580421 w 21600"/>
                <a:gd name="T33" fmla="*/ 0 h 21600"/>
                <a:gd name="T34" fmla="*/ 79792072 w 21600"/>
                <a:gd name="T35" fmla="*/ 34455253 h 21600"/>
                <a:gd name="T36" fmla="*/ 99795237 w 21600"/>
                <a:gd name="T37" fmla="*/ 67505810 h 21600"/>
                <a:gd name="T38" fmla="*/ 98846616 w 21600"/>
                <a:gd name="T39" fmla="*/ 100649045 h 21600"/>
                <a:gd name="T40" fmla="*/ 46543272 w 21600"/>
                <a:gd name="T41" fmla="*/ 100649045 h 21600"/>
                <a:gd name="T42" fmla="*/ 37181348 w 21600"/>
                <a:gd name="T43" fmla="*/ 94271445 h 21600"/>
                <a:gd name="T44" fmla="*/ 26051763 w 21600"/>
                <a:gd name="T45" fmla="*/ 108059450 h 21600"/>
                <a:gd name="T46" fmla="*/ 37181348 w 21600"/>
                <a:gd name="T47" fmla="*/ 121846296 h 21600"/>
                <a:gd name="T48" fmla="*/ 46294607 w 21600"/>
                <a:gd name="T49" fmla="*/ 115934434 h 21600"/>
                <a:gd name="T50" fmla="*/ 60897374 w 21600"/>
                <a:gd name="T51" fmla="*/ 120030070 h 21600"/>
                <a:gd name="T52" fmla="*/ 98307316 w 21600"/>
                <a:gd name="T53" fmla="*/ 120030070 h 21600"/>
                <a:gd name="T54" fmla="*/ 96440941 w 21600"/>
                <a:gd name="T55" fmla="*/ 185706188 h 21600"/>
                <a:gd name="T56" fmla="*/ 87507319 w 21600"/>
                <a:gd name="T57" fmla="*/ 237382914 h 21600"/>
                <a:gd name="T58" fmla="*/ 47661734 w 21600"/>
                <a:gd name="T59" fmla="*/ 226048548 h 21600"/>
                <a:gd name="T60" fmla="*/ 27788349 w 21600"/>
                <a:gd name="T61" fmla="*/ 210828560 h 21600"/>
                <a:gd name="T62" fmla="*/ 28008047 w 21600"/>
                <a:gd name="T63" fmla="*/ 208177236 h 21600"/>
                <a:gd name="T64" fmla="*/ 14004523 w 21600"/>
                <a:gd name="T65" fmla="*/ 190811269 h 21600"/>
                <a:gd name="T66" fmla="*/ 0 w 21600"/>
                <a:gd name="T67" fmla="*/ 208177236 h 21600"/>
                <a:gd name="T68" fmla="*/ 14004523 w 21600"/>
                <a:gd name="T69" fmla="*/ 225530885 h 21600"/>
                <a:gd name="T70" fmla="*/ 17118241 w 21600"/>
                <a:gd name="T71" fmla="*/ 225067560 h 21600"/>
                <a:gd name="T72" fmla="*/ 39067705 w 21600"/>
                <a:gd name="T73" fmla="*/ 245456871 h 21600"/>
                <a:gd name="T74" fmla="*/ 82057973 w 21600"/>
                <a:gd name="T75" fmla="*/ 270977155 h 21600"/>
                <a:gd name="T76" fmla="*/ 108229521 w 21600"/>
                <a:gd name="T77" fmla="*/ 286355233 h 21600"/>
                <a:gd name="T78" fmla="*/ 133132946 w 21600"/>
                <a:gd name="T79" fmla="*/ 271308186 h 21600"/>
                <a:gd name="T80" fmla="*/ 176652419 w 21600"/>
                <a:gd name="T81" fmla="*/ 245456871 h 21600"/>
                <a:gd name="T82" fmla="*/ 198492083 w 21600"/>
                <a:gd name="T83" fmla="*/ 225067560 h 21600"/>
                <a:gd name="T84" fmla="*/ 201595705 w 21600"/>
                <a:gd name="T85" fmla="*/ 225530885 h 21600"/>
                <a:gd name="T86" fmla="*/ 215600229 w 21600"/>
                <a:gd name="T87" fmla="*/ 208177236 h 21600"/>
                <a:gd name="T88" fmla="*/ 201595705 w 21600"/>
                <a:gd name="T89" fmla="*/ 190811269 h 21600"/>
                <a:gd name="T90" fmla="*/ 92817999 w 21600"/>
                <a:gd name="T91" fmla="*/ 34455253 h 21600"/>
                <a:gd name="T92" fmla="*/ 107580421 w 21600"/>
                <a:gd name="T93" fmla="*/ 16147786 h 21600"/>
                <a:gd name="T94" fmla="*/ 122352929 w 21600"/>
                <a:gd name="T95" fmla="*/ 34455253 h 21600"/>
                <a:gd name="T96" fmla="*/ 107580421 w 21600"/>
                <a:gd name="T97" fmla="*/ 52750402 h 21600"/>
                <a:gd name="T98" fmla="*/ 92817999 w 21600"/>
                <a:gd name="T99" fmla="*/ 34455253 h 21600"/>
                <a:gd name="T100" fmla="*/ 92817999 w 21600"/>
                <a:gd name="T101" fmla="*/ 34455253 h 2160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1600" h="21600">
                  <a:moveTo>
                    <a:pt x="20197" y="14393"/>
                  </a:moveTo>
                  <a:cubicBezTo>
                    <a:pt x="19422" y="14393"/>
                    <a:pt x="18794" y="14979"/>
                    <a:pt x="18794" y="15702"/>
                  </a:cubicBezTo>
                  <a:cubicBezTo>
                    <a:pt x="18794" y="15755"/>
                    <a:pt x="18804" y="15804"/>
                    <a:pt x="18810" y="15855"/>
                  </a:cubicBezTo>
                  <a:cubicBezTo>
                    <a:pt x="18191" y="16270"/>
                    <a:pt x="17267" y="16825"/>
                    <a:pt x="16176" y="17441"/>
                  </a:cubicBezTo>
                  <a:cubicBezTo>
                    <a:pt x="15167" y="18013"/>
                    <a:pt x="14017" y="18040"/>
                    <a:pt x="12850" y="17982"/>
                  </a:cubicBezTo>
                  <a:lnTo>
                    <a:pt x="11937" y="14007"/>
                  </a:lnTo>
                  <a:cubicBezTo>
                    <a:pt x="11937" y="14007"/>
                    <a:pt x="11842" y="11487"/>
                    <a:pt x="11751" y="9054"/>
                  </a:cubicBezTo>
                  <a:lnTo>
                    <a:pt x="15498" y="9054"/>
                  </a:lnTo>
                  <a:lnTo>
                    <a:pt x="16956" y="8751"/>
                  </a:lnTo>
                  <a:cubicBezTo>
                    <a:pt x="17159" y="9017"/>
                    <a:pt x="17489" y="9191"/>
                    <a:pt x="17864" y="9191"/>
                  </a:cubicBezTo>
                  <a:cubicBezTo>
                    <a:pt x="18479" y="9191"/>
                    <a:pt x="18979" y="8725"/>
                    <a:pt x="18979" y="8151"/>
                  </a:cubicBezTo>
                  <a:cubicBezTo>
                    <a:pt x="18979" y="7576"/>
                    <a:pt x="18479" y="7110"/>
                    <a:pt x="17864" y="7110"/>
                  </a:cubicBezTo>
                  <a:cubicBezTo>
                    <a:pt x="17469" y="7110"/>
                    <a:pt x="17124" y="7303"/>
                    <a:pt x="16926" y="7592"/>
                  </a:cubicBezTo>
                  <a:lnTo>
                    <a:pt x="11696" y="7592"/>
                  </a:lnTo>
                  <a:cubicBezTo>
                    <a:pt x="11656" y="6536"/>
                    <a:pt x="11622" y="5616"/>
                    <a:pt x="11601" y="5081"/>
                  </a:cubicBezTo>
                  <a:cubicBezTo>
                    <a:pt x="12737" y="4753"/>
                    <a:pt x="13563" y="3766"/>
                    <a:pt x="13563" y="2599"/>
                  </a:cubicBezTo>
                  <a:cubicBezTo>
                    <a:pt x="13563" y="1163"/>
                    <a:pt x="12316" y="0"/>
                    <a:pt x="10778" y="0"/>
                  </a:cubicBezTo>
                  <a:cubicBezTo>
                    <a:pt x="9240" y="0"/>
                    <a:pt x="7994" y="1163"/>
                    <a:pt x="7994" y="2599"/>
                  </a:cubicBezTo>
                  <a:cubicBezTo>
                    <a:pt x="7994" y="3781"/>
                    <a:pt x="8840" y="4777"/>
                    <a:pt x="9998" y="5092"/>
                  </a:cubicBezTo>
                  <a:cubicBezTo>
                    <a:pt x="9978" y="5628"/>
                    <a:pt x="9943" y="6543"/>
                    <a:pt x="9903" y="7592"/>
                  </a:cubicBezTo>
                  <a:lnTo>
                    <a:pt x="4663" y="7592"/>
                  </a:lnTo>
                  <a:cubicBezTo>
                    <a:pt x="4465" y="7303"/>
                    <a:pt x="4120" y="7111"/>
                    <a:pt x="3725" y="7111"/>
                  </a:cubicBezTo>
                  <a:cubicBezTo>
                    <a:pt x="3109" y="7111"/>
                    <a:pt x="2610" y="7576"/>
                    <a:pt x="2610" y="8151"/>
                  </a:cubicBezTo>
                  <a:cubicBezTo>
                    <a:pt x="2610" y="8725"/>
                    <a:pt x="3109" y="9191"/>
                    <a:pt x="3725" y="9191"/>
                  </a:cubicBezTo>
                  <a:cubicBezTo>
                    <a:pt x="4104" y="9191"/>
                    <a:pt x="4437" y="9014"/>
                    <a:pt x="4638" y="8745"/>
                  </a:cubicBezTo>
                  <a:lnTo>
                    <a:pt x="6101" y="9054"/>
                  </a:lnTo>
                  <a:lnTo>
                    <a:pt x="9849" y="9054"/>
                  </a:lnTo>
                  <a:cubicBezTo>
                    <a:pt x="9758" y="11487"/>
                    <a:pt x="9662" y="14008"/>
                    <a:pt x="9662" y="14008"/>
                  </a:cubicBezTo>
                  <a:lnTo>
                    <a:pt x="8767" y="17906"/>
                  </a:lnTo>
                  <a:cubicBezTo>
                    <a:pt x="7327" y="17896"/>
                    <a:pt x="5923" y="17761"/>
                    <a:pt x="4775" y="17051"/>
                  </a:cubicBezTo>
                  <a:cubicBezTo>
                    <a:pt x="3962" y="16551"/>
                    <a:pt x="3276" y="16270"/>
                    <a:pt x="2784" y="15903"/>
                  </a:cubicBezTo>
                  <a:cubicBezTo>
                    <a:pt x="2795" y="15837"/>
                    <a:pt x="2806" y="15771"/>
                    <a:pt x="2806" y="15703"/>
                  </a:cubicBezTo>
                  <a:cubicBezTo>
                    <a:pt x="2806" y="14980"/>
                    <a:pt x="2178" y="14393"/>
                    <a:pt x="1403" y="14393"/>
                  </a:cubicBezTo>
                  <a:cubicBezTo>
                    <a:pt x="628" y="14393"/>
                    <a:pt x="0" y="14980"/>
                    <a:pt x="0" y="15703"/>
                  </a:cubicBezTo>
                  <a:cubicBezTo>
                    <a:pt x="0" y="16426"/>
                    <a:pt x="628" y="17012"/>
                    <a:pt x="1403" y="17012"/>
                  </a:cubicBezTo>
                  <a:cubicBezTo>
                    <a:pt x="1510" y="17012"/>
                    <a:pt x="1614" y="16998"/>
                    <a:pt x="1715" y="16977"/>
                  </a:cubicBezTo>
                  <a:cubicBezTo>
                    <a:pt x="2247" y="17399"/>
                    <a:pt x="3003" y="17955"/>
                    <a:pt x="3914" y="18515"/>
                  </a:cubicBezTo>
                  <a:cubicBezTo>
                    <a:pt x="5121" y="19253"/>
                    <a:pt x="6602" y="20007"/>
                    <a:pt x="8221" y="20440"/>
                  </a:cubicBezTo>
                  <a:cubicBezTo>
                    <a:pt x="8477" y="20583"/>
                    <a:pt x="10318" y="21600"/>
                    <a:pt x="10843" y="21600"/>
                  </a:cubicBezTo>
                  <a:cubicBezTo>
                    <a:pt x="11346" y="21600"/>
                    <a:pt x="12980" y="20671"/>
                    <a:pt x="13338" y="20465"/>
                  </a:cubicBezTo>
                  <a:cubicBezTo>
                    <a:pt x="14974" y="20035"/>
                    <a:pt x="16475" y="19266"/>
                    <a:pt x="17698" y="18515"/>
                  </a:cubicBezTo>
                  <a:cubicBezTo>
                    <a:pt x="18603" y="17955"/>
                    <a:pt x="19354" y="17398"/>
                    <a:pt x="19886" y="16977"/>
                  </a:cubicBezTo>
                  <a:cubicBezTo>
                    <a:pt x="19986" y="16999"/>
                    <a:pt x="20090" y="17012"/>
                    <a:pt x="20197" y="17012"/>
                  </a:cubicBezTo>
                  <a:cubicBezTo>
                    <a:pt x="20972" y="17012"/>
                    <a:pt x="21600" y="16426"/>
                    <a:pt x="21600" y="15703"/>
                  </a:cubicBezTo>
                  <a:cubicBezTo>
                    <a:pt x="21600" y="14979"/>
                    <a:pt x="20972" y="14393"/>
                    <a:pt x="20197" y="14393"/>
                  </a:cubicBezTo>
                  <a:close/>
                  <a:moveTo>
                    <a:pt x="9299" y="2599"/>
                  </a:moveTo>
                  <a:cubicBezTo>
                    <a:pt x="9299" y="1837"/>
                    <a:pt x="9963" y="1218"/>
                    <a:pt x="10778" y="1218"/>
                  </a:cubicBezTo>
                  <a:cubicBezTo>
                    <a:pt x="11594" y="1218"/>
                    <a:pt x="12258" y="1837"/>
                    <a:pt x="12258" y="2599"/>
                  </a:cubicBezTo>
                  <a:cubicBezTo>
                    <a:pt x="12258" y="3360"/>
                    <a:pt x="11595" y="3979"/>
                    <a:pt x="10778" y="3979"/>
                  </a:cubicBezTo>
                  <a:cubicBezTo>
                    <a:pt x="9963" y="3979"/>
                    <a:pt x="9299" y="3360"/>
                    <a:pt x="9299" y="2599"/>
                  </a:cubicBezTo>
                  <a:close/>
                  <a:moveTo>
                    <a:pt x="9299" y="2599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109" name="矩形 108">
            <a:extLst>
              <a:ext uri="{FF2B5EF4-FFF2-40B4-BE49-F238E27FC236}">
                <a16:creationId xmlns:a16="http://schemas.microsoft.com/office/drawing/2014/main" id="{80456563-5724-48F8-AE80-9BE3DE9C4C12}"/>
              </a:ext>
            </a:extLst>
          </p:cNvPr>
          <p:cNvSpPr/>
          <p:nvPr/>
        </p:nvSpPr>
        <p:spPr>
          <a:xfrm>
            <a:off x="986356" y="1341603"/>
            <a:ext cx="2587220" cy="246221"/>
          </a:xfrm>
          <a:prstGeom prst="rect">
            <a:avLst/>
          </a:prstGeom>
        </p:spPr>
        <p:txBody>
          <a:bodyPr wrap="none" lIns="144000" tIns="0" rIns="144000" bIns="0">
            <a:normAutofit/>
          </a:bodyPr>
          <a:lstStyle/>
          <a:p>
            <a:r>
              <a:rPr lang="zh-CN" altLang="en-US" sz="1600" b="1">
                <a:solidFill>
                  <a:schemeClr val="accent1"/>
                </a:solidFill>
              </a:rPr>
              <a:t>Title Text Preset</a:t>
            </a:r>
          </a:p>
        </p:txBody>
      </p:sp>
      <p:sp>
        <p:nvSpPr>
          <p:cNvPr id="110" name="矩形 109">
            <a:extLst>
              <a:ext uri="{FF2B5EF4-FFF2-40B4-BE49-F238E27FC236}">
                <a16:creationId xmlns:a16="http://schemas.microsoft.com/office/drawing/2014/main" id="{40710223-D137-4651-B630-9050B417FAFA}"/>
              </a:ext>
            </a:extLst>
          </p:cNvPr>
          <p:cNvSpPr/>
          <p:nvPr/>
        </p:nvSpPr>
        <p:spPr>
          <a:xfrm>
            <a:off x="986356" y="1587824"/>
            <a:ext cx="2587220" cy="536011"/>
          </a:xfrm>
          <a:prstGeom prst="rect">
            <a:avLst/>
          </a:prstGeom>
        </p:spPr>
        <p:txBody>
          <a:bodyPr wrap="square" lIns="144000" tIns="0" rIns="144000" bIns="0">
            <a:normAutofit fontScale="92500"/>
          </a:bodyPr>
          <a:lstStyle/>
          <a:p>
            <a:pPr>
              <a:lnSpc>
                <a:spcPct val="120000"/>
              </a:lnSpc>
            </a:pPr>
            <a:r>
              <a:rPr lang="zh-CN" altLang="en-US" sz="1100">
                <a:solidFill>
                  <a:schemeClr val="dk1">
                    <a:lumMod val="100000"/>
                  </a:schemeClr>
                </a:solidFill>
              </a:rPr>
              <a:t>This section is displayed as a text-typesetting placeholder</a:t>
            </a:r>
            <a:br>
              <a:rPr lang="zh-CN" altLang="en-US" sz="1100">
                <a:solidFill>
                  <a:schemeClr val="dk1">
                    <a:lumMod val="100000"/>
                  </a:schemeClr>
                </a:solidFill>
              </a:rPr>
            </a:br>
            <a:r>
              <a:rPr lang="zh-CN" altLang="en-US" sz="1100">
                <a:solidFill>
                  <a:schemeClr val="dk1">
                    <a:lumMod val="100000"/>
                  </a:schemeClr>
                </a:solidFill>
              </a:rPr>
              <a:t>(It is recommended to use theme Fonts)</a:t>
            </a:r>
          </a:p>
        </p:txBody>
      </p:sp>
      <p:sp>
        <p:nvSpPr>
          <p:cNvPr id="111" name="矩形 110">
            <a:extLst>
              <a:ext uri="{FF2B5EF4-FFF2-40B4-BE49-F238E27FC236}">
                <a16:creationId xmlns:a16="http://schemas.microsoft.com/office/drawing/2014/main" id="{5FD7C24E-6CF1-42D9-A20A-04EAA807AB37}"/>
              </a:ext>
            </a:extLst>
          </p:cNvPr>
          <p:cNvSpPr/>
          <p:nvPr/>
        </p:nvSpPr>
        <p:spPr>
          <a:xfrm>
            <a:off x="986356" y="3130140"/>
            <a:ext cx="2587220" cy="246221"/>
          </a:xfrm>
          <a:prstGeom prst="rect">
            <a:avLst/>
          </a:prstGeom>
        </p:spPr>
        <p:txBody>
          <a:bodyPr wrap="none" lIns="144000" tIns="0" rIns="144000" bIns="0">
            <a:normAutofit/>
          </a:bodyPr>
          <a:lstStyle/>
          <a:p>
            <a:r>
              <a:rPr lang="zh-CN" altLang="en-US" sz="1600" b="1">
                <a:solidFill>
                  <a:schemeClr val="accent3"/>
                </a:solidFill>
              </a:rPr>
              <a:t>Title Text Preset</a:t>
            </a:r>
          </a:p>
        </p:txBody>
      </p:sp>
      <p:sp>
        <p:nvSpPr>
          <p:cNvPr id="112" name="矩形 111">
            <a:extLst>
              <a:ext uri="{FF2B5EF4-FFF2-40B4-BE49-F238E27FC236}">
                <a16:creationId xmlns:a16="http://schemas.microsoft.com/office/drawing/2014/main" id="{3C3B9826-CEA5-4825-9F85-A911B2342C37}"/>
              </a:ext>
            </a:extLst>
          </p:cNvPr>
          <p:cNvSpPr/>
          <p:nvPr/>
        </p:nvSpPr>
        <p:spPr>
          <a:xfrm>
            <a:off x="986356" y="3376361"/>
            <a:ext cx="2587220" cy="536011"/>
          </a:xfrm>
          <a:prstGeom prst="rect">
            <a:avLst/>
          </a:prstGeom>
        </p:spPr>
        <p:txBody>
          <a:bodyPr wrap="square" lIns="144000" tIns="0" rIns="144000" bIns="0">
            <a:normAutofit fontScale="92500"/>
          </a:bodyPr>
          <a:lstStyle/>
          <a:p>
            <a:pPr>
              <a:lnSpc>
                <a:spcPct val="120000"/>
              </a:lnSpc>
            </a:pPr>
            <a:r>
              <a:rPr lang="zh-CN" altLang="en-US" sz="1100">
                <a:solidFill>
                  <a:schemeClr val="dk1">
                    <a:lumMod val="100000"/>
                  </a:schemeClr>
                </a:solidFill>
              </a:rPr>
              <a:t>This section is displayed as a text-typesetting placeholder</a:t>
            </a:r>
            <a:br>
              <a:rPr lang="zh-CN" altLang="en-US" sz="1100">
                <a:solidFill>
                  <a:schemeClr val="dk1">
                    <a:lumMod val="100000"/>
                  </a:schemeClr>
                </a:solidFill>
              </a:rPr>
            </a:br>
            <a:r>
              <a:rPr lang="zh-CN" altLang="en-US" sz="1100">
                <a:solidFill>
                  <a:schemeClr val="dk1">
                    <a:lumMod val="100000"/>
                  </a:schemeClr>
                </a:solidFill>
              </a:rPr>
              <a:t>(It is recommended to use theme Fonts)</a:t>
            </a:r>
          </a:p>
        </p:txBody>
      </p:sp>
      <p:sp>
        <p:nvSpPr>
          <p:cNvPr id="113" name="矩形 112">
            <a:extLst>
              <a:ext uri="{FF2B5EF4-FFF2-40B4-BE49-F238E27FC236}">
                <a16:creationId xmlns:a16="http://schemas.microsoft.com/office/drawing/2014/main" id="{E0FE325B-96D3-421A-AD02-F1C9C39A667F}"/>
              </a:ext>
            </a:extLst>
          </p:cNvPr>
          <p:cNvSpPr/>
          <p:nvPr/>
        </p:nvSpPr>
        <p:spPr>
          <a:xfrm>
            <a:off x="986356" y="4734166"/>
            <a:ext cx="2587220" cy="246221"/>
          </a:xfrm>
          <a:prstGeom prst="rect">
            <a:avLst/>
          </a:prstGeom>
        </p:spPr>
        <p:txBody>
          <a:bodyPr wrap="none" lIns="144000" tIns="0" rIns="144000" bIns="0">
            <a:normAutofit/>
          </a:bodyPr>
          <a:lstStyle/>
          <a:p>
            <a:r>
              <a:rPr lang="zh-CN" altLang="en-US" sz="1600" b="1">
                <a:solidFill>
                  <a:schemeClr val="accent5"/>
                </a:solidFill>
              </a:rPr>
              <a:t>Title Text Preset</a:t>
            </a:r>
          </a:p>
        </p:txBody>
      </p:sp>
      <p:sp>
        <p:nvSpPr>
          <p:cNvPr id="114" name="矩形 113">
            <a:extLst>
              <a:ext uri="{FF2B5EF4-FFF2-40B4-BE49-F238E27FC236}">
                <a16:creationId xmlns:a16="http://schemas.microsoft.com/office/drawing/2014/main" id="{ABE45786-5C6A-496C-A8BD-3CAA308295F8}"/>
              </a:ext>
            </a:extLst>
          </p:cNvPr>
          <p:cNvSpPr/>
          <p:nvPr/>
        </p:nvSpPr>
        <p:spPr>
          <a:xfrm>
            <a:off x="986356" y="4980387"/>
            <a:ext cx="2587220" cy="536011"/>
          </a:xfrm>
          <a:prstGeom prst="rect">
            <a:avLst/>
          </a:prstGeom>
        </p:spPr>
        <p:txBody>
          <a:bodyPr wrap="square" lIns="144000" tIns="0" rIns="144000" bIns="0">
            <a:normAutofit fontScale="92500"/>
          </a:bodyPr>
          <a:lstStyle/>
          <a:p>
            <a:pPr>
              <a:lnSpc>
                <a:spcPct val="120000"/>
              </a:lnSpc>
            </a:pPr>
            <a:r>
              <a:rPr lang="zh-CN" altLang="en-US" sz="1100">
                <a:solidFill>
                  <a:schemeClr val="dk1">
                    <a:lumMod val="100000"/>
                  </a:schemeClr>
                </a:solidFill>
              </a:rPr>
              <a:t>This section is displayed as a text-typesetting placeholder</a:t>
            </a:r>
            <a:br>
              <a:rPr lang="zh-CN" altLang="en-US" sz="1100">
                <a:solidFill>
                  <a:schemeClr val="dk1">
                    <a:lumMod val="100000"/>
                  </a:schemeClr>
                </a:solidFill>
              </a:rPr>
            </a:br>
            <a:r>
              <a:rPr lang="zh-CN" altLang="en-US" sz="1100">
                <a:solidFill>
                  <a:schemeClr val="dk1">
                    <a:lumMod val="100000"/>
                  </a:schemeClr>
                </a:solidFill>
              </a:rPr>
              <a:t>(It is recommended to use theme Fonts)</a:t>
            </a:r>
          </a:p>
        </p:txBody>
      </p: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5581DE01-A9CB-4678-ACF0-09EA06620F11}"/>
              </a:ext>
            </a:extLst>
          </p:cNvPr>
          <p:cNvGrpSpPr/>
          <p:nvPr/>
        </p:nvGrpSpPr>
        <p:grpSpPr>
          <a:xfrm>
            <a:off x="11206753" y="3103418"/>
            <a:ext cx="489858" cy="489858"/>
            <a:chOff x="6262908" y="3314803"/>
            <a:chExt cx="1016000" cy="1016000"/>
          </a:xfrm>
          <a:effectLst/>
        </p:grpSpPr>
        <p:sp>
          <p:nvSpPr>
            <p:cNvPr id="99" name="椭圆 98">
              <a:extLst>
                <a:ext uri="{FF2B5EF4-FFF2-40B4-BE49-F238E27FC236}">
                  <a16:creationId xmlns:a16="http://schemas.microsoft.com/office/drawing/2014/main" id="{2E0860EA-3D6E-4926-B7C1-931A6EF4E734}"/>
                </a:ext>
              </a:extLst>
            </p:cNvPr>
            <p:cNvSpPr/>
            <p:nvPr/>
          </p:nvSpPr>
          <p:spPr>
            <a:xfrm>
              <a:off x="6262908" y="3314803"/>
              <a:ext cx="1016000" cy="1016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100" name="组合 99">
              <a:extLst>
                <a:ext uri="{FF2B5EF4-FFF2-40B4-BE49-F238E27FC236}">
                  <a16:creationId xmlns:a16="http://schemas.microsoft.com/office/drawing/2014/main" id="{92FF4D83-D4B7-4E71-9BC1-297019CBB8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82682" y="3643499"/>
              <a:ext cx="373277" cy="373278"/>
              <a:chOff x="0" y="0"/>
              <a:chExt cx="577" cy="574"/>
            </a:xfrm>
            <a:solidFill>
              <a:srgbClr val="FFFFFF"/>
            </a:solidFill>
          </p:grpSpPr>
          <p:sp>
            <p:nvSpPr>
              <p:cNvPr id="101" name="任意多边形: 形状 100">
                <a:extLst>
                  <a:ext uri="{FF2B5EF4-FFF2-40B4-BE49-F238E27FC236}">
                    <a16:creationId xmlns:a16="http://schemas.microsoft.com/office/drawing/2014/main" id="{562A0F7D-5CD3-466C-84A0-714848E900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" y="368"/>
                <a:ext cx="205" cy="20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w 21600"/>
                  <a:gd name="T19" fmla="*/ 0 h 21600"/>
                  <a:gd name="T20" fmla="*/ 0 w 21600"/>
                  <a:gd name="T21" fmla="*/ 0 h 21600"/>
                  <a:gd name="T22" fmla="*/ 0 w 21600"/>
                  <a:gd name="T23" fmla="*/ 0 h 21600"/>
                  <a:gd name="T24" fmla="*/ 0 w 21600"/>
                  <a:gd name="T25" fmla="*/ 0 h 2160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1600" h="21600">
                    <a:moveTo>
                      <a:pt x="18447" y="8564"/>
                    </a:moveTo>
                    <a:lnTo>
                      <a:pt x="6893" y="0"/>
                    </a:lnTo>
                    <a:lnTo>
                      <a:pt x="0" y="6909"/>
                    </a:lnTo>
                    <a:lnTo>
                      <a:pt x="8514" y="18507"/>
                    </a:lnTo>
                    <a:cubicBezTo>
                      <a:pt x="10541" y="16972"/>
                      <a:pt x="14706" y="18290"/>
                      <a:pt x="18327" y="21600"/>
                    </a:cubicBezTo>
                    <a:lnTo>
                      <a:pt x="21600" y="18319"/>
                    </a:lnTo>
                    <a:cubicBezTo>
                      <a:pt x="18344" y="14739"/>
                      <a:pt x="17015" y="10625"/>
                      <a:pt x="18447" y="8564"/>
                    </a:cubicBezTo>
                    <a:close/>
                    <a:moveTo>
                      <a:pt x="14477" y="14461"/>
                    </a:moveTo>
                    <a:cubicBezTo>
                      <a:pt x="13723" y="15214"/>
                      <a:pt x="12501" y="15214"/>
                      <a:pt x="11748" y="14461"/>
                    </a:cubicBezTo>
                    <a:cubicBezTo>
                      <a:pt x="10995" y="13705"/>
                      <a:pt x="10995" y="12479"/>
                      <a:pt x="11749" y="11725"/>
                    </a:cubicBezTo>
                    <a:cubicBezTo>
                      <a:pt x="12502" y="10969"/>
                      <a:pt x="13724" y="10969"/>
                      <a:pt x="14477" y="11725"/>
                    </a:cubicBezTo>
                    <a:cubicBezTo>
                      <a:pt x="15230" y="12479"/>
                      <a:pt x="15230" y="13705"/>
                      <a:pt x="14477" y="14461"/>
                    </a:cubicBezTo>
                    <a:close/>
                    <a:moveTo>
                      <a:pt x="14477" y="14461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lc="http://schemas.openxmlformats.org/drawingml/2006/lockedCanvas" xmlns:a14="http://schemas.microsoft.com/office/drawing/2010/main" xmlns:p14="http://schemas.microsoft.com/office/powerpoint/2010/main" xmlns:a16="http://schemas.microsoft.com/office/drawing/2014/main" xmlns="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2" name="任意多边形: 形状 101">
                <a:extLst>
                  <a:ext uri="{FF2B5EF4-FFF2-40B4-BE49-F238E27FC236}">
                    <a16:creationId xmlns:a16="http://schemas.microsoft.com/office/drawing/2014/main" id="{7EE22A52-9FEC-4B03-A46F-01E94C4150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" y="304"/>
                <a:ext cx="107" cy="13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1600" h="21600">
                    <a:moveTo>
                      <a:pt x="14544" y="0"/>
                    </a:moveTo>
                    <a:lnTo>
                      <a:pt x="13967" y="562"/>
                    </a:lnTo>
                    <a:cubicBezTo>
                      <a:pt x="14018" y="3961"/>
                      <a:pt x="12593" y="7264"/>
                      <a:pt x="9866" y="9922"/>
                    </a:cubicBezTo>
                    <a:lnTo>
                      <a:pt x="24" y="19504"/>
                    </a:lnTo>
                    <a:cubicBezTo>
                      <a:pt x="18" y="19554"/>
                      <a:pt x="6" y="19602"/>
                      <a:pt x="0" y="19652"/>
                    </a:cubicBezTo>
                    <a:lnTo>
                      <a:pt x="2371" y="21600"/>
                    </a:lnTo>
                    <a:lnTo>
                      <a:pt x="21600" y="5798"/>
                    </a:lnTo>
                    <a:lnTo>
                      <a:pt x="14544" y="0"/>
                    </a:lnTo>
                    <a:close/>
                    <a:moveTo>
                      <a:pt x="14544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lc="http://schemas.openxmlformats.org/drawingml/2006/lockedCanvas" xmlns:a14="http://schemas.microsoft.com/office/drawing/2010/main" xmlns:p14="http://schemas.microsoft.com/office/powerpoint/2010/main" xmlns:a16="http://schemas.microsoft.com/office/drawing/2014/main" xmlns="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3" name="任意多边形: 形状 102">
                <a:extLst>
                  <a:ext uri="{FF2B5EF4-FFF2-40B4-BE49-F238E27FC236}">
                    <a16:creationId xmlns:a16="http://schemas.microsoft.com/office/drawing/2014/main" id="{5ED00875-2149-4040-B2E4-381CDF6984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297" cy="289"/>
              </a:xfrm>
              <a:custGeom>
                <a:avLst/>
                <a:gdLst>
                  <a:gd name="T0" fmla="*/ 0 w 21222"/>
                  <a:gd name="T1" fmla="*/ 0 h 21211"/>
                  <a:gd name="T2" fmla="*/ 0 w 21222"/>
                  <a:gd name="T3" fmla="*/ 0 h 21211"/>
                  <a:gd name="T4" fmla="*/ 0 w 21222"/>
                  <a:gd name="T5" fmla="*/ 0 h 21211"/>
                  <a:gd name="T6" fmla="*/ 0 w 21222"/>
                  <a:gd name="T7" fmla="*/ 0 h 21211"/>
                  <a:gd name="T8" fmla="*/ 0 w 21222"/>
                  <a:gd name="T9" fmla="*/ 0 h 21211"/>
                  <a:gd name="T10" fmla="*/ 0 w 21222"/>
                  <a:gd name="T11" fmla="*/ 0 h 21211"/>
                  <a:gd name="T12" fmla="*/ 0 w 21222"/>
                  <a:gd name="T13" fmla="*/ 0 h 21211"/>
                  <a:gd name="T14" fmla="*/ 0 w 21222"/>
                  <a:gd name="T15" fmla="*/ 0 h 21211"/>
                  <a:gd name="T16" fmla="*/ 0 w 21222"/>
                  <a:gd name="T17" fmla="*/ 0 h 212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1222" h="21211">
                    <a:moveTo>
                      <a:pt x="15153" y="21211"/>
                    </a:moveTo>
                    <a:lnTo>
                      <a:pt x="17409" y="18463"/>
                    </a:lnTo>
                    <a:cubicBezTo>
                      <a:pt x="18368" y="17292"/>
                      <a:pt x="19694" y="16530"/>
                      <a:pt x="21146" y="16293"/>
                    </a:cubicBezTo>
                    <a:lnTo>
                      <a:pt x="21222" y="16201"/>
                    </a:lnTo>
                    <a:lnTo>
                      <a:pt x="6603" y="1165"/>
                    </a:lnTo>
                    <a:cubicBezTo>
                      <a:pt x="5093" y="-389"/>
                      <a:pt x="2643" y="-389"/>
                      <a:pt x="1133" y="1165"/>
                    </a:cubicBezTo>
                    <a:cubicBezTo>
                      <a:pt x="-378" y="2718"/>
                      <a:pt x="-378" y="5237"/>
                      <a:pt x="1133" y="6791"/>
                    </a:cubicBezTo>
                    <a:lnTo>
                      <a:pt x="15153" y="21211"/>
                    </a:lnTo>
                    <a:close/>
                    <a:moveTo>
                      <a:pt x="15153" y="21211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lc="http://schemas.openxmlformats.org/drawingml/2006/lockedCanvas" xmlns:a14="http://schemas.microsoft.com/office/drawing/2010/main" xmlns:p14="http://schemas.microsoft.com/office/powerpoint/2010/main" xmlns:a16="http://schemas.microsoft.com/office/drawing/2014/main" xmlns="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4" name="任意多边形: 形状 103">
                <a:extLst>
                  <a:ext uri="{FF2B5EF4-FFF2-40B4-BE49-F238E27FC236}">
                    <a16:creationId xmlns:a16="http://schemas.microsoft.com/office/drawing/2014/main" id="{FFBE8FA3-18B0-4E4C-B0D4-C47F67F984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328"/>
                <a:ext cx="298" cy="246"/>
              </a:xfrm>
              <a:custGeom>
                <a:avLst/>
                <a:gdLst>
                  <a:gd name="T0" fmla="*/ 0 w 21116"/>
                  <a:gd name="T1" fmla="*/ 0 h 21374"/>
                  <a:gd name="T2" fmla="*/ 0 w 21116"/>
                  <a:gd name="T3" fmla="*/ 0 h 21374"/>
                  <a:gd name="T4" fmla="*/ 0 w 21116"/>
                  <a:gd name="T5" fmla="*/ 0 h 21374"/>
                  <a:gd name="T6" fmla="*/ 0 w 21116"/>
                  <a:gd name="T7" fmla="*/ 0 h 21374"/>
                  <a:gd name="T8" fmla="*/ 0 w 21116"/>
                  <a:gd name="T9" fmla="*/ 0 h 21374"/>
                  <a:gd name="T10" fmla="*/ 0 w 21116"/>
                  <a:gd name="T11" fmla="*/ 0 h 21374"/>
                  <a:gd name="T12" fmla="*/ 0 w 21116"/>
                  <a:gd name="T13" fmla="*/ 0 h 21374"/>
                  <a:gd name="T14" fmla="*/ 0 w 21116"/>
                  <a:gd name="T15" fmla="*/ 0 h 21374"/>
                  <a:gd name="T16" fmla="*/ 0 w 21116"/>
                  <a:gd name="T17" fmla="*/ 0 h 213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1116" h="21374">
                    <a:moveTo>
                      <a:pt x="17024" y="721"/>
                    </a:moveTo>
                    <a:cubicBezTo>
                      <a:pt x="16543" y="427"/>
                      <a:pt x="16052" y="191"/>
                      <a:pt x="15571" y="0"/>
                    </a:cubicBezTo>
                    <a:cubicBezTo>
                      <a:pt x="13915" y="235"/>
                      <a:pt x="7378" y="2037"/>
                      <a:pt x="6834" y="8291"/>
                    </a:cubicBezTo>
                    <a:cubicBezTo>
                      <a:pt x="6063" y="17146"/>
                      <a:pt x="1254" y="15657"/>
                      <a:pt x="153" y="15771"/>
                    </a:cubicBezTo>
                    <a:cubicBezTo>
                      <a:pt x="-484" y="15837"/>
                      <a:pt x="743" y="21126"/>
                      <a:pt x="6046" y="21364"/>
                    </a:cubicBezTo>
                    <a:cubicBezTo>
                      <a:pt x="11298" y="21600"/>
                      <a:pt x="20647" y="17485"/>
                      <a:pt x="21032" y="7006"/>
                    </a:cubicBezTo>
                    <a:lnTo>
                      <a:pt x="21116" y="6884"/>
                    </a:lnTo>
                    <a:cubicBezTo>
                      <a:pt x="20449" y="3612"/>
                      <a:pt x="18811" y="1844"/>
                      <a:pt x="17024" y="721"/>
                    </a:cubicBezTo>
                    <a:close/>
                    <a:moveTo>
                      <a:pt x="17024" y="721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lc="http://schemas.openxmlformats.org/drawingml/2006/lockedCanvas" xmlns:a14="http://schemas.microsoft.com/office/drawing/2010/main" xmlns:p14="http://schemas.microsoft.com/office/powerpoint/2010/main" xmlns:a16="http://schemas.microsoft.com/office/drawing/2014/main" xmlns="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5" name="任意多边形: 形状 104">
                <a:extLst>
                  <a:ext uri="{FF2B5EF4-FFF2-40B4-BE49-F238E27FC236}">
                    <a16:creationId xmlns:a16="http://schemas.microsoft.com/office/drawing/2014/main" id="{2F188E47-7CCC-4351-8A23-6F0525B8E1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" y="0"/>
                <a:ext cx="337" cy="385"/>
              </a:xfrm>
              <a:custGeom>
                <a:avLst/>
                <a:gdLst>
                  <a:gd name="T0" fmla="*/ 0 w 21345"/>
                  <a:gd name="T1" fmla="*/ 0 h 21376"/>
                  <a:gd name="T2" fmla="*/ 0 w 21345"/>
                  <a:gd name="T3" fmla="*/ 0 h 21376"/>
                  <a:gd name="T4" fmla="*/ 0 w 21345"/>
                  <a:gd name="T5" fmla="*/ 0 h 21376"/>
                  <a:gd name="T6" fmla="*/ 0 w 21345"/>
                  <a:gd name="T7" fmla="*/ 0 h 21376"/>
                  <a:gd name="T8" fmla="*/ 0 w 21345"/>
                  <a:gd name="T9" fmla="*/ 0 h 21376"/>
                  <a:gd name="T10" fmla="*/ 0 w 21345"/>
                  <a:gd name="T11" fmla="*/ 0 h 21376"/>
                  <a:gd name="T12" fmla="*/ 0 w 21345"/>
                  <a:gd name="T13" fmla="*/ 0 h 21376"/>
                  <a:gd name="T14" fmla="*/ 0 w 21345"/>
                  <a:gd name="T15" fmla="*/ 0 h 21376"/>
                  <a:gd name="T16" fmla="*/ 0 w 21345"/>
                  <a:gd name="T17" fmla="*/ 0 h 21376"/>
                  <a:gd name="T18" fmla="*/ 0 w 21345"/>
                  <a:gd name="T19" fmla="*/ 0 h 21376"/>
                  <a:gd name="T20" fmla="*/ 0 w 21345"/>
                  <a:gd name="T21" fmla="*/ 0 h 21376"/>
                  <a:gd name="T22" fmla="*/ 0 w 21345"/>
                  <a:gd name="T23" fmla="*/ 0 h 2137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1345" h="21376">
                    <a:moveTo>
                      <a:pt x="7963" y="16438"/>
                    </a:moveTo>
                    <a:lnTo>
                      <a:pt x="20844" y="3060"/>
                    </a:lnTo>
                    <a:cubicBezTo>
                      <a:pt x="21600" y="2274"/>
                      <a:pt x="21488" y="1102"/>
                      <a:pt x="20592" y="438"/>
                    </a:cubicBezTo>
                    <a:cubicBezTo>
                      <a:pt x="19696" y="-224"/>
                      <a:pt x="18359" y="-125"/>
                      <a:pt x="17602" y="661"/>
                    </a:cubicBezTo>
                    <a:lnTo>
                      <a:pt x="4720" y="14039"/>
                    </a:lnTo>
                    <a:cubicBezTo>
                      <a:pt x="3698" y="14005"/>
                      <a:pt x="2666" y="14368"/>
                      <a:pt x="1957" y="15106"/>
                    </a:cubicBezTo>
                    <a:lnTo>
                      <a:pt x="0" y="17139"/>
                    </a:lnTo>
                    <a:cubicBezTo>
                      <a:pt x="266" y="17232"/>
                      <a:pt x="533" y="17334"/>
                      <a:pt x="800" y="17450"/>
                    </a:cubicBezTo>
                    <a:cubicBezTo>
                      <a:pt x="2456" y="18154"/>
                      <a:pt x="4079" y="19406"/>
                      <a:pt x="4942" y="21376"/>
                    </a:cubicBezTo>
                    <a:lnTo>
                      <a:pt x="7225" y="19005"/>
                    </a:lnTo>
                    <a:cubicBezTo>
                      <a:pt x="7936" y="18266"/>
                      <a:pt x="8172" y="17316"/>
                      <a:pt x="7963" y="16438"/>
                    </a:cubicBezTo>
                    <a:close/>
                    <a:moveTo>
                      <a:pt x="7963" y="16438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lc="http://schemas.openxmlformats.org/drawingml/2006/lockedCanvas" xmlns:a14="http://schemas.microsoft.com/office/drawing/2010/main" xmlns:p14="http://schemas.microsoft.com/office/powerpoint/2010/main" xmlns:a16="http://schemas.microsoft.com/office/drawing/2014/main" xmlns="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B7BEF932-2C8F-4F18-86E8-2D6A024BEF82}"/>
              </a:ext>
            </a:extLst>
          </p:cNvPr>
          <p:cNvGrpSpPr/>
          <p:nvPr/>
        </p:nvGrpSpPr>
        <p:grpSpPr>
          <a:xfrm>
            <a:off x="11206753" y="1364401"/>
            <a:ext cx="489858" cy="489858"/>
            <a:chOff x="6262908" y="1987229"/>
            <a:chExt cx="1016000" cy="1016000"/>
          </a:xfrm>
          <a:effectLst/>
        </p:grpSpPr>
        <p:sp>
          <p:nvSpPr>
            <p:cNvPr id="89" name="椭圆 88">
              <a:extLst>
                <a:ext uri="{FF2B5EF4-FFF2-40B4-BE49-F238E27FC236}">
                  <a16:creationId xmlns:a16="http://schemas.microsoft.com/office/drawing/2014/main" id="{41E88C84-22BB-4AEA-AC44-896785E572A5}"/>
                </a:ext>
              </a:extLst>
            </p:cNvPr>
            <p:cNvSpPr/>
            <p:nvPr/>
          </p:nvSpPr>
          <p:spPr>
            <a:xfrm>
              <a:off x="6262908" y="1987229"/>
              <a:ext cx="1016000" cy="1016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90" name="组合 89">
              <a:extLst>
                <a:ext uri="{FF2B5EF4-FFF2-40B4-BE49-F238E27FC236}">
                  <a16:creationId xmlns:a16="http://schemas.microsoft.com/office/drawing/2014/main" id="{9D643957-F3B8-4828-9C21-E52DE53AC1F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81713" y="2281761"/>
              <a:ext cx="378392" cy="370722"/>
              <a:chOff x="0" y="0"/>
              <a:chExt cx="581" cy="573"/>
            </a:xfrm>
            <a:solidFill>
              <a:srgbClr val="FFFFFF"/>
            </a:solidFill>
          </p:grpSpPr>
          <p:sp>
            <p:nvSpPr>
              <p:cNvPr id="91" name="任意多边形: 形状 90">
                <a:extLst>
                  <a:ext uri="{FF2B5EF4-FFF2-40B4-BE49-F238E27FC236}">
                    <a16:creationId xmlns:a16="http://schemas.microsoft.com/office/drawing/2014/main" id="{AD98BC01-1CC9-4F3A-8211-27556AA629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" y="0"/>
                <a:ext cx="72" cy="18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1600" h="21600">
                    <a:moveTo>
                      <a:pt x="10799" y="0"/>
                    </a:moveTo>
                    <a:cubicBezTo>
                      <a:pt x="4833" y="0"/>
                      <a:pt x="0" y="1476"/>
                      <a:pt x="0" y="3295"/>
                    </a:cubicBezTo>
                    <a:lnTo>
                      <a:pt x="0" y="18305"/>
                    </a:lnTo>
                    <a:cubicBezTo>
                      <a:pt x="0" y="20125"/>
                      <a:pt x="4833" y="21600"/>
                      <a:pt x="10799" y="21600"/>
                    </a:cubicBezTo>
                    <a:cubicBezTo>
                      <a:pt x="16762" y="21600"/>
                      <a:pt x="21600" y="20125"/>
                      <a:pt x="21600" y="18305"/>
                    </a:cubicBezTo>
                    <a:lnTo>
                      <a:pt x="21600" y="3295"/>
                    </a:lnTo>
                    <a:cubicBezTo>
                      <a:pt x="21600" y="1476"/>
                      <a:pt x="16762" y="0"/>
                      <a:pt x="10799" y="0"/>
                    </a:cubicBezTo>
                    <a:close/>
                    <a:moveTo>
                      <a:pt x="10799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lc="http://schemas.openxmlformats.org/drawingml/2006/lockedCanvas" xmlns:a14="http://schemas.microsoft.com/office/drawing/2010/main" xmlns:p14="http://schemas.microsoft.com/office/powerpoint/2010/main" xmlns:a16="http://schemas.microsoft.com/office/drawing/2014/main" xmlns="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2" name="任意多边形: 形状 91">
                <a:extLst>
                  <a:ext uri="{FF2B5EF4-FFF2-40B4-BE49-F238E27FC236}">
                    <a16:creationId xmlns:a16="http://schemas.microsoft.com/office/drawing/2014/main" id="{44D691EB-6A4A-4845-96B2-7F0C5DFA78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" y="392"/>
                <a:ext cx="72" cy="18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1600" h="21600">
                    <a:moveTo>
                      <a:pt x="10799" y="0"/>
                    </a:moveTo>
                    <a:cubicBezTo>
                      <a:pt x="4833" y="0"/>
                      <a:pt x="0" y="1476"/>
                      <a:pt x="0" y="3295"/>
                    </a:cubicBezTo>
                    <a:lnTo>
                      <a:pt x="0" y="18305"/>
                    </a:lnTo>
                    <a:cubicBezTo>
                      <a:pt x="0" y="20125"/>
                      <a:pt x="4833" y="21600"/>
                      <a:pt x="10799" y="21600"/>
                    </a:cubicBezTo>
                    <a:cubicBezTo>
                      <a:pt x="16762" y="21600"/>
                      <a:pt x="21600" y="20125"/>
                      <a:pt x="21600" y="18305"/>
                    </a:cubicBezTo>
                    <a:lnTo>
                      <a:pt x="21600" y="3295"/>
                    </a:lnTo>
                    <a:cubicBezTo>
                      <a:pt x="21600" y="1476"/>
                      <a:pt x="16762" y="0"/>
                      <a:pt x="10799" y="0"/>
                    </a:cubicBezTo>
                    <a:close/>
                    <a:moveTo>
                      <a:pt x="10799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lc="http://schemas.openxmlformats.org/drawingml/2006/lockedCanvas" xmlns:a14="http://schemas.microsoft.com/office/drawing/2010/main" xmlns:p14="http://schemas.microsoft.com/office/powerpoint/2010/main" xmlns:a16="http://schemas.microsoft.com/office/drawing/2014/main" xmlns="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3" name="任意多边形: 形状 92">
                <a:extLst>
                  <a:ext uri="{FF2B5EF4-FFF2-40B4-BE49-F238E27FC236}">
                    <a16:creationId xmlns:a16="http://schemas.microsoft.com/office/drawing/2014/main" id="{99420317-9A75-4C2D-86A1-6FFF48789D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" y="248"/>
                <a:ext cx="181" cy="7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1600" h="21600">
                    <a:moveTo>
                      <a:pt x="18305" y="0"/>
                    </a:moveTo>
                    <a:lnTo>
                      <a:pt x="3295" y="0"/>
                    </a:lnTo>
                    <a:cubicBezTo>
                      <a:pt x="1475" y="0"/>
                      <a:pt x="0" y="4834"/>
                      <a:pt x="0" y="10798"/>
                    </a:cubicBezTo>
                    <a:cubicBezTo>
                      <a:pt x="0" y="16762"/>
                      <a:pt x="1475" y="21600"/>
                      <a:pt x="3295" y="21600"/>
                    </a:cubicBezTo>
                    <a:lnTo>
                      <a:pt x="18305" y="21600"/>
                    </a:lnTo>
                    <a:cubicBezTo>
                      <a:pt x="20124" y="21600"/>
                      <a:pt x="21600" y="16762"/>
                      <a:pt x="21600" y="10798"/>
                    </a:cubicBezTo>
                    <a:cubicBezTo>
                      <a:pt x="21600" y="4834"/>
                      <a:pt x="20124" y="0"/>
                      <a:pt x="18305" y="0"/>
                    </a:cubicBezTo>
                    <a:close/>
                    <a:moveTo>
                      <a:pt x="18305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lc="http://schemas.openxmlformats.org/drawingml/2006/lockedCanvas" xmlns:a14="http://schemas.microsoft.com/office/drawing/2010/main" xmlns:p14="http://schemas.microsoft.com/office/powerpoint/2010/main" xmlns:a16="http://schemas.microsoft.com/office/drawing/2014/main" xmlns="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4" name="任意多边形: 形状 93">
                <a:extLst>
                  <a:ext uri="{FF2B5EF4-FFF2-40B4-BE49-F238E27FC236}">
                    <a16:creationId xmlns:a16="http://schemas.microsoft.com/office/drawing/2014/main" id="{FDCDBA3C-5683-4F31-8FBE-E09C42D364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8"/>
                <a:ext cx="181" cy="7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1600" h="21600">
                    <a:moveTo>
                      <a:pt x="21600" y="10798"/>
                    </a:moveTo>
                    <a:cubicBezTo>
                      <a:pt x="21600" y="4834"/>
                      <a:pt x="20124" y="0"/>
                      <a:pt x="18304" y="0"/>
                    </a:cubicBezTo>
                    <a:lnTo>
                      <a:pt x="3295" y="0"/>
                    </a:lnTo>
                    <a:cubicBezTo>
                      <a:pt x="1475" y="0"/>
                      <a:pt x="0" y="4834"/>
                      <a:pt x="0" y="10798"/>
                    </a:cubicBezTo>
                    <a:cubicBezTo>
                      <a:pt x="0" y="16762"/>
                      <a:pt x="1475" y="21600"/>
                      <a:pt x="3295" y="21600"/>
                    </a:cubicBezTo>
                    <a:lnTo>
                      <a:pt x="18304" y="21600"/>
                    </a:lnTo>
                    <a:cubicBezTo>
                      <a:pt x="20124" y="21600"/>
                      <a:pt x="21600" y="16764"/>
                      <a:pt x="21600" y="10798"/>
                    </a:cubicBezTo>
                    <a:close/>
                    <a:moveTo>
                      <a:pt x="21600" y="10798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lc="http://schemas.openxmlformats.org/drawingml/2006/lockedCanvas" xmlns:a14="http://schemas.microsoft.com/office/drawing/2010/main" xmlns:p14="http://schemas.microsoft.com/office/powerpoint/2010/main" xmlns:a16="http://schemas.microsoft.com/office/drawing/2014/main" xmlns="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5" name="任意多边形: 形状 94">
                <a:extLst>
                  <a:ext uri="{FF2B5EF4-FFF2-40B4-BE49-F238E27FC236}">
                    <a16:creationId xmlns:a16="http://schemas.microsoft.com/office/drawing/2014/main" id="{C9C6A359-088F-44EF-A264-FD58D6712A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" y="64"/>
                <a:ext cx="153" cy="153"/>
              </a:xfrm>
              <a:custGeom>
                <a:avLst/>
                <a:gdLst>
                  <a:gd name="T0" fmla="*/ 0 w 20488"/>
                  <a:gd name="T1" fmla="*/ 0 h 20489"/>
                  <a:gd name="T2" fmla="*/ 0 w 20488"/>
                  <a:gd name="T3" fmla="*/ 0 h 20489"/>
                  <a:gd name="T4" fmla="*/ 0 w 20488"/>
                  <a:gd name="T5" fmla="*/ 0 h 20489"/>
                  <a:gd name="T6" fmla="*/ 0 w 20488"/>
                  <a:gd name="T7" fmla="*/ 0 h 20489"/>
                  <a:gd name="T8" fmla="*/ 0 w 20488"/>
                  <a:gd name="T9" fmla="*/ 0 h 20489"/>
                  <a:gd name="T10" fmla="*/ 0 w 20488"/>
                  <a:gd name="T11" fmla="*/ 0 h 20489"/>
                  <a:gd name="T12" fmla="*/ 0 w 20488"/>
                  <a:gd name="T13" fmla="*/ 0 h 20489"/>
                  <a:gd name="T14" fmla="*/ 0 w 20488"/>
                  <a:gd name="T15" fmla="*/ 0 h 2048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0488" h="20489">
                    <a:moveTo>
                      <a:pt x="7697" y="19601"/>
                    </a:moveTo>
                    <a:lnTo>
                      <a:pt x="19601" y="7697"/>
                    </a:lnTo>
                    <a:cubicBezTo>
                      <a:pt x="21044" y="6253"/>
                      <a:pt x="20690" y="3557"/>
                      <a:pt x="18809" y="1678"/>
                    </a:cubicBezTo>
                    <a:cubicBezTo>
                      <a:pt x="16928" y="-203"/>
                      <a:pt x="14234" y="-555"/>
                      <a:pt x="12792" y="887"/>
                    </a:cubicBezTo>
                    <a:lnTo>
                      <a:pt x="888" y="12791"/>
                    </a:lnTo>
                    <a:cubicBezTo>
                      <a:pt x="-556" y="14235"/>
                      <a:pt x="-202" y="16928"/>
                      <a:pt x="1679" y="18809"/>
                    </a:cubicBezTo>
                    <a:cubicBezTo>
                      <a:pt x="3558" y="20690"/>
                      <a:pt x="6252" y="21045"/>
                      <a:pt x="7697" y="19601"/>
                    </a:cubicBezTo>
                    <a:close/>
                    <a:moveTo>
                      <a:pt x="7697" y="19601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lc="http://schemas.openxmlformats.org/drawingml/2006/lockedCanvas" xmlns:a14="http://schemas.microsoft.com/office/drawing/2010/main" xmlns:p14="http://schemas.microsoft.com/office/powerpoint/2010/main" xmlns:a16="http://schemas.microsoft.com/office/drawing/2014/main" xmlns="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6" name="任意多边形: 形状 95">
                <a:extLst>
                  <a:ext uri="{FF2B5EF4-FFF2-40B4-BE49-F238E27FC236}">
                    <a16:creationId xmlns:a16="http://schemas.microsoft.com/office/drawing/2014/main" id="{B100E2F3-7593-4434-9276-079737EC10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" y="344"/>
                <a:ext cx="153" cy="153"/>
              </a:xfrm>
              <a:custGeom>
                <a:avLst/>
                <a:gdLst>
                  <a:gd name="T0" fmla="*/ 0 w 20489"/>
                  <a:gd name="T1" fmla="*/ 0 h 20488"/>
                  <a:gd name="T2" fmla="*/ 0 w 20489"/>
                  <a:gd name="T3" fmla="*/ 0 h 20488"/>
                  <a:gd name="T4" fmla="*/ 0 w 20489"/>
                  <a:gd name="T5" fmla="*/ 0 h 20488"/>
                  <a:gd name="T6" fmla="*/ 0 w 20489"/>
                  <a:gd name="T7" fmla="*/ 0 h 20488"/>
                  <a:gd name="T8" fmla="*/ 0 w 20489"/>
                  <a:gd name="T9" fmla="*/ 0 h 20488"/>
                  <a:gd name="T10" fmla="*/ 0 w 20489"/>
                  <a:gd name="T11" fmla="*/ 0 h 20488"/>
                  <a:gd name="T12" fmla="*/ 0 w 20489"/>
                  <a:gd name="T13" fmla="*/ 0 h 20488"/>
                  <a:gd name="T14" fmla="*/ 0 w 20489"/>
                  <a:gd name="T15" fmla="*/ 0 h 2048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0489" h="20488">
                    <a:moveTo>
                      <a:pt x="12792" y="888"/>
                    </a:moveTo>
                    <a:lnTo>
                      <a:pt x="888" y="12792"/>
                    </a:lnTo>
                    <a:cubicBezTo>
                      <a:pt x="-556" y="14236"/>
                      <a:pt x="-202" y="16929"/>
                      <a:pt x="1679" y="18809"/>
                    </a:cubicBezTo>
                    <a:cubicBezTo>
                      <a:pt x="3558" y="20689"/>
                      <a:pt x="6253" y="21044"/>
                      <a:pt x="7697" y="19601"/>
                    </a:cubicBezTo>
                    <a:lnTo>
                      <a:pt x="19601" y="7697"/>
                    </a:lnTo>
                    <a:cubicBezTo>
                      <a:pt x="21044" y="6254"/>
                      <a:pt x="20690" y="3559"/>
                      <a:pt x="18810" y="1679"/>
                    </a:cubicBezTo>
                    <a:cubicBezTo>
                      <a:pt x="16929" y="-203"/>
                      <a:pt x="14235" y="-556"/>
                      <a:pt x="12792" y="888"/>
                    </a:cubicBezTo>
                    <a:close/>
                    <a:moveTo>
                      <a:pt x="12792" y="888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lc="http://schemas.openxmlformats.org/drawingml/2006/lockedCanvas" xmlns:a14="http://schemas.microsoft.com/office/drawing/2010/main" xmlns:p14="http://schemas.microsoft.com/office/powerpoint/2010/main" xmlns:a16="http://schemas.microsoft.com/office/drawing/2014/main" xmlns="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7" name="任意多边形: 形状 96">
                <a:extLst>
                  <a:ext uri="{FF2B5EF4-FFF2-40B4-BE49-F238E27FC236}">
                    <a16:creationId xmlns:a16="http://schemas.microsoft.com/office/drawing/2014/main" id="{A6F95621-71AD-49E6-A598-8D1EFB295D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" y="344"/>
                <a:ext cx="153" cy="153"/>
              </a:xfrm>
              <a:custGeom>
                <a:avLst/>
                <a:gdLst>
                  <a:gd name="T0" fmla="*/ 0 w 20489"/>
                  <a:gd name="T1" fmla="*/ 0 h 20489"/>
                  <a:gd name="T2" fmla="*/ 0 w 20489"/>
                  <a:gd name="T3" fmla="*/ 0 h 20489"/>
                  <a:gd name="T4" fmla="*/ 0 w 20489"/>
                  <a:gd name="T5" fmla="*/ 0 h 20489"/>
                  <a:gd name="T6" fmla="*/ 0 w 20489"/>
                  <a:gd name="T7" fmla="*/ 0 h 20489"/>
                  <a:gd name="T8" fmla="*/ 0 w 20489"/>
                  <a:gd name="T9" fmla="*/ 0 h 20489"/>
                  <a:gd name="T10" fmla="*/ 0 w 20489"/>
                  <a:gd name="T11" fmla="*/ 0 h 20489"/>
                  <a:gd name="T12" fmla="*/ 0 w 20489"/>
                  <a:gd name="T13" fmla="*/ 0 h 20489"/>
                  <a:gd name="T14" fmla="*/ 0 w 20489"/>
                  <a:gd name="T15" fmla="*/ 0 h 2048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0489" h="20489">
                    <a:moveTo>
                      <a:pt x="7696" y="888"/>
                    </a:moveTo>
                    <a:cubicBezTo>
                      <a:pt x="6251" y="-556"/>
                      <a:pt x="3559" y="-202"/>
                      <a:pt x="1679" y="1678"/>
                    </a:cubicBezTo>
                    <a:cubicBezTo>
                      <a:pt x="-201" y="3558"/>
                      <a:pt x="-556" y="6251"/>
                      <a:pt x="888" y="7697"/>
                    </a:cubicBezTo>
                    <a:lnTo>
                      <a:pt x="12792" y="19601"/>
                    </a:lnTo>
                    <a:cubicBezTo>
                      <a:pt x="14236" y="21044"/>
                      <a:pt x="16932" y="20690"/>
                      <a:pt x="18811" y="18810"/>
                    </a:cubicBezTo>
                    <a:cubicBezTo>
                      <a:pt x="20691" y="16929"/>
                      <a:pt x="21044" y="14236"/>
                      <a:pt x="19601" y="12793"/>
                    </a:cubicBezTo>
                    <a:lnTo>
                      <a:pt x="7696" y="888"/>
                    </a:lnTo>
                    <a:close/>
                    <a:moveTo>
                      <a:pt x="7696" y="888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lc="http://schemas.openxmlformats.org/drawingml/2006/lockedCanvas" xmlns:a14="http://schemas.microsoft.com/office/drawing/2010/main" xmlns:p14="http://schemas.microsoft.com/office/powerpoint/2010/main" xmlns:a16="http://schemas.microsoft.com/office/drawing/2014/main" xmlns="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8" name="任意多边形: 形状 97">
                <a:extLst>
                  <a:ext uri="{FF2B5EF4-FFF2-40B4-BE49-F238E27FC236}">
                    <a16:creationId xmlns:a16="http://schemas.microsoft.com/office/drawing/2014/main" id="{A9310CB1-68A1-493A-AEA6-F565307B57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" y="71"/>
                <a:ext cx="154" cy="154"/>
              </a:xfrm>
              <a:custGeom>
                <a:avLst/>
                <a:gdLst>
                  <a:gd name="T0" fmla="*/ 0 w 20489"/>
                  <a:gd name="T1" fmla="*/ 0 h 20489"/>
                  <a:gd name="T2" fmla="*/ 0 w 20489"/>
                  <a:gd name="T3" fmla="*/ 0 h 20489"/>
                  <a:gd name="T4" fmla="*/ 0 w 20489"/>
                  <a:gd name="T5" fmla="*/ 0 h 20489"/>
                  <a:gd name="T6" fmla="*/ 0 w 20489"/>
                  <a:gd name="T7" fmla="*/ 0 h 20489"/>
                  <a:gd name="T8" fmla="*/ 0 w 20489"/>
                  <a:gd name="T9" fmla="*/ 0 h 20489"/>
                  <a:gd name="T10" fmla="*/ 0 w 20489"/>
                  <a:gd name="T11" fmla="*/ 0 h 20489"/>
                  <a:gd name="T12" fmla="*/ 0 w 20489"/>
                  <a:gd name="T13" fmla="*/ 0 h 20489"/>
                  <a:gd name="T14" fmla="*/ 0 w 20489"/>
                  <a:gd name="T15" fmla="*/ 0 h 2048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0489" h="20489">
                    <a:moveTo>
                      <a:pt x="12792" y="19602"/>
                    </a:moveTo>
                    <a:cubicBezTo>
                      <a:pt x="14235" y="21045"/>
                      <a:pt x="16930" y="20691"/>
                      <a:pt x="18811" y="18810"/>
                    </a:cubicBezTo>
                    <a:cubicBezTo>
                      <a:pt x="20691" y="16930"/>
                      <a:pt x="21044" y="14236"/>
                      <a:pt x="19601" y="12793"/>
                    </a:cubicBezTo>
                    <a:lnTo>
                      <a:pt x="7696" y="888"/>
                    </a:lnTo>
                    <a:cubicBezTo>
                      <a:pt x="6252" y="-555"/>
                      <a:pt x="3560" y="-202"/>
                      <a:pt x="1679" y="1679"/>
                    </a:cubicBezTo>
                    <a:cubicBezTo>
                      <a:pt x="-201" y="3559"/>
                      <a:pt x="-556" y="6254"/>
                      <a:pt x="887" y="7697"/>
                    </a:cubicBezTo>
                    <a:lnTo>
                      <a:pt x="12792" y="19602"/>
                    </a:lnTo>
                    <a:close/>
                    <a:moveTo>
                      <a:pt x="12792" y="19602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lc="http://schemas.openxmlformats.org/drawingml/2006/lockedCanvas" xmlns:a14="http://schemas.microsoft.com/office/drawing/2010/main" xmlns:p14="http://schemas.microsoft.com/office/powerpoint/2010/main" xmlns:a16="http://schemas.microsoft.com/office/drawing/2014/main" xmlns="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D5C11481-3E49-4064-BF02-0660BF73171F}"/>
              </a:ext>
            </a:extLst>
          </p:cNvPr>
          <p:cNvGrpSpPr/>
          <p:nvPr/>
        </p:nvGrpSpPr>
        <p:grpSpPr>
          <a:xfrm>
            <a:off x="11206753" y="4786050"/>
            <a:ext cx="489858" cy="489858"/>
            <a:chOff x="6262908" y="4599335"/>
            <a:chExt cx="1016000" cy="1016000"/>
          </a:xfrm>
          <a:effectLst/>
        </p:grpSpPr>
        <p:sp>
          <p:nvSpPr>
            <p:cNvPr id="84" name="椭圆 83">
              <a:extLst>
                <a:ext uri="{FF2B5EF4-FFF2-40B4-BE49-F238E27FC236}">
                  <a16:creationId xmlns:a16="http://schemas.microsoft.com/office/drawing/2014/main" id="{B9ACC7D1-13E9-4DDD-85C3-3BB1D56C1ACB}"/>
                </a:ext>
              </a:extLst>
            </p:cNvPr>
            <p:cNvSpPr/>
            <p:nvPr/>
          </p:nvSpPr>
          <p:spPr>
            <a:xfrm>
              <a:off x="6262908" y="4599335"/>
              <a:ext cx="1016000" cy="1016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85" name="组合 84">
              <a:extLst>
                <a:ext uri="{FF2B5EF4-FFF2-40B4-BE49-F238E27FC236}">
                  <a16:creationId xmlns:a16="http://schemas.microsoft.com/office/drawing/2014/main" id="{41383F9C-307C-4AA2-96C1-B7DCF07F2C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91562" y="4912675"/>
              <a:ext cx="373277" cy="373276"/>
              <a:chOff x="0" y="0"/>
              <a:chExt cx="571" cy="576"/>
            </a:xfrm>
            <a:solidFill>
              <a:srgbClr val="FFFFFF"/>
            </a:solidFill>
          </p:grpSpPr>
          <p:sp>
            <p:nvSpPr>
              <p:cNvPr id="86" name="任意多边形: 形状 85">
                <a:extLst>
                  <a:ext uri="{FF2B5EF4-FFF2-40B4-BE49-F238E27FC236}">
                    <a16:creationId xmlns:a16="http://schemas.microsoft.com/office/drawing/2014/main" id="{6085A50B-88A8-4881-A40B-926CCE3930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" y="368"/>
                <a:ext cx="182" cy="20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w 21600"/>
                  <a:gd name="T19" fmla="*/ 0 h 21600"/>
                  <a:gd name="T20" fmla="*/ 0 w 21600"/>
                  <a:gd name="T21" fmla="*/ 0 h 2160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4113" y="5025"/>
                    </a:lnTo>
                    <a:lnTo>
                      <a:pt x="4113" y="18406"/>
                    </a:lnTo>
                    <a:cubicBezTo>
                      <a:pt x="4113" y="20169"/>
                      <a:pt x="5748" y="21600"/>
                      <a:pt x="7763" y="21600"/>
                    </a:cubicBezTo>
                    <a:lnTo>
                      <a:pt x="17951" y="21600"/>
                    </a:lnTo>
                    <a:cubicBezTo>
                      <a:pt x="19966" y="21600"/>
                      <a:pt x="21600" y="20169"/>
                      <a:pt x="21600" y="18406"/>
                    </a:cubicBezTo>
                    <a:lnTo>
                      <a:pt x="17434" y="5025"/>
                    </a:lnTo>
                    <a:lnTo>
                      <a:pt x="19779" y="1821"/>
                    </a:lnTo>
                    <a:cubicBezTo>
                      <a:pt x="14571" y="906"/>
                      <a:pt x="9477" y="313"/>
                      <a:pt x="5095" y="313"/>
                    </a:cubicBezTo>
                    <a:cubicBezTo>
                      <a:pt x="3263" y="313"/>
                      <a:pt x="1571" y="201"/>
                      <a:pt x="0" y="0"/>
                    </a:cubicBezTo>
                    <a:close/>
                    <a:moveTo>
                      <a:pt x="0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lc="http://schemas.openxmlformats.org/drawingml/2006/lockedCanvas" xmlns:a14="http://schemas.microsoft.com/office/drawing/2010/main" xmlns:p14="http://schemas.microsoft.com/office/powerpoint/2010/main" xmlns:a16="http://schemas.microsoft.com/office/drawing/2014/main" xmlns="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7" name="任意多边形: 形状 86">
                <a:extLst>
                  <a:ext uri="{FF2B5EF4-FFF2-40B4-BE49-F238E27FC236}">
                    <a16:creationId xmlns:a16="http://schemas.microsoft.com/office/drawing/2014/main" id="{97A0B0F6-0C2D-4DF9-ADF7-FB37DB382A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" y="0"/>
                <a:ext cx="395" cy="437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15750"/>
                    </a:moveTo>
                    <a:cubicBezTo>
                      <a:pt x="8522" y="16492"/>
                      <a:pt x="20175" y="20356"/>
                      <a:pt x="21600" y="21600"/>
                    </a:cubicBezTo>
                    <a:lnTo>
                      <a:pt x="21600" y="0"/>
                    </a:lnTo>
                    <a:cubicBezTo>
                      <a:pt x="19877" y="1348"/>
                      <a:pt x="8354" y="5075"/>
                      <a:pt x="0" y="5783"/>
                    </a:cubicBezTo>
                    <a:lnTo>
                      <a:pt x="0" y="15750"/>
                    </a:lnTo>
                    <a:close/>
                    <a:moveTo>
                      <a:pt x="0" y="1575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lc="http://schemas.openxmlformats.org/drawingml/2006/lockedCanvas" xmlns:a14="http://schemas.microsoft.com/office/drawing/2010/main" xmlns:p14="http://schemas.microsoft.com/office/powerpoint/2010/main" xmlns:a16="http://schemas.microsoft.com/office/drawing/2014/main" xmlns="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8" name="任意多边形: 形状 87">
                <a:extLst>
                  <a:ext uri="{FF2B5EF4-FFF2-40B4-BE49-F238E27FC236}">
                    <a16:creationId xmlns:a16="http://schemas.microsoft.com/office/drawing/2014/main" id="{F2CC0B98-0C24-4C5F-B399-CFF846ED84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120"/>
                <a:ext cx="114" cy="19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600" h="21600">
                    <a:moveTo>
                      <a:pt x="21600" y="21600"/>
                    </a:moveTo>
                    <a:lnTo>
                      <a:pt x="21600" y="0"/>
                    </a:lnTo>
                    <a:cubicBezTo>
                      <a:pt x="4123" y="761"/>
                      <a:pt x="0" y="7019"/>
                      <a:pt x="0" y="10870"/>
                    </a:cubicBezTo>
                    <a:cubicBezTo>
                      <a:pt x="0" y="15025"/>
                      <a:pt x="3935" y="20934"/>
                      <a:pt x="21600" y="21600"/>
                    </a:cubicBezTo>
                    <a:close/>
                    <a:moveTo>
                      <a:pt x="21600" y="2160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lc="http://schemas.openxmlformats.org/drawingml/2006/lockedCanvas" xmlns:a14="http://schemas.microsoft.com/office/drawing/2010/main" xmlns:p14="http://schemas.microsoft.com/office/powerpoint/2010/main" xmlns:a16="http://schemas.microsoft.com/office/drawing/2014/main" xmlns="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78" name="矩形 77">
            <a:extLst>
              <a:ext uri="{FF2B5EF4-FFF2-40B4-BE49-F238E27FC236}">
                <a16:creationId xmlns:a16="http://schemas.microsoft.com/office/drawing/2014/main" id="{9DD8DAD0-2953-46A1-BC90-8D6B34C40F46}"/>
              </a:ext>
            </a:extLst>
          </p:cNvPr>
          <p:cNvSpPr/>
          <p:nvPr/>
        </p:nvSpPr>
        <p:spPr>
          <a:xfrm>
            <a:off x="8612013" y="1341603"/>
            <a:ext cx="2587220" cy="246221"/>
          </a:xfrm>
          <a:prstGeom prst="rect">
            <a:avLst/>
          </a:prstGeom>
        </p:spPr>
        <p:txBody>
          <a:bodyPr wrap="none" lIns="144000" tIns="0" rIns="144000" bIns="0">
            <a:normAutofit/>
          </a:bodyPr>
          <a:lstStyle/>
          <a:p>
            <a:pPr algn="r"/>
            <a:r>
              <a:rPr lang="zh-CN" altLang="en-US" sz="1600" b="1">
                <a:solidFill>
                  <a:schemeClr val="accent2"/>
                </a:solidFill>
              </a:rPr>
              <a:t>Title Text Preset</a:t>
            </a:r>
          </a:p>
        </p:txBody>
      </p:sp>
      <p:sp>
        <p:nvSpPr>
          <p:cNvPr id="79" name="矩形 78">
            <a:extLst>
              <a:ext uri="{FF2B5EF4-FFF2-40B4-BE49-F238E27FC236}">
                <a16:creationId xmlns:a16="http://schemas.microsoft.com/office/drawing/2014/main" id="{4C1AC9EC-76A7-4C61-8A5B-C628CAE6E919}"/>
              </a:ext>
            </a:extLst>
          </p:cNvPr>
          <p:cNvSpPr/>
          <p:nvPr/>
        </p:nvSpPr>
        <p:spPr>
          <a:xfrm>
            <a:off x="8612013" y="1587824"/>
            <a:ext cx="2587220" cy="536011"/>
          </a:xfrm>
          <a:prstGeom prst="rect">
            <a:avLst/>
          </a:prstGeom>
        </p:spPr>
        <p:txBody>
          <a:bodyPr wrap="square" lIns="144000" tIns="0" rIns="144000" bIns="0">
            <a:normAutofit fontScale="92500"/>
          </a:bodyPr>
          <a:lstStyle/>
          <a:p>
            <a:pPr algn="r">
              <a:lnSpc>
                <a:spcPct val="120000"/>
              </a:lnSpc>
            </a:pPr>
            <a:r>
              <a:rPr lang="zh-CN" altLang="en-US" sz="1100">
                <a:solidFill>
                  <a:schemeClr val="dk1">
                    <a:lumMod val="100000"/>
                  </a:schemeClr>
                </a:solidFill>
              </a:rPr>
              <a:t>This section is displayed as a text-typesetting placeholder</a:t>
            </a:r>
            <a:br>
              <a:rPr lang="zh-CN" altLang="en-US" sz="1100">
                <a:solidFill>
                  <a:schemeClr val="dk1">
                    <a:lumMod val="100000"/>
                  </a:schemeClr>
                </a:solidFill>
              </a:rPr>
            </a:br>
            <a:r>
              <a:rPr lang="zh-CN" altLang="en-US" sz="1100">
                <a:solidFill>
                  <a:schemeClr val="dk1">
                    <a:lumMod val="100000"/>
                  </a:schemeClr>
                </a:solidFill>
              </a:rPr>
              <a:t>(It is recommended to use theme Fonts)</a:t>
            </a:r>
          </a:p>
        </p:txBody>
      </p:sp>
      <p:sp>
        <p:nvSpPr>
          <p:cNvPr id="80" name="矩形 79">
            <a:extLst>
              <a:ext uri="{FF2B5EF4-FFF2-40B4-BE49-F238E27FC236}">
                <a16:creationId xmlns:a16="http://schemas.microsoft.com/office/drawing/2014/main" id="{158EBD0B-C469-4ECF-AFE5-4FAF97C70C14}"/>
              </a:ext>
            </a:extLst>
          </p:cNvPr>
          <p:cNvSpPr/>
          <p:nvPr/>
        </p:nvSpPr>
        <p:spPr>
          <a:xfrm>
            <a:off x="8612013" y="3130140"/>
            <a:ext cx="2587220" cy="246221"/>
          </a:xfrm>
          <a:prstGeom prst="rect">
            <a:avLst/>
          </a:prstGeom>
        </p:spPr>
        <p:txBody>
          <a:bodyPr wrap="none" lIns="144000" tIns="0" rIns="144000" bIns="0">
            <a:normAutofit/>
          </a:bodyPr>
          <a:lstStyle/>
          <a:p>
            <a:pPr algn="r"/>
            <a:r>
              <a:rPr lang="zh-CN" altLang="en-US" sz="1600" b="1">
                <a:solidFill>
                  <a:schemeClr val="accent4"/>
                </a:solidFill>
              </a:rPr>
              <a:t>Title Text Preset</a:t>
            </a:r>
          </a:p>
        </p:txBody>
      </p:sp>
      <p:sp>
        <p:nvSpPr>
          <p:cNvPr id="81" name="矩形 80">
            <a:extLst>
              <a:ext uri="{FF2B5EF4-FFF2-40B4-BE49-F238E27FC236}">
                <a16:creationId xmlns:a16="http://schemas.microsoft.com/office/drawing/2014/main" id="{74CF80FF-5830-4BE9-BC4D-DA87E1D84284}"/>
              </a:ext>
            </a:extLst>
          </p:cNvPr>
          <p:cNvSpPr/>
          <p:nvPr/>
        </p:nvSpPr>
        <p:spPr>
          <a:xfrm>
            <a:off x="8612013" y="3376361"/>
            <a:ext cx="2587220" cy="536011"/>
          </a:xfrm>
          <a:prstGeom prst="rect">
            <a:avLst/>
          </a:prstGeom>
        </p:spPr>
        <p:txBody>
          <a:bodyPr wrap="square" lIns="144000" tIns="0" rIns="144000" bIns="0">
            <a:normAutofit fontScale="92500"/>
          </a:bodyPr>
          <a:lstStyle/>
          <a:p>
            <a:pPr algn="r">
              <a:lnSpc>
                <a:spcPct val="120000"/>
              </a:lnSpc>
            </a:pPr>
            <a:r>
              <a:rPr lang="zh-CN" altLang="en-US" sz="1100">
                <a:solidFill>
                  <a:schemeClr val="dk1">
                    <a:lumMod val="100000"/>
                  </a:schemeClr>
                </a:solidFill>
              </a:rPr>
              <a:t>This section is displayed as a text-typesetting placeholder</a:t>
            </a:r>
            <a:br>
              <a:rPr lang="zh-CN" altLang="en-US" sz="1100">
                <a:solidFill>
                  <a:schemeClr val="dk1">
                    <a:lumMod val="100000"/>
                  </a:schemeClr>
                </a:solidFill>
              </a:rPr>
            </a:br>
            <a:r>
              <a:rPr lang="zh-CN" altLang="en-US" sz="1100">
                <a:solidFill>
                  <a:schemeClr val="dk1">
                    <a:lumMod val="100000"/>
                  </a:schemeClr>
                </a:solidFill>
              </a:rPr>
              <a:t>(It is recommended to use theme Fonts)</a:t>
            </a:r>
          </a:p>
        </p:txBody>
      </p:sp>
      <p:sp>
        <p:nvSpPr>
          <p:cNvPr id="82" name="矩形 81">
            <a:extLst>
              <a:ext uri="{FF2B5EF4-FFF2-40B4-BE49-F238E27FC236}">
                <a16:creationId xmlns:a16="http://schemas.microsoft.com/office/drawing/2014/main" id="{3CA92DAA-69CB-4AF1-9DB8-725FBC1FE710}"/>
              </a:ext>
            </a:extLst>
          </p:cNvPr>
          <p:cNvSpPr/>
          <p:nvPr/>
        </p:nvSpPr>
        <p:spPr>
          <a:xfrm>
            <a:off x="8612013" y="4734166"/>
            <a:ext cx="2587220" cy="246221"/>
          </a:xfrm>
          <a:prstGeom prst="rect">
            <a:avLst/>
          </a:prstGeom>
        </p:spPr>
        <p:txBody>
          <a:bodyPr wrap="none" lIns="144000" tIns="0" rIns="144000" bIns="0">
            <a:normAutofit/>
          </a:bodyPr>
          <a:lstStyle/>
          <a:p>
            <a:pPr algn="r"/>
            <a:r>
              <a:rPr lang="zh-CN" altLang="en-US" sz="1600" b="1">
                <a:solidFill>
                  <a:schemeClr val="accent6"/>
                </a:solidFill>
              </a:rPr>
              <a:t>Title Text Preset</a:t>
            </a:r>
          </a:p>
        </p:txBody>
      </p:sp>
      <p:sp>
        <p:nvSpPr>
          <p:cNvPr id="83" name="矩形 82">
            <a:extLst>
              <a:ext uri="{FF2B5EF4-FFF2-40B4-BE49-F238E27FC236}">
                <a16:creationId xmlns:a16="http://schemas.microsoft.com/office/drawing/2014/main" id="{65DDE55B-5A7D-4A1E-A547-7AAC81514AAA}"/>
              </a:ext>
            </a:extLst>
          </p:cNvPr>
          <p:cNvSpPr/>
          <p:nvPr/>
        </p:nvSpPr>
        <p:spPr>
          <a:xfrm>
            <a:off x="8612013" y="4980387"/>
            <a:ext cx="2587220" cy="536011"/>
          </a:xfrm>
          <a:prstGeom prst="rect">
            <a:avLst/>
          </a:prstGeom>
        </p:spPr>
        <p:txBody>
          <a:bodyPr wrap="square" lIns="144000" tIns="0" rIns="144000" bIns="0">
            <a:normAutofit fontScale="92500"/>
          </a:bodyPr>
          <a:lstStyle/>
          <a:p>
            <a:pPr algn="r">
              <a:lnSpc>
                <a:spcPct val="120000"/>
              </a:lnSpc>
            </a:pPr>
            <a:r>
              <a:rPr lang="zh-CN" altLang="en-US" sz="1100">
                <a:solidFill>
                  <a:schemeClr val="dk1">
                    <a:lumMod val="100000"/>
                  </a:schemeClr>
                </a:solidFill>
              </a:rPr>
              <a:t>This section is displayed as a text-typesetting placeholder</a:t>
            </a:r>
            <a:br>
              <a:rPr lang="zh-CN" altLang="en-US" sz="1100">
                <a:solidFill>
                  <a:schemeClr val="dk1">
                    <a:lumMod val="100000"/>
                  </a:schemeClr>
                </a:solidFill>
              </a:rPr>
            </a:br>
            <a:r>
              <a:rPr lang="zh-CN" altLang="en-US" sz="1100">
                <a:solidFill>
                  <a:schemeClr val="dk1">
                    <a:lumMod val="100000"/>
                  </a:schemeClr>
                </a:solidFill>
              </a:rPr>
              <a:t>(It is recommended to use theme Fonts)</a:t>
            </a:r>
          </a:p>
        </p:txBody>
      </p:sp>
    </p:spTree>
    <p:extLst>
      <p:ext uri="{BB962C8B-B14F-4D97-AF65-F5344CB8AC3E}">
        <p14:creationId xmlns:p14="http://schemas.microsoft.com/office/powerpoint/2010/main" val="1862584963"/>
      </p:ext>
    </p:extLst>
  </p:cSld>
  <p:clrMapOvr>
    <a:masterClrMapping/>
  </p:clrMapOvr>
  <p:transition spd="slow" advClick="0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25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75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25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75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25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75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25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75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25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75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250"/>
                            </p:stCondLst>
                            <p:childTnLst>
                              <p:par>
                                <p:cTn id="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750"/>
                            </p:stCondLst>
                            <p:childTnLst>
                              <p:par>
                                <p:cTn id="10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250"/>
                            </p:stCondLst>
                            <p:childTnLst>
                              <p:par>
                                <p:cTn id="1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750"/>
                            </p:stCondLst>
                            <p:childTnLst>
                              <p:par>
                                <p:cTn id="1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1250"/>
                            </p:stCondLst>
                            <p:childTnLst>
                              <p:par>
                                <p:cTn id="1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1750"/>
                            </p:stCondLst>
                            <p:childTnLst>
                              <p:par>
                                <p:cTn id="1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2250"/>
                            </p:stCondLst>
                            <p:childTnLst>
                              <p:par>
                                <p:cTn id="1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2750"/>
                            </p:stCondLst>
                            <p:childTnLst>
                              <p:par>
                                <p:cTn id="1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3250"/>
                            </p:stCondLst>
                            <p:childTnLst>
                              <p:par>
                                <p:cTn id="1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3750"/>
                            </p:stCondLst>
                            <p:childTnLst>
                              <p:par>
                                <p:cTn id="1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4250"/>
                            </p:stCondLst>
                            <p:childTnLst>
                              <p:par>
                                <p:cTn id="1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4750"/>
                            </p:stCondLst>
                            <p:childTnLst>
                              <p:par>
                                <p:cTn id="1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5250"/>
                            </p:stCondLst>
                            <p:childTnLst>
                              <p:par>
                                <p:cTn id="1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5750"/>
                            </p:stCondLst>
                            <p:childTnLst>
                              <p:par>
                                <p:cTn id="1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6250"/>
                            </p:stCondLst>
                            <p:childTnLst>
                              <p:par>
                                <p:cTn id="1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/>
      <p:bldP spid="129" grpId="0"/>
      <p:bldP spid="130" grpId="0"/>
      <p:bldP spid="131" grpId="0"/>
      <p:bldP spid="109" grpId="0"/>
      <p:bldP spid="110" grpId="0"/>
      <p:bldP spid="111" grpId="0"/>
      <p:bldP spid="112" grpId="0"/>
      <p:bldP spid="113" grpId="0"/>
      <p:bldP spid="114" grpId="0"/>
      <p:bldP spid="78" grpId="0"/>
      <p:bldP spid="79" grpId="0"/>
      <p:bldP spid="80" grpId="0"/>
      <p:bldP spid="81" grpId="0"/>
      <p:bldP spid="82" grpId="0"/>
      <p:bldP spid="8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CONTENTSID" val="287"/>
  <p:tag name="MH_SECTIONID" val="288,289,290,291,"/>
  <p:tag name="ISPRING_ULTRA_SCORM_COURSE_ID" val="193B3279-9920-4DF1-B61B-E329B10C4F3E"/>
  <p:tag name="ISPRING_SCORM_RATE_SLIDES" val="1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油画质感工作总结汇报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94531"/>
  <p:tag name="MH_LIBRARY" val="CONTENTS"/>
  <p:tag name="MH_TYPE" val="ENTRY"/>
  <p:tag name="ID" val="626769"/>
  <p:tag name="MH_ORDER" val="3"/>
  <p:tag name="PA" val="v3.2.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94531"/>
  <p:tag name="MH_LIBRARY" val="CONTENTS"/>
  <p:tag name="MH_TYPE" val="NUMBER"/>
  <p:tag name="ID" val="626769"/>
  <p:tag name="MH_ORDER" val="4"/>
  <p:tag name="PA" val="v3.2.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94531"/>
  <p:tag name="MH_LIBRARY" val="CONTENTS"/>
  <p:tag name="MH_TYPE" val="ENTRY"/>
  <p:tag name="ID" val="626769"/>
  <p:tag name="MH_ORDER" val="4"/>
  <p:tag name="PA" val="v3.2.0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94531"/>
  <p:tag name="MH_LIBRARY" val="CONTENTS"/>
  <p:tag name="MH_TYPE" val="OTHERS"/>
  <p:tag name="ID" val="626769"/>
  <p:tag name="PA" val="v3.2.0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94531"/>
  <p:tag name="MH_LIBRARY" val="CONTENTS"/>
  <p:tag name="MH_TYPE" val="OTHERS"/>
  <p:tag name="ID" val="626769"/>
  <p:tag name="PA" val="v3.2.0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94531"/>
  <p:tag name="MH_LIBRARY" val="CONTENTS"/>
  <p:tag name="MH_TYPE" val="OTHERS"/>
  <p:tag name="ID" val="626769"/>
  <p:tag name="PA" val="v3.2.0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94531"/>
  <p:tag name="MH_LIBRARY" val="CONTENTS"/>
  <p:tag name="MH_TYPE" val="OTHERS"/>
  <p:tag name="ID" val="626769"/>
  <p:tag name="PA" val="v3.2.0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95056"/>
  <p:tag name="MH_LIBRARY" val="GRAPHIC"/>
  <p:tag name="MH_ORDER" val="任意多边形 5"/>
  <p:tag name="PA" val="v3.2.0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95056"/>
  <p:tag name="MH_LIBRARY" val="GRAPHIC"/>
  <p:tag name="MH_ORDER" val="任意多边形 5"/>
  <p:tag name="PA" val="v3.2.0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95056"/>
  <p:tag name="MH_LIBRARY" val="GRAPHIC"/>
  <p:tag name="MH_ORDER" val="椭圆 2"/>
  <p:tag name="PA" val="v3.2.0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95056"/>
  <p:tag name="MH_LIBRARY" val="GRAPHIC"/>
  <p:tag name="MH_ORDER" val="椭圆 2"/>
  <p:tag name="PA" val="v3.2.0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95056"/>
  <p:tag name="MH_LIBRARY" val="GRAPHIC"/>
  <p:tag name="MH_ORDER" val="TextBox 7"/>
  <p:tag name="PA" val="v3.2.0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95056"/>
  <p:tag name="MH_LIBRARY" val="GRAPHIC"/>
  <p:tag name="MH_ORDER" val="Straight Connector 9"/>
  <p:tag name="PA" val="v3.2.0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95056"/>
  <p:tag name="MH_LIBRARY" val="GRAPHIC"/>
  <p:tag name="MH_ORDER" val="TextBox 11"/>
  <p:tag name="PA" val="v3.2.0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95056"/>
  <p:tag name="MH_LIBRARY" val="GRAPHIC"/>
  <p:tag name="MH_ORDER" val="任意多边形 16"/>
  <p:tag name="PA" val="v3.2.0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95056"/>
  <p:tag name="MH_LIBRARY" val="GRAPHIC"/>
  <p:tag name="MH_ORDER" val="任意多边形 5"/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95056"/>
  <p:tag name="MH_LIBRARY" val="GRAPHIC"/>
  <p:tag name="MH_ORDER" val="椭圆 2"/>
  <p:tag name="PA" val="v3.2.0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95056"/>
  <p:tag name="MH_LIBRARY" val="GRAPHIC"/>
  <p:tag name="MH_ORDER" val="椭圆 2"/>
  <p:tag name="PA" val="v3.2.0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95056"/>
  <p:tag name="MH_LIBRARY" val="GRAPHIC"/>
  <p:tag name="MH_ORDER" val="椭圆 2"/>
  <p:tag name="PA" val="v3.2.0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95056"/>
  <p:tag name="MH_LIBRARY" val="GRAPHIC"/>
  <p:tag name="MH_ORDER" val="TextBox 7"/>
  <p:tag name="PA" val="v3.2.0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95056"/>
  <p:tag name="MH_LIBRARY" val="GRAPHIC"/>
  <p:tag name="MH_ORDER" val="Straight Connector 9"/>
  <p:tag name="PA" val="v3.2.0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95056"/>
  <p:tag name="MH_LIBRARY" val="GRAPHIC"/>
  <p:tag name="MH_ORDER" val="TextBox 11"/>
  <p:tag name="PA" val="v3.2.0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95056"/>
  <p:tag name="MH_LIBRARY" val="GRAPHIC"/>
  <p:tag name="MH_ORDER" val="任意多边形 16"/>
  <p:tag name="PA" val="v3.2.0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95056"/>
  <p:tag name="MH_LIBRARY" val="GRAPHIC"/>
  <p:tag name="MH_ORDER" val="任意多边形 5"/>
  <p:tag name="PA" val="v3.2.0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95056"/>
  <p:tag name="MH_LIBRARY" val="GRAPHIC"/>
  <p:tag name="MH_ORDER" val="椭圆 2"/>
  <p:tag name="PA" val="v3.2.0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95056"/>
  <p:tag name="MH_LIBRARY" val="GRAPHIC"/>
  <p:tag name="MH_ORDER" val="椭圆 2"/>
  <p:tag name="PA" val="v3.2.0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95056"/>
  <p:tag name="MH_LIBRARY" val="GRAPHIC"/>
  <p:tag name="MH_ORDER" val="TextBox 7"/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95056"/>
  <p:tag name="MH_LIBRARY" val="GRAPHIC"/>
  <p:tag name="MH_ORDER" val="椭圆 2"/>
  <p:tag name="PA" val="v3.2.0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95056"/>
  <p:tag name="MH_LIBRARY" val="GRAPHIC"/>
  <p:tag name="MH_ORDER" val="Straight Connector 9"/>
  <p:tag name="PA" val="v3.2.0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95056"/>
  <p:tag name="MH_LIBRARY" val="GRAPHIC"/>
  <p:tag name="MH_ORDER" val="TextBox 11"/>
  <p:tag name="PA" val="v3.2.0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95056"/>
  <p:tag name="MH_LIBRARY" val="GRAPHIC"/>
  <p:tag name="MH_ORDER" val="任意多边形 16"/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94531"/>
  <p:tag name="MH_LIBRARY" val="CONTENTS"/>
  <p:tag name="MH_AUTOCOLOR" val="TRUE"/>
  <p:tag name="MH_TYPE" val="CONTENTS"/>
  <p:tag name="ID" val="62676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95056"/>
  <p:tag name="MH_LIBRARY" val="GRAPHIC"/>
  <p:tag name="MH_ORDER" val="TextBox 7"/>
  <p:tag name="PA" val="v3.2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95056"/>
  <p:tag name="MH_LIBRARY" val="GRAPHIC"/>
  <p:tag name="MH_ORDER" val="Straight Connector 9"/>
  <p:tag name="PA" val="v3.2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95056"/>
  <p:tag name="MH_LIBRARY" val="GRAPHIC"/>
  <p:tag name="MH_ORDER" val="TextBox 11"/>
  <p:tag name="PA" val="v3.2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95056"/>
  <p:tag name="MH_LIBRARY" val="GRAPHIC"/>
  <p:tag name="MH_ORDER" val="任意多边形 16"/>
  <p:tag name="PA" val="v3.2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94531"/>
  <p:tag name="MH_LIBRARY" val="CONTENTS"/>
  <p:tag name="MH_TYPE" val="OTHERS"/>
  <p:tag name="ID" val="626769"/>
  <p:tag name="PA" val="v3.2.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94531"/>
  <p:tag name="MH_LIBRARY" val="CONTENTS"/>
  <p:tag name="MH_TYPE" val="OTHERS"/>
  <p:tag name="ID" val="626769"/>
  <p:tag name="PA" val="v3.2.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94531"/>
  <p:tag name="MH_LIBRARY" val="CONTENTS"/>
  <p:tag name="MH_TYPE" val="NUMBER"/>
  <p:tag name="ID" val="626769"/>
  <p:tag name="MH_ORDER" val="1"/>
  <p:tag name="PA" val="v3.2.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94531"/>
  <p:tag name="MH_LIBRARY" val="CONTENTS"/>
  <p:tag name="MH_TYPE" val="ENTRY"/>
  <p:tag name="ID" val="626769"/>
  <p:tag name="MH_ORDER" val="1"/>
  <p:tag name="PA" val="v3.2.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94531"/>
  <p:tag name="MH_LIBRARY" val="CONTENTS"/>
  <p:tag name="MH_TYPE" val="NUMBER"/>
  <p:tag name="ID" val="626769"/>
  <p:tag name="MH_ORDER" val="2"/>
  <p:tag name="PA" val="v3.2.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94531"/>
  <p:tag name="MH_LIBRARY" val="CONTENTS"/>
  <p:tag name="MH_TYPE" val="ENTRY"/>
  <p:tag name="ID" val="626769"/>
  <p:tag name="MH_ORDER" val="2"/>
  <p:tag name="PA" val="v3.2.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94531"/>
  <p:tag name="MH_LIBRARY" val="CONTENTS"/>
  <p:tag name="MH_TYPE" val="NUMBER"/>
  <p:tag name="ID" val="626769"/>
  <p:tag name="MH_ORDER" val="3"/>
  <p:tag name="PA" val="v3.2.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https://www.freeppt7.com-Best PowerPoint templates for free download​​">
  <a:themeElements>
    <a:clrScheme name="新主题色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EDD89"/>
      </a:accent1>
      <a:accent2>
        <a:srgbClr val="FCB032"/>
      </a:accent2>
      <a:accent3>
        <a:srgbClr val="9B825D"/>
      </a:accent3>
      <a:accent4>
        <a:srgbClr val="F87A5F"/>
      </a:accent4>
      <a:accent5>
        <a:srgbClr val="51583E"/>
      </a:accent5>
      <a:accent6>
        <a:srgbClr val="F1BB3A"/>
      </a:accent6>
      <a:hlink>
        <a:srgbClr val="867D98"/>
      </a:hlink>
      <a:folHlink>
        <a:srgbClr val="BFBFBF"/>
      </a:folHlink>
    </a:clrScheme>
    <a:fontScheme name="temp">
      <a:majorFont>
        <a:latin typeface="Agency FB" panose="020F0302020204030204"/>
        <a:ea typeface="微软雅黑"/>
        <a:cs typeface=""/>
      </a:majorFont>
      <a:minorFont>
        <a:latin typeface="Agency FB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新主题色">
    <a:dk1>
      <a:srgbClr val="000000"/>
    </a:dk1>
    <a:lt1>
      <a:srgbClr val="FFFFFF"/>
    </a:lt1>
    <a:dk2>
      <a:srgbClr val="778495"/>
    </a:dk2>
    <a:lt2>
      <a:srgbClr val="F0F0F0"/>
    </a:lt2>
    <a:accent1>
      <a:srgbClr val="EEDD89"/>
    </a:accent1>
    <a:accent2>
      <a:srgbClr val="FCB032"/>
    </a:accent2>
    <a:accent3>
      <a:srgbClr val="9B825D"/>
    </a:accent3>
    <a:accent4>
      <a:srgbClr val="F87A5F"/>
    </a:accent4>
    <a:accent5>
      <a:srgbClr val="51583E"/>
    </a:accent5>
    <a:accent6>
      <a:srgbClr val="F1BB3A"/>
    </a:accent6>
    <a:hlink>
      <a:srgbClr val="867D98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新主题色">
    <a:dk1>
      <a:srgbClr val="000000"/>
    </a:dk1>
    <a:lt1>
      <a:srgbClr val="FFFFFF"/>
    </a:lt1>
    <a:dk2>
      <a:srgbClr val="778495"/>
    </a:dk2>
    <a:lt2>
      <a:srgbClr val="F0F0F0"/>
    </a:lt2>
    <a:accent1>
      <a:srgbClr val="EEDD89"/>
    </a:accent1>
    <a:accent2>
      <a:srgbClr val="FCB032"/>
    </a:accent2>
    <a:accent3>
      <a:srgbClr val="9B825D"/>
    </a:accent3>
    <a:accent4>
      <a:srgbClr val="F87A5F"/>
    </a:accent4>
    <a:accent5>
      <a:srgbClr val="51583E"/>
    </a:accent5>
    <a:accent6>
      <a:srgbClr val="F1BB3A"/>
    </a:accent6>
    <a:hlink>
      <a:srgbClr val="867D98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新主题色">
    <a:dk1>
      <a:srgbClr val="000000"/>
    </a:dk1>
    <a:lt1>
      <a:srgbClr val="FFFFFF"/>
    </a:lt1>
    <a:dk2>
      <a:srgbClr val="778495"/>
    </a:dk2>
    <a:lt2>
      <a:srgbClr val="F0F0F0"/>
    </a:lt2>
    <a:accent1>
      <a:srgbClr val="EEDD89"/>
    </a:accent1>
    <a:accent2>
      <a:srgbClr val="FCB032"/>
    </a:accent2>
    <a:accent3>
      <a:srgbClr val="9B825D"/>
    </a:accent3>
    <a:accent4>
      <a:srgbClr val="F87A5F"/>
    </a:accent4>
    <a:accent5>
      <a:srgbClr val="51583E"/>
    </a:accent5>
    <a:accent6>
      <a:srgbClr val="F1BB3A"/>
    </a:accent6>
    <a:hlink>
      <a:srgbClr val="867D98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新主题色">
    <a:dk1>
      <a:srgbClr val="000000"/>
    </a:dk1>
    <a:lt1>
      <a:srgbClr val="FFFFFF"/>
    </a:lt1>
    <a:dk2>
      <a:srgbClr val="778495"/>
    </a:dk2>
    <a:lt2>
      <a:srgbClr val="F0F0F0"/>
    </a:lt2>
    <a:accent1>
      <a:srgbClr val="EEDD89"/>
    </a:accent1>
    <a:accent2>
      <a:srgbClr val="FCB032"/>
    </a:accent2>
    <a:accent3>
      <a:srgbClr val="9B825D"/>
    </a:accent3>
    <a:accent4>
      <a:srgbClr val="F87A5F"/>
    </a:accent4>
    <a:accent5>
      <a:srgbClr val="51583E"/>
    </a:accent5>
    <a:accent6>
      <a:srgbClr val="F1BB3A"/>
    </a:accent6>
    <a:hlink>
      <a:srgbClr val="867D98"/>
    </a:hlink>
    <a:folHlink>
      <a:srgbClr val="BFBFBF"/>
    </a:folHlink>
  </a:clrScheme>
</a:themeOverride>
</file>

<file path=ppt/theme/themeOverride13.xml><?xml version="1.0" encoding="utf-8"?>
<a:themeOverride xmlns:a="http://schemas.openxmlformats.org/drawingml/2006/main">
  <a:clrScheme name="新主题色">
    <a:dk1>
      <a:srgbClr val="000000"/>
    </a:dk1>
    <a:lt1>
      <a:srgbClr val="FFFFFF"/>
    </a:lt1>
    <a:dk2>
      <a:srgbClr val="778495"/>
    </a:dk2>
    <a:lt2>
      <a:srgbClr val="F0F0F0"/>
    </a:lt2>
    <a:accent1>
      <a:srgbClr val="EEDD89"/>
    </a:accent1>
    <a:accent2>
      <a:srgbClr val="FCB032"/>
    </a:accent2>
    <a:accent3>
      <a:srgbClr val="9B825D"/>
    </a:accent3>
    <a:accent4>
      <a:srgbClr val="F87A5F"/>
    </a:accent4>
    <a:accent5>
      <a:srgbClr val="51583E"/>
    </a:accent5>
    <a:accent6>
      <a:srgbClr val="F1BB3A"/>
    </a:accent6>
    <a:hlink>
      <a:srgbClr val="867D98"/>
    </a:hlink>
    <a:folHlink>
      <a:srgbClr val="BFBFBF"/>
    </a:folHlink>
  </a:clrScheme>
</a:themeOverride>
</file>

<file path=ppt/theme/themeOverride14.xml><?xml version="1.0" encoding="utf-8"?>
<a:themeOverride xmlns:a="http://schemas.openxmlformats.org/drawingml/2006/main">
  <a:clrScheme name="新主题色">
    <a:dk1>
      <a:srgbClr val="000000"/>
    </a:dk1>
    <a:lt1>
      <a:srgbClr val="FFFFFF"/>
    </a:lt1>
    <a:dk2>
      <a:srgbClr val="778495"/>
    </a:dk2>
    <a:lt2>
      <a:srgbClr val="F0F0F0"/>
    </a:lt2>
    <a:accent1>
      <a:srgbClr val="EEDD89"/>
    </a:accent1>
    <a:accent2>
      <a:srgbClr val="FCB032"/>
    </a:accent2>
    <a:accent3>
      <a:srgbClr val="9B825D"/>
    </a:accent3>
    <a:accent4>
      <a:srgbClr val="F87A5F"/>
    </a:accent4>
    <a:accent5>
      <a:srgbClr val="51583E"/>
    </a:accent5>
    <a:accent6>
      <a:srgbClr val="F1BB3A"/>
    </a:accent6>
    <a:hlink>
      <a:srgbClr val="867D98"/>
    </a:hlink>
    <a:folHlink>
      <a:srgbClr val="BFBFBF"/>
    </a:folHlink>
  </a:clrScheme>
</a:themeOverride>
</file>

<file path=ppt/theme/themeOverride15.xml><?xml version="1.0" encoding="utf-8"?>
<a:themeOverride xmlns:a="http://schemas.openxmlformats.org/drawingml/2006/main">
  <a:clrScheme name="新主题色">
    <a:dk1>
      <a:srgbClr val="000000"/>
    </a:dk1>
    <a:lt1>
      <a:srgbClr val="FFFFFF"/>
    </a:lt1>
    <a:dk2>
      <a:srgbClr val="778495"/>
    </a:dk2>
    <a:lt2>
      <a:srgbClr val="F0F0F0"/>
    </a:lt2>
    <a:accent1>
      <a:srgbClr val="EEDD89"/>
    </a:accent1>
    <a:accent2>
      <a:srgbClr val="FCB032"/>
    </a:accent2>
    <a:accent3>
      <a:srgbClr val="9B825D"/>
    </a:accent3>
    <a:accent4>
      <a:srgbClr val="F87A5F"/>
    </a:accent4>
    <a:accent5>
      <a:srgbClr val="51583E"/>
    </a:accent5>
    <a:accent6>
      <a:srgbClr val="F1BB3A"/>
    </a:accent6>
    <a:hlink>
      <a:srgbClr val="867D98"/>
    </a:hlink>
    <a:folHlink>
      <a:srgbClr val="BFBFBF"/>
    </a:folHlink>
  </a:clrScheme>
</a:themeOverride>
</file>

<file path=ppt/theme/themeOverride16.xml><?xml version="1.0" encoding="utf-8"?>
<a:themeOverride xmlns:a="http://schemas.openxmlformats.org/drawingml/2006/main">
  <a:clrScheme name="新主题色">
    <a:dk1>
      <a:srgbClr val="000000"/>
    </a:dk1>
    <a:lt1>
      <a:srgbClr val="FFFFFF"/>
    </a:lt1>
    <a:dk2>
      <a:srgbClr val="778495"/>
    </a:dk2>
    <a:lt2>
      <a:srgbClr val="F0F0F0"/>
    </a:lt2>
    <a:accent1>
      <a:srgbClr val="EEDD89"/>
    </a:accent1>
    <a:accent2>
      <a:srgbClr val="FCB032"/>
    </a:accent2>
    <a:accent3>
      <a:srgbClr val="9B825D"/>
    </a:accent3>
    <a:accent4>
      <a:srgbClr val="F87A5F"/>
    </a:accent4>
    <a:accent5>
      <a:srgbClr val="51583E"/>
    </a:accent5>
    <a:accent6>
      <a:srgbClr val="F1BB3A"/>
    </a:accent6>
    <a:hlink>
      <a:srgbClr val="867D98"/>
    </a:hlink>
    <a:folHlink>
      <a:srgbClr val="BFBFBF"/>
    </a:folHlink>
  </a:clrScheme>
</a:themeOverride>
</file>

<file path=ppt/theme/themeOverride17.xml><?xml version="1.0" encoding="utf-8"?>
<a:themeOverride xmlns:a="http://schemas.openxmlformats.org/drawingml/2006/main">
  <a:clrScheme name="新主题色">
    <a:dk1>
      <a:srgbClr val="000000"/>
    </a:dk1>
    <a:lt1>
      <a:srgbClr val="FFFFFF"/>
    </a:lt1>
    <a:dk2>
      <a:srgbClr val="778495"/>
    </a:dk2>
    <a:lt2>
      <a:srgbClr val="F0F0F0"/>
    </a:lt2>
    <a:accent1>
      <a:srgbClr val="EEDD89"/>
    </a:accent1>
    <a:accent2>
      <a:srgbClr val="FCB032"/>
    </a:accent2>
    <a:accent3>
      <a:srgbClr val="9B825D"/>
    </a:accent3>
    <a:accent4>
      <a:srgbClr val="F87A5F"/>
    </a:accent4>
    <a:accent5>
      <a:srgbClr val="51583E"/>
    </a:accent5>
    <a:accent6>
      <a:srgbClr val="F1BB3A"/>
    </a:accent6>
    <a:hlink>
      <a:srgbClr val="867D98"/>
    </a:hlink>
    <a:folHlink>
      <a:srgbClr val="BFBFBF"/>
    </a:folHlink>
  </a:clrScheme>
</a:themeOverride>
</file>

<file path=ppt/theme/themeOverride18.xml><?xml version="1.0" encoding="utf-8"?>
<a:themeOverride xmlns:a="http://schemas.openxmlformats.org/drawingml/2006/main">
  <a:clrScheme name="新主题色">
    <a:dk1>
      <a:srgbClr val="000000"/>
    </a:dk1>
    <a:lt1>
      <a:srgbClr val="FFFFFF"/>
    </a:lt1>
    <a:dk2>
      <a:srgbClr val="778495"/>
    </a:dk2>
    <a:lt2>
      <a:srgbClr val="F0F0F0"/>
    </a:lt2>
    <a:accent1>
      <a:srgbClr val="EEDD89"/>
    </a:accent1>
    <a:accent2>
      <a:srgbClr val="FCB032"/>
    </a:accent2>
    <a:accent3>
      <a:srgbClr val="9B825D"/>
    </a:accent3>
    <a:accent4>
      <a:srgbClr val="F87A5F"/>
    </a:accent4>
    <a:accent5>
      <a:srgbClr val="51583E"/>
    </a:accent5>
    <a:accent6>
      <a:srgbClr val="F1BB3A"/>
    </a:accent6>
    <a:hlink>
      <a:srgbClr val="867D98"/>
    </a:hlink>
    <a:folHlink>
      <a:srgbClr val="BFBFBF"/>
    </a:folHlink>
  </a:clrScheme>
</a:themeOverride>
</file>

<file path=ppt/theme/themeOverride19.xml><?xml version="1.0" encoding="utf-8"?>
<a:themeOverride xmlns:a="http://schemas.openxmlformats.org/drawingml/2006/main">
  <a:clrScheme name="新主题色">
    <a:dk1>
      <a:srgbClr val="000000"/>
    </a:dk1>
    <a:lt1>
      <a:srgbClr val="FFFFFF"/>
    </a:lt1>
    <a:dk2>
      <a:srgbClr val="778495"/>
    </a:dk2>
    <a:lt2>
      <a:srgbClr val="F0F0F0"/>
    </a:lt2>
    <a:accent1>
      <a:srgbClr val="EEDD89"/>
    </a:accent1>
    <a:accent2>
      <a:srgbClr val="FCB032"/>
    </a:accent2>
    <a:accent3>
      <a:srgbClr val="9B825D"/>
    </a:accent3>
    <a:accent4>
      <a:srgbClr val="F87A5F"/>
    </a:accent4>
    <a:accent5>
      <a:srgbClr val="51583E"/>
    </a:accent5>
    <a:accent6>
      <a:srgbClr val="F1BB3A"/>
    </a:accent6>
    <a:hlink>
      <a:srgbClr val="867D98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新主题色">
    <a:dk1>
      <a:srgbClr val="000000"/>
    </a:dk1>
    <a:lt1>
      <a:srgbClr val="FFFFFF"/>
    </a:lt1>
    <a:dk2>
      <a:srgbClr val="778495"/>
    </a:dk2>
    <a:lt2>
      <a:srgbClr val="F0F0F0"/>
    </a:lt2>
    <a:accent1>
      <a:srgbClr val="EEDD89"/>
    </a:accent1>
    <a:accent2>
      <a:srgbClr val="FCB032"/>
    </a:accent2>
    <a:accent3>
      <a:srgbClr val="9B825D"/>
    </a:accent3>
    <a:accent4>
      <a:srgbClr val="F87A5F"/>
    </a:accent4>
    <a:accent5>
      <a:srgbClr val="51583E"/>
    </a:accent5>
    <a:accent6>
      <a:srgbClr val="F1BB3A"/>
    </a:accent6>
    <a:hlink>
      <a:srgbClr val="867D98"/>
    </a:hlink>
    <a:folHlink>
      <a:srgbClr val="BFBFBF"/>
    </a:folHlink>
  </a:clrScheme>
</a:themeOverride>
</file>

<file path=ppt/theme/themeOverride20.xml><?xml version="1.0" encoding="utf-8"?>
<a:themeOverride xmlns:a="http://schemas.openxmlformats.org/drawingml/2006/main">
  <a:clrScheme name="新主题色">
    <a:dk1>
      <a:srgbClr val="000000"/>
    </a:dk1>
    <a:lt1>
      <a:srgbClr val="FFFFFF"/>
    </a:lt1>
    <a:dk2>
      <a:srgbClr val="778495"/>
    </a:dk2>
    <a:lt2>
      <a:srgbClr val="F0F0F0"/>
    </a:lt2>
    <a:accent1>
      <a:srgbClr val="EEDD89"/>
    </a:accent1>
    <a:accent2>
      <a:srgbClr val="FCB032"/>
    </a:accent2>
    <a:accent3>
      <a:srgbClr val="9B825D"/>
    </a:accent3>
    <a:accent4>
      <a:srgbClr val="F87A5F"/>
    </a:accent4>
    <a:accent5>
      <a:srgbClr val="51583E"/>
    </a:accent5>
    <a:accent6>
      <a:srgbClr val="F1BB3A"/>
    </a:accent6>
    <a:hlink>
      <a:srgbClr val="867D98"/>
    </a:hlink>
    <a:folHlink>
      <a:srgbClr val="BFBFBF"/>
    </a:folHlink>
  </a:clrScheme>
</a:themeOverride>
</file>

<file path=ppt/theme/themeOverride21.xml><?xml version="1.0" encoding="utf-8"?>
<a:themeOverride xmlns:a="http://schemas.openxmlformats.org/drawingml/2006/main">
  <a:clrScheme name="新主题色">
    <a:dk1>
      <a:srgbClr val="000000"/>
    </a:dk1>
    <a:lt1>
      <a:srgbClr val="FFFFFF"/>
    </a:lt1>
    <a:dk2>
      <a:srgbClr val="778495"/>
    </a:dk2>
    <a:lt2>
      <a:srgbClr val="F0F0F0"/>
    </a:lt2>
    <a:accent1>
      <a:srgbClr val="EEDD89"/>
    </a:accent1>
    <a:accent2>
      <a:srgbClr val="FCB032"/>
    </a:accent2>
    <a:accent3>
      <a:srgbClr val="9B825D"/>
    </a:accent3>
    <a:accent4>
      <a:srgbClr val="F87A5F"/>
    </a:accent4>
    <a:accent5>
      <a:srgbClr val="51583E"/>
    </a:accent5>
    <a:accent6>
      <a:srgbClr val="F1BB3A"/>
    </a:accent6>
    <a:hlink>
      <a:srgbClr val="867D98"/>
    </a:hlink>
    <a:folHlink>
      <a:srgbClr val="BFBFBF"/>
    </a:folHlink>
  </a:clrScheme>
</a:themeOverride>
</file>

<file path=ppt/theme/themeOverride22.xml><?xml version="1.0" encoding="utf-8"?>
<a:themeOverride xmlns:a="http://schemas.openxmlformats.org/drawingml/2006/main">
  <a:clrScheme name="新主题色">
    <a:dk1>
      <a:srgbClr val="000000"/>
    </a:dk1>
    <a:lt1>
      <a:srgbClr val="FFFFFF"/>
    </a:lt1>
    <a:dk2>
      <a:srgbClr val="778495"/>
    </a:dk2>
    <a:lt2>
      <a:srgbClr val="F0F0F0"/>
    </a:lt2>
    <a:accent1>
      <a:srgbClr val="EEDD89"/>
    </a:accent1>
    <a:accent2>
      <a:srgbClr val="FCB032"/>
    </a:accent2>
    <a:accent3>
      <a:srgbClr val="9B825D"/>
    </a:accent3>
    <a:accent4>
      <a:srgbClr val="F87A5F"/>
    </a:accent4>
    <a:accent5>
      <a:srgbClr val="51583E"/>
    </a:accent5>
    <a:accent6>
      <a:srgbClr val="F1BB3A"/>
    </a:accent6>
    <a:hlink>
      <a:srgbClr val="867D98"/>
    </a:hlink>
    <a:folHlink>
      <a:srgbClr val="BFBFBF"/>
    </a:folHlink>
  </a:clrScheme>
</a:themeOverride>
</file>

<file path=ppt/theme/themeOverride23.xml><?xml version="1.0" encoding="utf-8"?>
<a:themeOverride xmlns:a="http://schemas.openxmlformats.org/drawingml/2006/main">
  <a:clrScheme name="新主题色">
    <a:dk1>
      <a:srgbClr val="000000"/>
    </a:dk1>
    <a:lt1>
      <a:srgbClr val="FFFFFF"/>
    </a:lt1>
    <a:dk2>
      <a:srgbClr val="778495"/>
    </a:dk2>
    <a:lt2>
      <a:srgbClr val="F0F0F0"/>
    </a:lt2>
    <a:accent1>
      <a:srgbClr val="EEDD89"/>
    </a:accent1>
    <a:accent2>
      <a:srgbClr val="FCB032"/>
    </a:accent2>
    <a:accent3>
      <a:srgbClr val="9B825D"/>
    </a:accent3>
    <a:accent4>
      <a:srgbClr val="F87A5F"/>
    </a:accent4>
    <a:accent5>
      <a:srgbClr val="51583E"/>
    </a:accent5>
    <a:accent6>
      <a:srgbClr val="F1BB3A"/>
    </a:accent6>
    <a:hlink>
      <a:srgbClr val="867D98"/>
    </a:hlink>
    <a:folHlink>
      <a:srgbClr val="BFBFBF"/>
    </a:folHlink>
  </a:clrScheme>
</a:themeOverride>
</file>

<file path=ppt/theme/themeOverride24.xml><?xml version="1.0" encoding="utf-8"?>
<a:themeOverride xmlns:a="http://schemas.openxmlformats.org/drawingml/2006/main">
  <a:clrScheme name="新主题色">
    <a:dk1>
      <a:srgbClr val="000000"/>
    </a:dk1>
    <a:lt1>
      <a:srgbClr val="FFFFFF"/>
    </a:lt1>
    <a:dk2>
      <a:srgbClr val="778495"/>
    </a:dk2>
    <a:lt2>
      <a:srgbClr val="F0F0F0"/>
    </a:lt2>
    <a:accent1>
      <a:srgbClr val="EEDD89"/>
    </a:accent1>
    <a:accent2>
      <a:srgbClr val="FCB032"/>
    </a:accent2>
    <a:accent3>
      <a:srgbClr val="9B825D"/>
    </a:accent3>
    <a:accent4>
      <a:srgbClr val="F87A5F"/>
    </a:accent4>
    <a:accent5>
      <a:srgbClr val="51583E"/>
    </a:accent5>
    <a:accent6>
      <a:srgbClr val="F1BB3A"/>
    </a:accent6>
    <a:hlink>
      <a:srgbClr val="867D98"/>
    </a:hlink>
    <a:folHlink>
      <a:srgbClr val="BFBFBF"/>
    </a:folHlink>
  </a:clrScheme>
</a:themeOverride>
</file>

<file path=ppt/theme/themeOverride25.xml><?xml version="1.0" encoding="utf-8"?>
<a:themeOverride xmlns:a="http://schemas.openxmlformats.org/drawingml/2006/main">
  <a:clrScheme name="新主题色">
    <a:dk1>
      <a:srgbClr val="000000"/>
    </a:dk1>
    <a:lt1>
      <a:srgbClr val="FFFFFF"/>
    </a:lt1>
    <a:dk2>
      <a:srgbClr val="778495"/>
    </a:dk2>
    <a:lt2>
      <a:srgbClr val="F0F0F0"/>
    </a:lt2>
    <a:accent1>
      <a:srgbClr val="EEDD89"/>
    </a:accent1>
    <a:accent2>
      <a:srgbClr val="FCB032"/>
    </a:accent2>
    <a:accent3>
      <a:srgbClr val="9B825D"/>
    </a:accent3>
    <a:accent4>
      <a:srgbClr val="F87A5F"/>
    </a:accent4>
    <a:accent5>
      <a:srgbClr val="51583E"/>
    </a:accent5>
    <a:accent6>
      <a:srgbClr val="F1BB3A"/>
    </a:accent6>
    <a:hlink>
      <a:srgbClr val="867D98"/>
    </a:hlink>
    <a:folHlink>
      <a:srgbClr val="BFBFBF"/>
    </a:folHlink>
  </a:clrScheme>
</a:themeOverride>
</file>

<file path=ppt/theme/themeOverride26.xml><?xml version="1.0" encoding="utf-8"?>
<a:themeOverride xmlns:a="http://schemas.openxmlformats.org/drawingml/2006/main">
  <a:clrScheme name="新主题色">
    <a:dk1>
      <a:srgbClr val="000000"/>
    </a:dk1>
    <a:lt1>
      <a:srgbClr val="FFFFFF"/>
    </a:lt1>
    <a:dk2>
      <a:srgbClr val="778495"/>
    </a:dk2>
    <a:lt2>
      <a:srgbClr val="F0F0F0"/>
    </a:lt2>
    <a:accent1>
      <a:srgbClr val="EEDD89"/>
    </a:accent1>
    <a:accent2>
      <a:srgbClr val="FCB032"/>
    </a:accent2>
    <a:accent3>
      <a:srgbClr val="9B825D"/>
    </a:accent3>
    <a:accent4>
      <a:srgbClr val="F87A5F"/>
    </a:accent4>
    <a:accent5>
      <a:srgbClr val="51583E"/>
    </a:accent5>
    <a:accent6>
      <a:srgbClr val="F1BB3A"/>
    </a:accent6>
    <a:hlink>
      <a:srgbClr val="867D98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新主题色">
    <a:dk1>
      <a:srgbClr val="000000"/>
    </a:dk1>
    <a:lt1>
      <a:srgbClr val="FFFFFF"/>
    </a:lt1>
    <a:dk2>
      <a:srgbClr val="778495"/>
    </a:dk2>
    <a:lt2>
      <a:srgbClr val="F0F0F0"/>
    </a:lt2>
    <a:accent1>
      <a:srgbClr val="EEDD89"/>
    </a:accent1>
    <a:accent2>
      <a:srgbClr val="FCB032"/>
    </a:accent2>
    <a:accent3>
      <a:srgbClr val="9B825D"/>
    </a:accent3>
    <a:accent4>
      <a:srgbClr val="F87A5F"/>
    </a:accent4>
    <a:accent5>
      <a:srgbClr val="51583E"/>
    </a:accent5>
    <a:accent6>
      <a:srgbClr val="F1BB3A"/>
    </a:accent6>
    <a:hlink>
      <a:srgbClr val="867D98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新主题色">
    <a:dk1>
      <a:srgbClr val="000000"/>
    </a:dk1>
    <a:lt1>
      <a:srgbClr val="FFFFFF"/>
    </a:lt1>
    <a:dk2>
      <a:srgbClr val="778495"/>
    </a:dk2>
    <a:lt2>
      <a:srgbClr val="F0F0F0"/>
    </a:lt2>
    <a:accent1>
      <a:srgbClr val="EEDD89"/>
    </a:accent1>
    <a:accent2>
      <a:srgbClr val="FCB032"/>
    </a:accent2>
    <a:accent3>
      <a:srgbClr val="9B825D"/>
    </a:accent3>
    <a:accent4>
      <a:srgbClr val="F87A5F"/>
    </a:accent4>
    <a:accent5>
      <a:srgbClr val="51583E"/>
    </a:accent5>
    <a:accent6>
      <a:srgbClr val="F1BB3A"/>
    </a:accent6>
    <a:hlink>
      <a:srgbClr val="867D98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新主题色">
    <a:dk1>
      <a:srgbClr val="000000"/>
    </a:dk1>
    <a:lt1>
      <a:srgbClr val="FFFFFF"/>
    </a:lt1>
    <a:dk2>
      <a:srgbClr val="778495"/>
    </a:dk2>
    <a:lt2>
      <a:srgbClr val="F0F0F0"/>
    </a:lt2>
    <a:accent1>
      <a:srgbClr val="EEDD89"/>
    </a:accent1>
    <a:accent2>
      <a:srgbClr val="FCB032"/>
    </a:accent2>
    <a:accent3>
      <a:srgbClr val="9B825D"/>
    </a:accent3>
    <a:accent4>
      <a:srgbClr val="F87A5F"/>
    </a:accent4>
    <a:accent5>
      <a:srgbClr val="51583E"/>
    </a:accent5>
    <a:accent6>
      <a:srgbClr val="F1BB3A"/>
    </a:accent6>
    <a:hlink>
      <a:srgbClr val="867D98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新主题色">
    <a:dk1>
      <a:srgbClr val="000000"/>
    </a:dk1>
    <a:lt1>
      <a:srgbClr val="FFFFFF"/>
    </a:lt1>
    <a:dk2>
      <a:srgbClr val="778495"/>
    </a:dk2>
    <a:lt2>
      <a:srgbClr val="F0F0F0"/>
    </a:lt2>
    <a:accent1>
      <a:srgbClr val="EEDD89"/>
    </a:accent1>
    <a:accent2>
      <a:srgbClr val="FCB032"/>
    </a:accent2>
    <a:accent3>
      <a:srgbClr val="9B825D"/>
    </a:accent3>
    <a:accent4>
      <a:srgbClr val="F87A5F"/>
    </a:accent4>
    <a:accent5>
      <a:srgbClr val="51583E"/>
    </a:accent5>
    <a:accent6>
      <a:srgbClr val="F1BB3A"/>
    </a:accent6>
    <a:hlink>
      <a:srgbClr val="867D98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新主题色">
    <a:dk1>
      <a:srgbClr val="000000"/>
    </a:dk1>
    <a:lt1>
      <a:srgbClr val="FFFFFF"/>
    </a:lt1>
    <a:dk2>
      <a:srgbClr val="778495"/>
    </a:dk2>
    <a:lt2>
      <a:srgbClr val="F0F0F0"/>
    </a:lt2>
    <a:accent1>
      <a:srgbClr val="EEDD89"/>
    </a:accent1>
    <a:accent2>
      <a:srgbClr val="FCB032"/>
    </a:accent2>
    <a:accent3>
      <a:srgbClr val="9B825D"/>
    </a:accent3>
    <a:accent4>
      <a:srgbClr val="F87A5F"/>
    </a:accent4>
    <a:accent5>
      <a:srgbClr val="51583E"/>
    </a:accent5>
    <a:accent6>
      <a:srgbClr val="F1BB3A"/>
    </a:accent6>
    <a:hlink>
      <a:srgbClr val="867D98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新主题色">
    <a:dk1>
      <a:srgbClr val="000000"/>
    </a:dk1>
    <a:lt1>
      <a:srgbClr val="FFFFFF"/>
    </a:lt1>
    <a:dk2>
      <a:srgbClr val="778495"/>
    </a:dk2>
    <a:lt2>
      <a:srgbClr val="F0F0F0"/>
    </a:lt2>
    <a:accent1>
      <a:srgbClr val="EEDD89"/>
    </a:accent1>
    <a:accent2>
      <a:srgbClr val="FCB032"/>
    </a:accent2>
    <a:accent3>
      <a:srgbClr val="9B825D"/>
    </a:accent3>
    <a:accent4>
      <a:srgbClr val="F87A5F"/>
    </a:accent4>
    <a:accent5>
      <a:srgbClr val="51583E"/>
    </a:accent5>
    <a:accent6>
      <a:srgbClr val="F1BB3A"/>
    </a:accent6>
    <a:hlink>
      <a:srgbClr val="867D98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新主题色">
    <a:dk1>
      <a:srgbClr val="000000"/>
    </a:dk1>
    <a:lt1>
      <a:srgbClr val="FFFFFF"/>
    </a:lt1>
    <a:dk2>
      <a:srgbClr val="778495"/>
    </a:dk2>
    <a:lt2>
      <a:srgbClr val="F0F0F0"/>
    </a:lt2>
    <a:accent1>
      <a:srgbClr val="EEDD89"/>
    </a:accent1>
    <a:accent2>
      <a:srgbClr val="FCB032"/>
    </a:accent2>
    <a:accent3>
      <a:srgbClr val="9B825D"/>
    </a:accent3>
    <a:accent4>
      <a:srgbClr val="F87A5F"/>
    </a:accent4>
    <a:accent5>
      <a:srgbClr val="51583E"/>
    </a:accent5>
    <a:accent6>
      <a:srgbClr val="F1BB3A"/>
    </a:accent6>
    <a:hlink>
      <a:srgbClr val="867D98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</TotalTime>
  <Words>1759</Words>
  <Application>Microsoft Office PowerPoint</Application>
  <PresentationFormat>宽屏</PresentationFormat>
  <Paragraphs>346</Paragraphs>
  <Slides>27</Slides>
  <Notes>27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7" baseType="lpstr">
      <vt:lpstr>等线</vt:lpstr>
      <vt:lpstr>微软雅黑</vt:lpstr>
      <vt:lpstr>Agency FB</vt:lpstr>
      <vt:lpstr>Aldhabi</vt:lpstr>
      <vt:lpstr>Algerian</vt:lpstr>
      <vt:lpstr>Arial</vt:lpstr>
      <vt:lpstr>Arial Rounded MT Bold</vt:lpstr>
      <vt:lpstr>Calibri</vt:lpstr>
      <vt:lpstr>Impact</vt:lpstr>
      <vt:lpstr>https://www.freeppt7.com-Best PowerPoint templates for free download​​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小清新PPT</dc:title>
  <dc:subject>RP</dc:subject>
  <cp:keywords>RP</cp:keywords>
  <dc:description>RP</dc:description>
  <cp:lastModifiedBy>之灵 宇</cp:lastModifiedBy>
  <cp:revision>69</cp:revision>
  <dcterms:created xsi:type="dcterms:W3CDTF">2017-04-29T02:53:23Z</dcterms:created>
  <dcterms:modified xsi:type="dcterms:W3CDTF">2019-04-20T03:01:11Z</dcterms:modified>
  <cp:category>RP</cp:category>
  <cp:contentStatus>RP</cp:contentStatus>
</cp:coreProperties>
</file>