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Lst>
  <p:notesMasterIdLst>
    <p:notesMasterId r:id="rId29"/>
  </p:notesMasterIdLst>
  <p:handoutMasterIdLst>
    <p:handoutMasterId r:id="rId30"/>
  </p:handoutMasterIdLst>
  <p:sldIdLst>
    <p:sldId id="6261" r:id="rId2"/>
    <p:sldId id="7059" r:id="rId3"/>
    <p:sldId id="7060" r:id="rId4"/>
    <p:sldId id="7032" r:id="rId5"/>
    <p:sldId id="7043" r:id="rId6"/>
    <p:sldId id="7045" r:id="rId7"/>
    <p:sldId id="7053" r:id="rId8"/>
    <p:sldId id="7054" r:id="rId9"/>
    <p:sldId id="7061" r:id="rId10"/>
    <p:sldId id="7035" r:id="rId11"/>
    <p:sldId id="7044" r:id="rId12"/>
    <p:sldId id="7046" r:id="rId13"/>
    <p:sldId id="7049" r:id="rId14"/>
    <p:sldId id="7056" r:id="rId15"/>
    <p:sldId id="7062" r:id="rId16"/>
    <p:sldId id="7034" r:id="rId17"/>
    <p:sldId id="7042" r:id="rId18"/>
    <p:sldId id="7047" r:id="rId19"/>
    <p:sldId id="7051" r:id="rId20"/>
    <p:sldId id="7058" r:id="rId21"/>
    <p:sldId id="7063" r:id="rId22"/>
    <p:sldId id="7038" r:id="rId23"/>
    <p:sldId id="7048" r:id="rId24"/>
    <p:sldId id="7055" r:id="rId25"/>
    <p:sldId id="7057" r:id="rId26"/>
    <p:sldId id="7030" r:id="rId27"/>
    <p:sldId id="313" r:id="rId28"/>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A25"/>
    <a:srgbClr val="000000"/>
    <a:srgbClr val="0C6AC7"/>
    <a:srgbClr val="4BC1DD"/>
    <a:srgbClr val="CA8F45"/>
    <a:srgbClr val="FFFFFF"/>
    <a:srgbClr val="DD1D7C"/>
    <a:srgbClr val="909E25"/>
    <a:srgbClr val="F099AB"/>
    <a:srgbClr val="24A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5394" autoAdjust="0"/>
  </p:normalViewPr>
  <p:slideViewPr>
    <p:cSldViewPr>
      <p:cViewPr varScale="1">
        <p:scale>
          <a:sx n="100" d="100"/>
          <a:sy n="100" d="100"/>
        </p:scale>
        <p:origin x="732" y="96"/>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CEC8-4302-A568-7A8E29F0F88B}"/>
              </c:ext>
            </c:extLst>
          </c:dPt>
          <c:dPt>
            <c:idx val="1"/>
            <c:bubble3D val="0"/>
            <c:spPr>
              <a:solidFill>
                <a:schemeClr val="accent4"/>
              </a:solidFill>
              <a:ln>
                <a:solidFill>
                  <a:schemeClr val="bg1"/>
                </a:solidFill>
              </a:ln>
            </c:spPr>
            <c:extLst>
              <c:ext xmlns:c16="http://schemas.microsoft.com/office/drawing/2014/chart" uri="{C3380CC4-5D6E-409C-BE32-E72D297353CC}">
                <c16:uniqueId val="{00000003-CEC8-4302-A568-7A8E29F0F88B}"/>
              </c:ext>
            </c:extLst>
          </c:dPt>
          <c:dPt>
            <c:idx val="2"/>
            <c:bubble3D val="0"/>
            <c:spPr>
              <a:solidFill>
                <a:schemeClr val="accent1"/>
              </a:solidFill>
              <a:ln>
                <a:solidFill>
                  <a:schemeClr val="bg1"/>
                </a:solidFill>
              </a:ln>
            </c:spPr>
            <c:extLst>
              <c:ext xmlns:c16="http://schemas.microsoft.com/office/drawing/2014/chart" uri="{C3380CC4-5D6E-409C-BE32-E72D297353CC}">
                <c16:uniqueId val="{00000005-CEC8-4302-A568-7A8E29F0F88B}"/>
              </c:ext>
            </c:extLst>
          </c:dPt>
          <c:dPt>
            <c:idx val="3"/>
            <c:bubble3D val="0"/>
            <c:spPr>
              <a:solidFill>
                <a:schemeClr val="accent2"/>
              </a:solidFill>
              <a:ln>
                <a:solidFill>
                  <a:schemeClr val="bg1"/>
                </a:solidFill>
              </a:ln>
            </c:spPr>
            <c:extLst>
              <c:ext xmlns:c16="http://schemas.microsoft.com/office/drawing/2014/chart" uri="{C3380CC4-5D6E-409C-BE32-E72D297353CC}">
                <c16:uniqueId val="{00000007-CEC8-4302-A568-7A8E29F0F88B}"/>
              </c:ext>
            </c:extLst>
          </c:dPt>
          <c:cat>
            <c:strRef>
              <c:f>Sheet1!$A$2:$A$5</c:f>
              <c:strCache>
                <c:ptCount val="4"/>
                <c:pt idx="0">
                  <c:v>1st Qtr</c:v>
                </c:pt>
                <c:pt idx="1">
                  <c:v>2nd Qtr</c:v>
                </c:pt>
                <c:pt idx="2">
                  <c:v>1st Qtr</c:v>
                </c:pt>
                <c:pt idx="3">
                  <c:v>1st Qtr</c:v>
                </c:pt>
              </c:strCache>
            </c:strRef>
          </c:cat>
          <c:val>
            <c:numRef>
              <c:f>Sheet1!$B$2:$B$5</c:f>
              <c:numCache>
                <c:formatCode>General</c:formatCode>
                <c:ptCount val="4"/>
                <c:pt idx="0">
                  <c:v>25</c:v>
                </c:pt>
                <c:pt idx="1">
                  <c:v>35</c:v>
                </c:pt>
                <c:pt idx="2">
                  <c:v>15</c:v>
                </c:pt>
                <c:pt idx="3">
                  <c:v>25</c:v>
                </c:pt>
              </c:numCache>
            </c:numRef>
          </c:val>
          <c:extLst>
            <c:ext xmlns:c16="http://schemas.microsoft.com/office/drawing/2014/chart" uri="{C3380CC4-5D6E-409C-BE32-E72D297353CC}">
              <c16:uniqueId val="{00000008-CEC8-4302-A568-7A8E29F0F88B}"/>
            </c:ext>
          </c:extLst>
        </c:ser>
        <c:dLbls>
          <c:showLegendKey val="0"/>
          <c:showVal val="0"/>
          <c:showCatName val="0"/>
          <c:showSerName val="0"/>
          <c:showPercent val="0"/>
          <c:showBubbleSize val="0"/>
          <c:showLeaderLines val="1"/>
        </c:dLbls>
        <c:firstSliceAng val="65"/>
        <c:holeSize val="33"/>
      </c:doughnutChart>
    </c:plotArea>
    <c:plotVisOnly val="1"/>
    <c:dispBlanksAs val="zero"/>
    <c:showDLblsOverMax val="0"/>
  </c:chart>
  <c:spPr>
    <a:ln>
      <a:noFill/>
    </a:ln>
  </c:spPr>
  <c:txPr>
    <a:bodyPr/>
    <a:lstStyle/>
    <a:p>
      <a:pPr rtl="0">
        <a:defRPr sz="1800" baseline="-25000">
          <a:latin typeface="Times New Roman" panose="02020603050405020304" pitchFamily="18" charset="0"/>
          <a:ea typeface="微软雅黑" panose="020B0503020204020204" pitchFamily="34" charset="-122"/>
          <a:sym typeface="Times New Roman" panose="02020603050405020304" pitchFamily="18"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2019/4/20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2019/4/20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pPr>
                <a:defRPr/>
              </a:pPr>
              <a:t>1</a:t>
            </a:fld>
            <a:endParaRPr lang="zh-CN" altLang="en-US"/>
          </a:p>
        </p:txBody>
      </p:sp>
    </p:spTree>
    <p:extLst>
      <p:ext uri="{BB962C8B-B14F-4D97-AF65-F5344CB8AC3E}">
        <p14:creationId xmlns:p14="http://schemas.microsoft.com/office/powerpoint/2010/main" val="338753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6728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24170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713428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66100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4069020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15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2387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84077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84435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169809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76343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extLst>
      <p:ext uri="{BB962C8B-B14F-4D97-AF65-F5344CB8AC3E}">
        <p14:creationId xmlns:p14="http://schemas.microsoft.com/office/powerpoint/2010/main" val="12340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5831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21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47923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27131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4014179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193806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04576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pPr>
                <a:defRPr/>
              </a:pPr>
              <a:t>26</a:t>
            </a:fld>
            <a:endParaRPr lang="zh-CN" altLang="en-US"/>
          </a:p>
        </p:txBody>
      </p:sp>
    </p:spTree>
    <p:extLst>
      <p:ext uri="{BB962C8B-B14F-4D97-AF65-F5344CB8AC3E}">
        <p14:creationId xmlns:p14="http://schemas.microsoft.com/office/powerpoint/2010/main" val="178235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27</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3721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50899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6069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47284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417868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68000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8718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798" indent="0" algn="ctr">
              <a:buNone/>
              <a:defRPr>
                <a:solidFill>
                  <a:schemeClr val="tx1">
                    <a:tint val="75000"/>
                  </a:schemeClr>
                </a:solidFill>
              </a:defRPr>
            </a:lvl2pPr>
            <a:lvl3pPr marL="1285595" indent="0" algn="ctr">
              <a:buNone/>
              <a:defRPr>
                <a:solidFill>
                  <a:schemeClr val="tx1">
                    <a:tint val="75000"/>
                  </a:schemeClr>
                </a:solidFill>
              </a:defRPr>
            </a:lvl3pPr>
            <a:lvl4pPr marL="1928393" indent="0" algn="ctr">
              <a:buNone/>
              <a:defRPr>
                <a:solidFill>
                  <a:schemeClr val="tx1">
                    <a:tint val="75000"/>
                  </a:schemeClr>
                </a:solidFill>
              </a:defRPr>
            </a:lvl4pPr>
            <a:lvl5pPr marL="2571190" indent="0" algn="ctr">
              <a:buNone/>
              <a:defRPr>
                <a:solidFill>
                  <a:schemeClr val="tx1">
                    <a:tint val="75000"/>
                  </a:schemeClr>
                </a:solidFill>
              </a:defRPr>
            </a:lvl5pPr>
            <a:lvl6pPr marL="3213988" indent="0" algn="ctr">
              <a:buNone/>
              <a:defRPr>
                <a:solidFill>
                  <a:schemeClr val="tx1">
                    <a:tint val="75000"/>
                  </a:schemeClr>
                </a:solidFill>
              </a:defRPr>
            </a:lvl6pPr>
            <a:lvl7pPr marL="3856785" indent="0" algn="ctr">
              <a:buNone/>
              <a:defRPr>
                <a:solidFill>
                  <a:schemeClr val="tx1">
                    <a:tint val="75000"/>
                  </a:schemeClr>
                </a:solidFill>
              </a:defRPr>
            </a:lvl7pPr>
            <a:lvl8pPr marL="4499583" indent="0" algn="ctr">
              <a:buNone/>
              <a:defRPr>
                <a:solidFill>
                  <a:schemeClr val="tx1">
                    <a:tint val="75000"/>
                  </a:schemeClr>
                </a:solidFill>
              </a:defRPr>
            </a:lvl8pPr>
            <a:lvl9pPr marL="514238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pPr>
                <a:defRPr/>
              </a:pPr>
              <a:t>2019/4/20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pPr>
                <a:defRPr/>
              </a:pPr>
              <a:t>‹#›</a:t>
            </a:fld>
            <a:endParaRPr lang="zh-CN" altLang="en-US"/>
          </a:p>
        </p:txBody>
      </p:sp>
    </p:spTree>
    <p:extLst>
      <p:ext uri="{BB962C8B-B14F-4D97-AF65-F5344CB8AC3E}">
        <p14:creationId xmlns:p14="http://schemas.microsoft.com/office/powerpoint/2010/main" val="53417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4039" y="6703595"/>
            <a:ext cx="2893219" cy="385072"/>
          </a:xfrm>
          <a:prstGeom prst="rect">
            <a:avLst/>
          </a:prstGeom>
        </p:spPr>
        <p:txBody>
          <a:bodyPr/>
          <a:lstStyle/>
          <a:p>
            <a:fld id="{DD89832E-26A6-4465-8181-DF230988BFFD}" type="datetimeFigureOut">
              <a:rPr lang="en-US" smtClean="0"/>
              <a:t>4/20/2019</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58A5B2D7-6EFD-446D-831A-7B28045AA251}" type="slidenum">
              <a:rPr lang="en-US" smtClean="0"/>
              <a:t>‹#›</a:t>
            </a:fld>
            <a:endParaRPr lang="en-US"/>
          </a:p>
        </p:txBody>
      </p:sp>
    </p:spTree>
    <p:extLst>
      <p:ext uri="{BB962C8B-B14F-4D97-AF65-F5344CB8AC3E}">
        <p14:creationId xmlns:p14="http://schemas.microsoft.com/office/powerpoint/2010/main" val="333300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9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3188998"/>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fld id="{32BF82D2-7A68-459D-A996-9BDDA2518FA4}" type="datetimeFigureOut">
              <a:rPr lang="zh-CN" altLang="en-US" smtClean="0"/>
              <a:t>2019/4/20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336246420"/>
      </p:ext>
    </p:extLst>
  </p:cSld>
  <p:clrMap bg1="lt1" tx1="dk1" bg2="lt2" tx2="dk2" accent1="accent1" accent2="accent2" accent3="accent3" accent4="accent4" accent5="accent5" accent6="accent6" hlink="hlink" folHlink="folHlink"/>
  <p:sldLayoutIdLst>
    <p:sldLayoutId id="2147483734" r:id="rId1"/>
    <p:sldLayoutId id="2147483755" r:id="rId2"/>
    <p:sldLayoutId id="2147483756" r:id="rId3"/>
    <p:sldLayoutId id="2147483757" r:id="rId4"/>
  </p:sldLayoutIdLst>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400"/>
            <a:ext cx="12858750" cy="7232650"/>
          </a:xfrm>
          <a:prstGeom prst="rect">
            <a:avLst/>
          </a:prstGeom>
          <a:blipFill dpi="0" rotWithShape="1">
            <a:blip r:embed="rId5">
              <a:extLst>
                <a:ext uri="{BEBA8EAE-BF5A-486C-A8C5-ECC9F3942E4B}">
                  <a14:imgProps xmlns:a14="http://schemas.microsoft.com/office/drawing/2010/main">
                    <a14:imgLayer r:embed="rId6">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2209800" y="2608213"/>
            <a:ext cx="84391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dirty="0">
                <a:solidFill>
                  <a:schemeClr val="tx1">
                    <a:lumMod val="50000"/>
                    <a:lumOff val="50000"/>
                  </a:schemeClr>
                </a:solidFill>
                <a:latin typeface="方正姚体" panose="02010601030101010101" pitchFamily="2" charset="-122"/>
                <a:ea typeface="方正姚体" panose="02010601030101010101" pitchFamily="2" charset="-122"/>
                <a:cs typeface="Arial" panose="020B0604020202020204" pitchFamily="34" charset="0"/>
              </a:rPr>
              <a:t>韩范 清新淡雅</a:t>
            </a:r>
            <a:r>
              <a:rPr lang="en-US" altLang="zh-CN" sz="8000" dirty="0">
                <a:solidFill>
                  <a:schemeClr val="tx1">
                    <a:lumMod val="50000"/>
                    <a:lumOff val="50000"/>
                  </a:schemeClr>
                </a:solidFill>
                <a:latin typeface="方正姚体" panose="02010601030101010101" pitchFamily="2" charset="-122"/>
                <a:ea typeface="方正姚体" panose="02010601030101010101" pitchFamily="2" charset="-122"/>
                <a:cs typeface="Arial" panose="020B0604020202020204" pitchFamily="34" charset="0"/>
              </a:rPr>
              <a:t>PPT</a:t>
            </a:r>
            <a:endParaRPr lang="zh-CN" altLang="en-US" sz="8000" dirty="0">
              <a:solidFill>
                <a:schemeClr val="tx1">
                  <a:lumMod val="50000"/>
                  <a:lumOff val="50000"/>
                </a:schemeClr>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0" name="矩形 259"/>
          <p:cNvSpPr>
            <a:spLocks noChangeArrowheads="1"/>
          </p:cNvSpPr>
          <p:nvPr/>
        </p:nvSpPr>
        <p:spPr bwMode="auto">
          <a:xfrm>
            <a:off x="4053111" y="4401848"/>
            <a:ext cx="2044112" cy="288147"/>
          </a:xfrm>
          <a:prstGeom prst="rect">
            <a:avLst/>
          </a:prstGeom>
          <a:noFill/>
          <a:ln w="9525">
            <a:solidFill>
              <a:schemeClr val="tx1">
                <a:lumMod val="50000"/>
                <a:lumOff val="50000"/>
              </a:schemeClr>
            </a:solidFill>
            <a:miter lim="800000"/>
            <a:headEnd/>
            <a:tailEnd/>
          </a:ln>
          <a:effectLst/>
          <a:ex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汇报</a:t>
            </a: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t>
            </a:r>
          </a:p>
        </p:txBody>
      </p:sp>
      <p:sp>
        <p:nvSpPr>
          <p:cNvPr id="12" name="矩形 259"/>
          <p:cNvSpPr>
            <a:spLocks noChangeArrowheads="1"/>
          </p:cNvSpPr>
          <p:nvPr/>
        </p:nvSpPr>
        <p:spPr bwMode="auto">
          <a:xfrm>
            <a:off x="6717407" y="4401848"/>
            <a:ext cx="2180346" cy="288147"/>
          </a:xfrm>
          <a:prstGeom prst="rect">
            <a:avLst/>
          </a:prstGeom>
          <a:noFill/>
          <a:ln w="9525">
            <a:solidFill>
              <a:schemeClr val="tx1">
                <a:lumMod val="50000"/>
                <a:lumOff val="50000"/>
              </a:schemeClr>
            </a:solidFill>
            <a:miter lim="800000"/>
            <a:headEnd/>
            <a:tailEnd/>
          </a:ln>
          <a:effectLst/>
          <a:ex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Report:  </a:t>
            </a:r>
          </a:p>
        </p:txBody>
      </p:sp>
      <p:sp>
        <p:nvSpPr>
          <p:cNvPr id="14" name="矩形 259"/>
          <p:cNvSpPr>
            <a:spLocks noChangeArrowheads="1"/>
          </p:cNvSpPr>
          <p:nvPr/>
        </p:nvSpPr>
        <p:spPr bwMode="auto">
          <a:xfrm>
            <a:off x="2571752" y="2296939"/>
            <a:ext cx="7715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a:solidFill>
                  <a:schemeClr val="tx1">
                    <a:lumMod val="50000"/>
                    <a:lumOff val="50000"/>
                  </a:schemeClr>
                </a:solidFill>
                <a:cs typeface="Arial" panose="020B0604020202020204" pitchFamily="34" charset="0"/>
              </a:rPr>
              <a:t>HAN FAN PURE AND FRESH QUIETLY ELEGANT PPT</a:t>
            </a:r>
            <a:endParaRPr lang="zh-CN" altLang="en-US" sz="2400" dirty="0">
              <a:solidFill>
                <a:schemeClr val="tx1">
                  <a:lumMod val="50000"/>
                  <a:lumOff val="50000"/>
                </a:schemeClr>
              </a:solidFill>
              <a:cs typeface="Arial" panose="020B0604020202020204" pitchFamily="34" charset="0"/>
            </a:endParaRP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855316"/>
            <a:ext cx="609600" cy="609600"/>
          </a:xfrm>
          <a:prstGeom prst="rect">
            <a:avLst/>
          </a:prstGeom>
        </p:spPr>
      </p:pic>
    </p:spTree>
    <p:extLst>
      <p:ext uri="{BB962C8B-B14F-4D97-AF65-F5344CB8AC3E}">
        <p14:creationId xmlns:p14="http://schemas.microsoft.com/office/powerpoint/2010/main" val="216903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27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par>
                          <p:cTn id="24" fill="hold">
                            <p:stCondLst>
                              <p:cond delay="32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 calcmode="lin" valueType="num">
                                      <p:cBhvr>
                                        <p:cTn id="2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9"/>
                                        </p:tgtEl>
                                      </p:cBhvr>
                                    </p:animEffect>
                                  </p:childTnLst>
                                </p:cTn>
                              </p:par>
                            </p:childTnLst>
                          </p:cTn>
                        </p:par>
                        <p:par>
                          <p:cTn id="32" fill="hold">
                            <p:stCondLst>
                              <p:cond delay="410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51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4"/>
                </p:tgtEl>
              </p:cMediaNode>
            </p:audio>
          </p:childTnLst>
        </p:cTn>
      </p:par>
    </p:tnLst>
    <p:bldLst>
      <p:bldP spid="3" grpId="0" animBg="1"/>
      <p:bldP spid="9" grpId="0"/>
      <p:bldP spid="9" grpId="1"/>
      <p:bldP spid="10" grpId="0" animBg="1"/>
      <p:bldP spid="12" grpId="0" animBg="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310178" y="2096227"/>
            <a:ext cx="2748734" cy="1214935"/>
            <a:chOff x="2190177" y="1987643"/>
            <a:chExt cx="2606350" cy="1152002"/>
          </a:xfrm>
        </p:grpSpPr>
        <p:sp>
          <p:nvSpPr>
            <p:cNvPr id="2" name="Freeform 1"/>
            <p:cNvSpPr/>
            <p:nvPr/>
          </p:nvSpPr>
          <p:spPr>
            <a:xfrm>
              <a:off x="2765701" y="2191381"/>
              <a:ext cx="2030826"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alpha val="50000"/>
              </a:scheme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811" lvl="1" indent="-180811" defTabSz="750032">
                <a:lnSpc>
                  <a:spcPct val="90000"/>
                </a:lnSpc>
                <a:spcAft>
                  <a:spcPct val="15000"/>
                </a:spcAft>
                <a:buChar char="••"/>
              </a:pPr>
              <a:endParaRPr lang="id-ID" sz="1687">
                <a:latin typeface="Times New Roman" panose="02020603050405020304" pitchFamily="18" charset="0"/>
                <a:ea typeface="微软雅黑" panose="020B0503020204020204" pitchFamily="34" charset="-122"/>
                <a:sym typeface="Times New Roman" panose="02020603050405020304" pitchFamily="18" charset="0"/>
              </a:endParaRPr>
            </a:p>
            <a:p>
              <a:pPr marL="180811" lvl="1" indent="-180811" defTabSz="750032">
                <a:lnSpc>
                  <a:spcPct val="90000"/>
                </a:lnSpc>
                <a:spcAft>
                  <a:spcPct val="15000"/>
                </a:spcAft>
                <a:buChar char="••"/>
              </a:pPr>
              <a:endParaRPr lang="id-ID" sz="1687">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 name="Group 4"/>
            <p:cNvGrpSpPr/>
            <p:nvPr/>
          </p:nvGrpSpPr>
          <p:grpSpPr>
            <a:xfrm>
              <a:off x="2190177" y="1987643"/>
              <a:ext cx="1152002" cy="1152002"/>
              <a:chOff x="2030523" y="2228943"/>
              <a:chExt cx="1152002" cy="1152002"/>
            </a:xfrm>
          </p:grpSpPr>
          <p:sp>
            <p:nvSpPr>
              <p:cNvPr id="6" name="Freeform 5"/>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678">
                  <a:lnSpc>
                    <a:spcPct val="90000"/>
                  </a:lnSpc>
                  <a:spcAft>
                    <a:spcPct val="35000"/>
                  </a:spcAft>
                </a:pPr>
                <a:endParaRPr lang="id-ID" sz="2847">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39"/>
              <p:cNvSpPr>
                <a:spLocks noChangeAspect="1" noEditPoints="1"/>
              </p:cNvSpPr>
              <p:nvPr/>
            </p:nvSpPr>
            <p:spPr bwMode="auto">
              <a:xfrm>
                <a:off x="2447030" y="2591918"/>
                <a:ext cx="323026" cy="426051"/>
              </a:xfrm>
              <a:custGeom>
                <a:avLst/>
                <a:gdLst>
                  <a:gd name="T0" fmla="*/ 256 w 256"/>
                  <a:gd name="T1" fmla="*/ 48 h 336"/>
                  <a:gd name="T2" fmla="*/ 208 w 256"/>
                  <a:gd name="T3" fmla="*/ 0 h 336"/>
                  <a:gd name="T4" fmla="*/ 160 w 256"/>
                  <a:gd name="T5" fmla="*/ 48 h 336"/>
                  <a:gd name="T6" fmla="*/ 188 w 256"/>
                  <a:gd name="T7" fmla="*/ 92 h 336"/>
                  <a:gd name="T8" fmla="*/ 122 w 256"/>
                  <a:gd name="T9" fmla="*/ 150 h 336"/>
                  <a:gd name="T10" fmla="*/ 67 w 256"/>
                  <a:gd name="T11" fmla="*/ 174 h 336"/>
                  <a:gd name="T12" fmla="*/ 67 w 256"/>
                  <a:gd name="T13" fmla="*/ 92 h 336"/>
                  <a:gd name="T14" fmla="*/ 96 w 256"/>
                  <a:gd name="T15" fmla="*/ 48 h 336"/>
                  <a:gd name="T16" fmla="*/ 48 w 256"/>
                  <a:gd name="T17" fmla="*/ 0 h 336"/>
                  <a:gd name="T18" fmla="*/ 0 w 256"/>
                  <a:gd name="T19" fmla="*/ 48 h 336"/>
                  <a:gd name="T20" fmla="*/ 29 w 256"/>
                  <a:gd name="T21" fmla="*/ 92 h 336"/>
                  <a:gd name="T22" fmla="*/ 29 w 256"/>
                  <a:gd name="T23" fmla="*/ 244 h 336"/>
                  <a:gd name="T24" fmla="*/ 0 w 256"/>
                  <a:gd name="T25" fmla="*/ 288 h 336"/>
                  <a:gd name="T26" fmla="*/ 48 w 256"/>
                  <a:gd name="T27" fmla="*/ 336 h 336"/>
                  <a:gd name="T28" fmla="*/ 96 w 256"/>
                  <a:gd name="T29" fmla="*/ 288 h 336"/>
                  <a:gd name="T30" fmla="*/ 68 w 256"/>
                  <a:gd name="T31" fmla="*/ 244 h 336"/>
                  <a:gd name="T32" fmla="*/ 133 w 256"/>
                  <a:gd name="T33" fmla="*/ 186 h 336"/>
                  <a:gd name="T34" fmla="*/ 226 w 256"/>
                  <a:gd name="T35" fmla="*/ 92 h 336"/>
                  <a:gd name="T36" fmla="*/ 256 w 256"/>
                  <a:gd name="T37" fmla="*/ 48 h 336"/>
                  <a:gd name="T38" fmla="*/ 20 w 256"/>
                  <a:gd name="T39" fmla="*/ 48 h 336"/>
                  <a:gd name="T40" fmla="*/ 48 w 256"/>
                  <a:gd name="T41" fmla="*/ 20 h 336"/>
                  <a:gd name="T42" fmla="*/ 75 w 256"/>
                  <a:gd name="T43" fmla="*/ 48 h 336"/>
                  <a:gd name="T44" fmla="*/ 48 w 256"/>
                  <a:gd name="T45" fmla="*/ 76 h 336"/>
                  <a:gd name="T46" fmla="*/ 20 w 256"/>
                  <a:gd name="T47" fmla="*/ 48 h 336"/>
                  <a:gd name="T48" fmla="*/ 48 w 256"/>
                  <a:gd name="T49" fmla="*/ 316 h 336"/>
                  <a:gd name="T50" fmla="*/ 20 w 256"/>
                  <a:gd name="T51" fmla="*/ 288 h 336"/>
                  <a:gd name="T52" fmla="*/ 48 w 256"/>
                  <a:gd name="T53" fmla="*/ 260 h 336"/>
                  <a:gd name="T54" fmla="*/ 75 w 256"/>
                  <a:gd name="T55" fmla="*/ 288 h 336"/>
                  <a:gd name="T56" fmla="*/ 48 w 256"/>
                  <a:gd name="T57" fmla="*/ 316 h 336"/>
                  <a:gd name="T58" fmla="*/ 208 w 256"/>
                  <a:gd name="T59" fmla="*/ 76 h 336"/>
                  <a:gd name="T60" fmla="*/ 180 w 256"/>
                  <a:gd name="T61" fmla="*/ 48 h 336"/>
                  <a:gd name="T62" fmla="*/ 208 w 256"/>
                  <a:gd name="T63" fmla="*/ 20 h 336"/>
                  <a:gd name="T64" fmla="*/ 235 w 256"/>
                  <a:gd name="T65" fmla="*/ 48 h 336"/>
                  <a:gd name="T66" fmla="*/ 208 w 256"/>
                  <a:gd name="T67" fmla="*/ 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33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Freeform 7"/>
            <p:cNvSpPr/>
            <p:nvPr/>
          </p:nvSpPr>
          <p:spPr>
            <a:xfrm>
              <a:off x="3422858" y="2400379"/>
              <a:ext cx="1268892"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algn="ctr" defTabSz="843785">
                <a:lnSpc>
                  <a:spcPct val="90000"/>
                </a:lnSpc>
                <a:spcAft>
                  <a:spcPct val="35000"/>
                </a:spcAft>
              </a:pPr>
              <a:r>
                <a:rPr lang="en-US" sz="1687" err="1">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Phisiological</a:t>
              </a:r>
              <a:endParaRPr lang="id-ID" sz="1687">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18" name="Group 17"/>
          <p:cNvGrpSpPr/>
          <p:nvPr/>
        </p:nvGrpSpPr>
        <p:grpSpPr>
          <a:xfrm>
            <a:off x="5218008" y="2096227"/>
            <a:ext cx="2748733" cy="1214935"/>
            <a:chOff x="4947381" y="1987643"/>
            <a:chExt cx="2606349" cy="1152002"/>
          </a:xfrm>
        </p:grpSpPr>
        <p:sp>
          <p:nvSpPr>
            <p:cNvPr id="3" name="Freeform 2"/>
            <p:cNvSpPr/>
            <p:nvPr/>
          </p:nvSpPr>
          <p:spPr>
            <a:xfrm>
              <a:off x="5536713" y="2191381"/>
              <a:ext cx="201701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2">
                <a:alpha val="50000"/>
              </a:schemeClr>
            </a:solidFill>
            <a:ln>
              <a:noFill/>
            </a:ln>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811" lvl="1" indent="-180811" defTabSz="750032">
                <a:lnSpc>
                  <a:spcPct val="90000"/>
                </a:lnSpc>
                <a:spcAft>
                  <a:spcPct val="15000"/>
                </a:spcAft>
                <a:buChar char="••"/>
              </a:pPr>
              <a:endParaRPr lang="id-ID" sz="1687">
                <a:latin typeface="Times New Roman" panose="02020603050405020304" pitchFamily="18" charset="0"/>
                <a:ea typeface="微软雅黑" panose="020B0503020204020204" pitchFamily="34" charset="-122"/>
                <a:sym typeface="Times New Roman" panose="02020603050405020304" pitchFamily="18" charset="0"/>
              </a:endParaRPr>
            </a:p>
            <a:p>
              <a:pPr marL="180811" lvl="1" indent="-180811" defTabSz="750032">
                <a:lnSpc>
                  <a:spcPct val="90000"/>
                </a:lnSpc>
                <a:spcAft>
                  <a:spcPct val="15000"/>
                </a:spcAft>
                <a:buChar char="••"/>
              </a:pPr>
              <a:endParaRPr lang="id-ID" sz="1687">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 name="Group 8"/>
            <p:cNvGrpSpPr/>
            <p:nvPr/>
          </p:nvGrpSpPr>
          <p:grpSpPr>
            <a:xfrm>
              <a:off x="4947381" y="1987643"/>
              <a:ext cx="1152002" cy="1152002"/>
              <a:chOff x="4787727" y="2228943"/>
              <a:chExt cx="1152002" cy="1152002"/>
            </a:xfrm>
          </p:grpSpPr>
          <p:sp>
            <p:nvSpPr>
              <p:cNvPr id="10" name="Freeform 9"/>
              <p:cNvSpPr/>
              <p:nvPr/>
            </p:nvSpPr>
            <p:spPr>
              <a:xfrm>
                <a:off x="4787727"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678">
                  <a:lnSpc>
                    <a:spcPct val="90000"/>
                  </a:lnSpc>
                  <a:spcAft>
                    <a:spcPct val="35000"/>
                  </a:spcAft>
                </a:pPr>
                <a:endParaRPr lang="id-ID" sz="2847">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29"/>
              <p:cNvSpPr>
                <a:spLocks noChangeAspect="1" noEditPoints="1"/>
              </p:cNvSpPr>
              <p:nvPr/>
            </p:nvSpPr>
            <p:spPr bwMode="auto">
              <a:xfrm>
                <a:off x="5158727" y="2564230"/>
                <a:ext cx="410001" cy="426051"/>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1"/>
            <p:cNvSpPr/>
            <p:nvPr/>
          </p:nvSpPr>
          <p:spPr>
            <a:xfrm>
              <a:off x="6289607" y="2403813"/>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algn="ctr" defTabSz="843785">
                <a:lnSpc>
                  <a:spcPct val="90000"/>
                </a:lnSpc>
                <a:spcAft>
                  <a:spcPct val="35000"/>
                </a:spcAft>
              </a:pPr>
              <a:r>
                <a:rPr lang="en-US" sz="1687">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Esteem</a:t>
              </a:r>
              <a:endParaRPr lang="id-ID" sz="1687">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22" name="Group 21"/>
          <p:cNvGrpSpPr/>
          <p:nvPr/>
        </p:nvGrpSpPr>
        <p:grpSpPr>
          <a:xfrm>
            <a:off x="8125838" y="2096227"/>
            <a:ext cx="2645274" cy="1214935"/>
            <a:chOff x="7704586" y="1987643"/>
            <a:chExt cx="2508249" cy="1152002"/>
          </a:xfrm>
        </p:grpSpPr>
        <p:sp>
          <p:nvSpPr>
            <p:cNvPr id="4" name="Freeform 3"/>
            <p:cNvSpPr/>
            <p:nvPr/>
          </p:nvSpPr>
          <p:spPr>
            <a:xfrm>
              <a:off x="8314278" y="2191381"/>
              <a:ext cx="189855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3">
                <a:alpha val="45000"/>
              </a:schemeClr>
            </a:solidFill>
            <a:ln>
              <a:noFill/>
            </a:ln>
          </p:spPr>
          <p:style>
            <a:lnRef idx="2">
              <a:schemeClr val="accent3">
                <a:tint val="40000"/>
                <a:alpha val="90000"/>
                <a:hueOff val="461364"/>
                <a:satOff val="67252"/>
                <a:lumOff val="5018"/>
                <a:alphaOff val="0"/>
              </a:schemeClr>
            </a:lnRef>
            <a:fillRef idx="1">
              <a:schemeClr val="accent3">
                <a:tint val="40000"/>
                <a:alpha val="90000"/>
                <a:hueOff val="461364"/>
                <a:satOff val="67252"/>
                <a:lumOff val="5018"/>
                <a:alphaOff val="0"/>
              </a:schemeClr>
            </a:fillRef>
            <a:effectRef idx="0">
              <a:schemeClr val="accent3">
                <a:tint val="40000"/>
                <a:alpha val="90000"/>
                <a:hueOff val="461364"/>
                <a:satOff val="67252"/>
                <a:lumOff val="5018"/>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811" lvl="1" indent="-180811" defTabSz="750032">
                <a:lnSpc>
                  <a:spcPct val="90000"/>
                </a:lnSpc>
                <a:spcAft>
                  <a:spcPct val="15000"/>
                </a:spcAft>
                <a:buChar char="••"/>
              </a:pPr>
              <a:endParaRPr lang="id-ID" sz="1687">
                <a:latin typeface="Times New Roman" panose="02020603050405020304" pitchFamily="18" charset="0"/>
                <a:ea typeface="微软雅黑" panose="020B0503020204020204" pitchFamily="34" charset="-122"/>
                <a:sym typeface="Times New Roman" panose="02020603050405020304" pitchFamily="18" charset="0"/>
              </a:endParaRPr>
            </a:p>
            <a:p>
              <a:pPr marL="180811" lvl="1" indent="-180811" defTabSz="750032">
                <a:lnSpc>
                  <a:spcPct val="90000"/>
                </a:lnSpc>
                <a:spcAft>
                  <a:spcPct val="15000"/>
                </a:spcAft>
                <a:buChar char="••"/>
              </a:pPr>
              <a:endParaRPr lang="id-ID" sz="1687">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 name="Group 12"/>
            <p:cNvGrpSpPr/>
            <p:nvPr/>
          </p:nvGrpSpPr>
          <p:grpSpPr>
            <a:xfrm>
              <a:off x="7704586" y="1987643"/>
              <a:ext cx="1152002" cy="1152002"/>
              <a:chOff x="7544932" y="2228943"/>
              <a:chExt cx="1152002" cy="1152002"/>
            </a:xfrm>
          </p:grpSpPr>
          <p:sp>
            <p:nvSpPr>
              <p:cNvPr id="14" name="Freeform 13"/>
              <p:cNvSpPr/>
              <p:nvPr/>
            </p:nvSpPr>
            <p:spPr>
              <a:xfrm>
                <a:off x="7544932"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678">
                  <a:lnSpc>
                    <a:spcPct val="90000"/>
                  </a:lnSpc>
                  <a:spcAft>
                    <a:spcPct val="35000"/>
                  </a:spcAft>
                </a:pPr>
                <a:endParaRPr lang="id-ID" sz="2847">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54"/>
              <p:cNvSpPr>
                <a:spLocks noChangeAspect="1" noEditPoints="1"/>
              </p:cNvSpPr>
              <p:nvPr/>
            </p:nvSpPr>
            <p:spPr bwMode="auto">
              <a:xfrm>
                <a:off x="7893938" y="2553447"/>
                <a:ext cx="453989" cy="456378"/>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6" name="Freeform 15"/>
            <p:cNvSpPr/>
            <p:nvPr/>
          </p:nvSpPr>
          <p:spPr>
            <a:xfrm>
              <a:off x="9014413" y="2400379"/>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defTabSz="843785">
                <a:lnSpc>
                  <a:spcPct val="90000"/>
                </a:lnSpc>
                <a:spcAft>
                  <a:spcPct val="35000"/>
                </a:spcAft>
              </a:pPr>
              <a:r>
                <a:rPr lang="en-US" sz="1687">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Love &amp; Belonging</a:t>
              </a:r>
              <a:endParaRPr lang="id-ID" sz="1687">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cxnSp>
        <p:nvCxnSpPr>
          <p:cNvPr id="19" name="Straight Connector 18"/>
          <p:cNvCxnSpPr/>
          <p:nvPr/>
        </p:nvCxnSpPr>
        <p:spPr>
          <a:xfrm>
            <a:off x="2917143"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39535"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68838"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799786" y="3989906"/>
            <a:ext cx="2239750" cy="871521"/>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Rectangle 34"/>
          <p:cNvSpPr/>
          <p:nvPr/>
        </p:nvSpPr>
        <p:spPr>
          <a:xfrm>
            <a:off x="4718993" y="3989906"/>
            <a:ext cx="2239750" cy="871521"/>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6" name="Rectangle 35"/>
          <p:cNvSpPr/>
          <p:nvPr/>
        </p:nvSpPr>
        <p:spPr>
          <a:xfrm>
            <a:off x="7651593" y="3989906"/>
            <a:ext cx="2239750" cy="871521"/>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TextBox 39"/>
          <p:cNvSpPr txBox="1"/>
          <p:nvPr/>
        </p:nvSpPr>
        <p:spPr>
          <a:xfrm>
            <a:off x="1602883" y="5445979"/>
            <a:ext cx="9643533" cy="641779"/>
          </a:xfrm>
          <a:prstGeom prst="rect">
            <a:avLst/>
          </a:prstGeom>
          <a:noFill/>
        </p:spPr>
        <p:txBody>
          <a:bodyPr wrap="square" rtlCol="0">
            <a:spAutoFit/>
          </a:bodyPr>
          <a:lstStyle/>
          <a:p>
            <a:pPr algn="just">
              <a:lnSpc>
                <a:spcPct val="150000"/>
              </a:lnSpc>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stebus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yakamare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dono</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7"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31012774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1500"/>
                            </p:stCondLst>
                            <p:childTnLst>
                              <p:par>
                                <p:cTn id="18" presetID="17"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3000"/>
                            </p:stCondLst>
                            <p:childTnLst>
                              <p:par>
                                <p:cTn id="31" presetID="17" presetClass="entr" presetSubtype="1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strVal val="#ppt_h"/>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0033333" y="1860242"/>
            <a:ext cx="1773121" cy="1773120"/>
            <a:chOff x="1400541" y="1592431"/>
            <a:chExt cx="1296169" cy="1296168"/>
          </a:xfrm>
        </p:grpSpPr>
        <p:sp>
          <p:nvSpPr>
            <p:cNvPr id="52" name="Oval 51"/>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6">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Pie 52"/>
            <p:cNvSpPr/>
            <p:nvPr/>
          </p:nvSpPr>
          <p:spPr>
            <a:xfrm>
              <a:off x="1400541" y="1592431"/>
              <a:ext cx="1296169" cy="1296168"/>
            </a:xfrm>
            <a:prstGeom prst="pie">
              <a:avLst>
                <a:gd name="adj1" fmla="val 27111"/>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51"/>
          <p:cNvGrpSpPr/>
          <p:nvPr/>
        </p:nvGrpSpPr>
        <p:grpSpPr>
          <a:xfrm>
            <a:off x="3391320" y="1860242"/>
            <a:ext cx="1773121" cy="1773120"/>
            <a:chOff x="3099936" y="1592431"/>
            <a:chExt cx="1296169" cy="1296168"/>
          </a:xfrm>
        </p:grpSpPr>
        <p:sp>
          <p:nvSpPr>
            <p:cNvPr id="10" name="Oval 9"/>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6">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Pie 10"/>
            <p:cNvSpPr/>
            <p:nvPr/>
          </p:nvSpPr>
          <p:spPr>
            <a:xfrm>
              <a:off x="3099936" y="1592431"/>
              <a:ext cx="1296169" cy="1296168"/>
            </a:xfrm>
            <a:prstGeom prst="pie">
              <a:avLst>
                <a:gd name="adj1" fmla="val 537972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Group 60"/>
          <p:cNvGrpSpPr/>
          <p:nvPr/>
        </p:nvGrpSpPr>
        <p:grpSpPr>
          <a:xfrm>
            <a:off x="5611209" y="1860242"/>
            <a:ext cx="1773121" cy="1773120"/>
            <a:chOff x="4834295" y="1592431"/>
            <a:chExt cx="1296169" cy="1296168"/>
          </a:xfrm>
        </p:grpSpPr>
        <p:sp>
          <p:nvSpPr>
            <p:cNvPr id="14" name="Oval 13"/>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6">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Pie 14"/>
            <p:cNvSpPr/>
            <p:nvPr/>
          </p:nvSpPr>
          <p:spPr>
            <a:xfrm>
              <a:off x="4834295" y="1592431"/>
              <a:ext cx="1296169" cy="1296168"/>
            </a:xfrm>
            <a:prstGeom prst="pie">
              <a:avLst>
                <a:gd name="adj1" fmla="val 19548649"/>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61"/>
          <p:cNvGrpSpPr/>
          <p:nvPr/>
        </p:nvGrpSpPr>
        <p:grpSpPr>
          <a:xfrm>
            <a:off x="7830443" y="1860242"/>
            <a:ext cx="1773121" cy="1773120"/>
            <a:chOff x="6447291" y="1592431"/>
            <a:chExt cx="1296169" cy="1296168"/>
          </a:xfrm>
        </p:grpSpPr>
        <p:sp>
          <p:nvSpPr>
            <p:cNvPr id="18" name="Oval 17"/>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6">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Pie 18"/>
            <p:cNvSpPr/>
            <p:nvPr/>
          </p:nvSpPr>
          <p:spPr>
            <a:xfrm>
              <a:off x="6447291" y="1592431"/>
              <a:ext cx="1296169" cy="1296168"/>
            </a:xfrm>
            <a:prstGeom prst="pie">
              <a:avLst>
                <a:gd name="adj1" fmla="val 17910010"/>
                <a:gd name="adj2" fmla="val 53510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5" name="Group 52"/>
          <p:cNvGrpSpPr/>
          <p:nvPr/>
        </p:nvGrpSpPr>
        <p:grpSpPr>
          <a:xfrm>
            <a:off x="1111422" y="1860242"/>
            <a:ext cx="1773121" cy="1773120"/>
            <a:chOff x="6447291" y="1592431"/>
            <a:chExt cx="1296169" cy="1296168"/>
          </a:xfrm>
        </p:grpSpPr>
        <p:sp>
          <p:nvSpPr>
            <p:cNvPr id="56" name="Oval 55"/>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6">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Pie 56"/>
            <p:cNvSpPr/>
            <p:nvPr/>
          </p:nvSpPr>
          <p:spPr>
            <a:xfrm>
              <a:off x="6447291" y="1592431"/>
              <a:ext cx="1296169" cy="1296168"/>
            </a:xfrm>
            <a:prstGeom prst="pie">
              <a:avLst>
                <a:gd name="adj1" fmla="val 93326"/>
                <a:gd name="adj2" fmla="val 137062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9" name="Group 58"/>
          <p:cNvGrpSpPr/>
          <p:nvPr/>
        </p:nvGrpSpPr>
        <p:grpSpPr>
          <a:xfrm>
            <a:off x="746688" y="4614031"/>
            <a:ext cx="2502589" cy="1170849"/>
            <a:chOff x="5408083" y="2933595"/>
            <a:chExt cx="2372955" cy="1110199"/>
          </a:xfrm>
        </p:grpSpPr>
        <p:sp>
          <p:nvSpPr>
            <p:cNvPr id="60" name="TextBox 59"/>
            <p:cNvSpPr txBox="1"/>
            <p:nvPr/>
          </p:nvSpPr>
          <p:spPr>
            <a:xfrm>
              <a:off x="6080774" y="2933595"/>
              <a:ext cx="1014123"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Electronic</a:t>
              </a:r>
            </a:p>
          </p:txBody>
        </p:sp>
        <p:sp>
          <p:nvSpPr>
            <p:cNvPr id="61" name="Rectangle 60"/>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2" name="Group 61"/>
          <p:cNvGrpSpPr/>
          <p:nvPr/>
        </p:nvGrpSpPr>
        <p:grpSpPr>
          <a:xfrm>
            <a:off x="3026586" y="4614031"/>
            <a:ext cx="2502589" cy="1170849"/>
            <a:chOff x="5408083" y="2933595"/>
            <a:chExt cx="2372955" cy="1110199"/>
          </a:xfrm>
        </p:grpSpPr>
        <p:sp>
          <p:nvSpPr>
            <p:cNvPr id="63" name="TextBox 62"/>
            <p:cNvSpPr txBox="1"/>
            <p:nvPr/>
          </p:nvSpPr>
          <p:spPr>
            <a:xfrm>
              <a:off x="6290529" y="2933595"/>
              <a:ext cx="594612"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Food</a:t>
              </a:r>
            </a:p>
          </p:txBody>
        </p:sp>
        <p:sp>
          <p:nvSpPr>
            <p:cNvPr id="64" name="Rectangle 63"/>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5" name="Group 64"/>
          <p:cNvGrpSpPr/>
          <p:nvPr/>
        </p:nvGrpSpPr>
        <p:grpSpPr>
          <a:xfrm>
            <a:off x="5246475" y="4614031"/>
            <a:ext cx="2502589" cy="1170849"/>
            <a:chOff x="5408083" y="2933595"/>
            <a:chExt cx="2372955" cy="1110199"/>
          </a:xfrm>
        </p:grpSpPr>
        <p:sp>
          <p:nvSpPr>
            <p:cNvPr id="66" name="TextBox 65"/>
            <p:cNvSpPr txBox="1"/>
            <p:nvPr/>
          </p:nvSpPr>
          <p:spPr>
            <a:xfrm>
              <a:off x="6181851" y="2933595"/>
              <a:ext cx="811966"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Jewelry</a:t>
              </a:r>
            </a:p>
          </p:txBody>
        </p:sp>
        <p:sp>
          <p:nvSpPr>
            <p:cNvPr id="67" name="Rectangle 66"/>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8" name="Group 67"/>
          <p:cNvGrpSpPr/>
          <p:nvPr/>
        </p:nvGrpSpPr>
        <p:grpSpPr>
          <a:xfrm>
            <a:off x="7465709" y="4614031"/>
            <a:ext cx="2502589" cy="1170849"/>
            <a:chOff x="5408083" y="2933595"/>
            <a:chExt cx="2372955" cy="1110199"/>
          </a:xfrm>
        </p:grpSpPr>
        <p:sp>
          <p:nvSpPr>
            <p:cNvPr id="69" name="TextBox 68"/>
            <p:cNvSpPr txBox="1"/>
            <p:nvPr/>
          </p:nvSpPr>
          <p:spPr>
            <a:xfrm>
              <a:off x="6187930" y="2933595"/>
              <a:ext cx="799807"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Clothes</a:t>
              </a:r>
            </a:p>
          </p:txBody>
        </p:sp>
        <p:sp>
          <p:nvSpPr>
            <p:cNvPr id="70" name="Rectangle 6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71" name="Group 70"/>
          <p:cNvGrpSpPr/>
          <p:nvPr/>
        </p:nvGrpSpPr>
        <p:grpSpPr>
          <a:xfrm>
            <a:off x="9668599" y="4614031"/>
            <a:ext cx="2502589" cy="1170849"/>
            <a:chOff x="5408083" y="2933595"/>
            <a:chExt cx="2372955" cy="1110199"/>
          </a:xfrm>
        </p:grpSpPr>
        <p:sp>
          <p:nvSpPr>
            <p:cNvPr id="72" name="TextBox 71"/>
            <p:cNvSpPr txBox="1"/>
            <p:nvPr/>
          </p:nvSpPr>
          <p:spPr>
            <a:xfrm>
              <a:off x="6207266" y="2933595"/>
              <a:ext cx="761138"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Energy</a:t>
              </a:r>
            </a:p>
          </p:txBody>
        </p:sp>
        <p:sp>
          <p:nvSpPr>
            <p:cNvPr id="73" name="Rectangle 7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1487973" y="3816678"/>
            <a:ext cx="894797" cy="572321"/>
            <a:chOff x="1410561" y="3618975"/>
            <a:chExt cx="848447" cy="542675"/>
          </a:xfrm>
        </p:grpSpPr>
        <p:sp>
          <p:nvSpPr>
            <p:cNvPr id="75" name="TextBox 74"/>
            <p:cNvSpPr txBox="1"/>
            <p:nvPr/>
          </p:nvSpPr>
          <p:spPr>
            <a:xfrm>
              <a:off x="1525776" y="3618975"/>
              <a:ext cx="716389" cy="309222"/>
            </a:xfrm>
            <a:prstGeom prst="rect">
              <a:avLst/>
            </a:prstGeom>
            <a:noFill/>
          </p:spPr>
          <p:txBody>
            <a:bodyPr wrap="square" rtlCol="0">
              <a:spAutoFit/>
            </a:bodyPr>
            <a:lstStyle/>
            <a:p>
              <a:pPr algn="ctr">
                <a:lnSpc>
                  <a:spcPct val="70000"/>
                </a:lnSpc>
              </a:pPr>
              <a:r>
                <a:rPr lang="en-US"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65</a:t>
              </a:r>
              <a:r>
                <a:rPr lang="id-ID"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0" name="TextBox 79"/>
            <p:cNvSpPr txBox="1"/>
            <p:nvPr/>
          </p:nvSpPr>
          <p:spPr>
            <a:xfrm>
              <a:off x="1410561" y="3858751"/>
              <a:ext cx="848447" cy="302899"/>
            </a:xfrm>
            <a:prstGeom prst="rect">
              <a:avLst/>
            </a:prstGeom>
            <a:noFill/>
          </p:spPr>
          <p:txBody>
            <a:bodyPr wrap="none" rtlCol="0">
              <a:spAutoFit/>
            </a:bodyPr>
            <a:lstStyle/>
            <a:p>
              <a:pPr algn="ctr"/>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3" name="Group 2"/>
          <p:cNvGrpSpPr/>
          <p:nvPr/>
        </p:nvGrpSpPr>
        <p:grpSpPr>
          <a:xfrm>
            <a:off x="3830480" y="3816678"/>
            <a:ext cx="894797" cy="572321"/>
            <a:chOff x="3631727" y="3618975"/>
            <a:chExt cx="848447" cy="542675"/>
          </a:xfrm>
        </p:grpSpPr>
        <p:sp>
          <p:nvSpPr>
            <p:cNvPr id="76" name="TextBox 75"/>
            <p:cNvSpPr txBox="1"/>
            <p:nvPr/>
          </p:nvSpPr>
          <p:spPr>
            <a:xfrm>
              <a:off x="3697757" y="3618975"/>
              <a:ext cx="716389" cy="309222"/>
            </a:xfrm>
            <a:prstGeom prst="rect">
              <a:avLst/>
            </a:prstGeom>
            <a:noFill/>
          </p:spPr>
          <p:txBody>
            <a:bodyPr wrap="square" rtlCol="0">
              <a:spAutoFit/>
            </a:bodyPr>
            <a:lstStyle/>
            <a:p>
              <a:pPr algn="ctr">
                <a:lnSpc>
                  <a:spcPct val="70000"/>
                </a:lnSpc>
              </a:pPr>
              <a:r>
                <a:rPr lang="en-US"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50</a:t>
              </a:r>
              <a:r>
                <a:rPr lang="id-ID"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1" name="TextBox 80"/>
            <p:cNvSpPr txBox="1"/>
            <p:nvPr/>
          </p:nvSpPr>
          <p:spPr>
            <a:xfrm>
              <a:off x="3631727" y="3858751"/>
              <a:ext cx="848447" cy="302899"/>
            </a:xfrm>
            <a:prstGeom prst="rect">
              <a:avLst/>
            </a:prstGeom>
            <a:noFill/>
          </p:spPr>
          <p:txBody>
            <a:bodyPr wrap="none" rtlCol="0">
              <a:spAutoFit/>
            </a:bodyPr>
            <a:lstStyle/>
            <a:p>
              <a:pPr algn="ctr"/>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4" name="Group 3"/>
          <p:cNvGrpSpPr/>
          <p:nvPr/>
        </p:nvGrpSpPr>
        <p:grpSpPr>
          <a:xfrm>
            <a:off x="5977251" y="3816678"/>
            <a:ext cx="894797" cy="572321"/>
            <a:chOff x="5667295" y="3618975"/>
            <a:chExt cx="848447" cy="542675"/>
          </a:xfrm>
        </p:grpSpPr>
        <p:sp>
          <p:nvSpPr>
            <p:cNvPr id="77" name="TextBox 76"/>
            <p:cNvSpPr txBox="1"/>
            <p:nvPr/>
          </p:nvSpPr>
          <p:spPr>
            <a:xfrm>
              <a:off x="5740980" y="3618975"/>
              <a:ext cx="716389" cy="309222"/>
            </a:xfrm>
            <a:prstGeom prst="rect">
              <a:avLst/>
            </a:prstGeom>
            <a:noFill/>
          </p:spPr>
          <p:txBody>
            <a:bodyPr wrap="square" rtlCol="0">
              <a:spAutoFit/>
            </a:bodyPr>
            <a:lstStyle/>
            <a:p>
              <a:pPr algn="ctr">
                <a:lnSpc>
                  <a:spcPct val="70000"/>
                </a:lnSpc>
              </a:pPr>
              <a:r>
                <a:rPr lang="en-US"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85</a:t>
              </a:r>
              <a:r>
                <a:rPr lang="id-ID"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2" name="TextBox 81"/>
            <p:cNvSpPr txBox="1"/>
            <p:nvPr/>
          </p:nvSpPr>
          <p:spPr>
            <a:xfrm>
              <a:off x="5667295" y="3858751"/>
              <a:ext cx="848447" cy="302899"/>
            </a:xfrm>
            <a:prstGeom prst="rect">
              <a:avLst/>
            </a:prstGeom>
            <a:noFill/>
          </p:spPr>
          <p:txBody>
            <a:bodyPr wrap="none" rtlCol="0">
              <a:spAutoFit/>
            </a:bodyPr>
            <a:lstStyle/>
            <a:p>
              <a:pPr algn="ctr"/>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5" name="Group 4"/>
          <p:cNvGrpSpPr/>
          <p:nvPr/>
        </p:nvGrpSpPr>
        <p:grpSpPr>
          <a:xfrm>
            <a:off x="8269749" y="3816678"/>
            <a:ext cx="894797" cy="572321"/>
            <a:chOff x="7841041" y="3618975"/>
            <a:chExt cx="848447" cy="542675"/>
          </a:xfrm>
        </p:grpSpPr>
        <p:sp>
          <p:nvSpPr>
            <p:cNvPr id="78" name="TextBox 77"/>
            <p:cNvSpPr txBox="1"/>
            <p:nvPr/>
          </p:nvSpPr>
          <p:spPr>
            <a:xfrm>
              <a:off x="7906934" y="3618975"/>
              <a:ext cx="716389" cy="309222"/>
            </a:xfrm>
            <a:prstGeom prst="rect">
              <a:avLst/>
            </a:prstGeom>
            <a:noFill/>
          </p:spPr>
          <p:txBody>
            <a:bodyPr wrap="square" rtlCol="0">
              <a:spAutoFit/>
            </a:bodyPr>
            <a:lstStyle/>
            <a:p>
              <a:pPr algn="ctr">
                <a:lnSpc>
                  <a:spcPct val="70000"/>
                </a:lnSpc>
              </a:pPr>
              <a:r>
                <a:rPr lang="en-US"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45</a:t>
              </a:r>
              <a:r>
                <a:rPr lang="id-ID"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3" name="TextBox 82"/>
            <p:cNvSpPr txBox="1"/>
            <p:nvPr/>
          </p:nvSpPr>
          <p:spPr>
            <a:xfrm>
              <a:off x="7841041" y="3858751"/>
              <a:ext cx="848447" cy="302899"/>
            </a:xfrm>
            <a:prstGeom prst="rect">
              <a:avLst/>
            </a:prstGeom>
            <a:noFill/>
          </p:spPr>
          <p:txBody>
            <a:bodyPr wrap="none" rtlCol="0">
              <a:spAutoFit/>
            </a:bodyPr>
            <a:lstStyle/>
            <a:p>
              <a:pPr algn="ctr"/>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6" name="Group 5"/>
          <p:cNvGrpSpPr/>
          <p:nvPr/>
        </p:nvGrpSpPr>
        <p:grpSpPr>
          <a:xfrm>
            <a:off x="10472493" y="3816678"/>
            <a:ext cx="894797" cy="572321"/>
            <a:chOff x="9929684" y="3618975"/>
            <a:chExt cx="848447" cy="542675"/>
          </a:xfrm>
        </p:grpSpPr>
        <p:sp>
          <p:nvSpPr>
            <p:cNvPr id="79" name="TextBox 78"/>
            <p:cNvSpPr txBox="1"/>
            <p:nvPr/>
          </p:nvSpPr>
          <p:spPr>
            <a:xfrm>
              <a:off x="9995714" y="3618975"/>
              <a:ext cx="716389" cy="309222"/>
            </a:xfrm>
            <a:prstGeom prst="rect">
              <a:avLst/>
            </a:prstGeom>
            <a:noFill/>
          </p:spPr>
          <p:txBody>
            <a:bodyPr wrap="square" rtlCol="0">
              <a:spAutoFit/>
            </a:bodyPr>
            <a:lstStyle/>
            <a:p>
              <a:pPr algn="ctr">
                <a:lnSpc>
                  <a:spcPct val="70000"/>
                </a:lnSpc>
              </a:pPr>
              <a:r>
                <a:rPr lang="en-US"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75</a:t>
              </a:r>
              <a:r>
                <a:rPr lang="id-ID" sz="2109"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4" name="TextBox 83"/>
            <p:cNvSpPr txBox="1"/>
            <p:nvPr/>
          </p:nvSpPr>
          <p:spPr>
            <a:xfrm>
              <a:off x="9929684" y="3858751"/>
              <a:ext cx="848447" cy="302899"/>
            </a:xfrm>
            <a:prstGeom prst="rect">
              <a:avLst/>
            </a:prstGeom>
            <a:noFill/>
          </p:spPr>
          <p:txBody>
            <a:bodyPr wrap="none" rtlCol="0">
              <a:spAutoFit/>
            </a:bodyPr>
            <a:lstStyle/>
            <a:p>
              <a:pPr algn="ctr"/>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sp>
        <p:nvSpPr>
          <p:cNvPr id="47"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7871681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500"/>
                                        <p:tgtEl>
                                          <p:spTgt spid="5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up)">
                                      <p:cBhvr>
                                        <p:cTn id="45" dur="500"/>
                                        <p:tgtEl>
                                          <p:spTgt spid="6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up)">
                                      <p:cBhvr>
                                        <p:cTn id="59" dur="500"/>
                                        <p:tgtEl>
                                          <p:spTgt spid="68"/>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up)">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4772106" y="2109523"/>
            <a:ext cx="3355802" cy="3879854"/>
            <a:chOff x="4712835" y="2000250"/>
            <a:chExt cx="2929435" cy="3386904"/>
          </a:xfrm>
        </p:grpSpPr>
        <p:graphicFrame>
          <p:nvGraphicFramePr>
            <p:cNvPr id="5" name="Chart 4"/>
            <p:cNvGraphicFramePr/>
            <p:nvPr>
              <p:extLst/>
            </p:nvPr>
          </p:nvGraphicFramePr>
          <p:xfrm>
            <a:off x="4954677" y="2639280"/>
            <a:ext cx="2418250" cy="255951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4"/>
            <p:cNvGrpSpPr>
              <a:grpSpLocks noChangeAspect="1"/>
            </p:cNvGrpSpPr>
            <p:nvPr/>
          </p:nvGrpSpPr>
          <p:grpSpPr bwMode="auto">
            <a:xfrm>
              <a:off x="4712835" y="2000250"/>
              <a:ext cx="2929435" cy="3386904"/>
              <a:chOff x="2167" y="1142"/>
              <a:chExt cx="1428" cy="1651"/>
            </a:xfrm>
            <a:solidFill>
              <a:srgbClr val="937963"/>
            </a:solidFill>
          </p:grpSpPr>
          <p:sp>
            <p:nvSpPr>
              <p:cNvPr id="7" name="Freeform 5"/>
              <p:cNvSpPr>
                <a:spLocks noEditPoints="1"/>
              </p:cNvSpPr>
              <p:nvPr/>
            </p:nvSpPr>
            <p:spPr bwMode="auto">
              <a:xfrm>
                <a:off x="2287" y="1342"/>
                <a:ext cx="264" cy="227"/>
              </a:xfrm>
              <a:custGeom>
                <a:avLst/>
                <a:gdLst/>
                <a:ahLst/>
                <a:cxnLst>
                  <a:cxn ang="0">
                    <a:pos x="142" y="20"/>
                  </a:cxn>
                  <a:cxn ang="0">
                    <a:pos x="86" y="0"/>
                  </a:cxn>
                  <a:cxn ang="0">
                    <a:pos x="0" y="86"/>
                  </a:cxn>
                  <a:cxn ang="0">
                    <a:pos x="8" y="122"/>
                  </a:cxn>
                  <a:cxn ang="0">
                    <a:pos x="142" y="20"/>
                  </a:cxn>
                  <a:cxn ang="0">
                    <a:pos x="142" y="20"/>
                  </a:cxn>
                  <a:cxn ang="0">
                    <a:pos x="142" y="20"/>
                  </a:cxn>
                </a:cxnLst>
                <a:rect l="0" t="0" r="r" b="b"/>
                <a:pathLst>
                  <a:path w="142" h="122">
                    <a:moveTo>
                      <a:pt x="142" y="20"/>
                    </a:moveTo>
                    <a:cubicBezTo>
                      <a:pt x="127" y="7"/>
                      <a:pt x="108" y="0"/>
                      <a:pt x="86" y="0"/>
                    </a:cubicBezTo>
                    <a:cubicBezTo>
                      <a:pt x="39" y="0"/>
                      <a:pt x="0" y="38"/>
                      <a:pt x="0" y="86"/>
                    </a:cubicBezTo>
                    <a:cubicBezTo>
                      <a:pt x="0" y="99"/>
                      <a:pt x="3" y="111"/>
                      <a:pt x="8" y="122"/>
                    </a:cubicBezTo>
                    <a:cubicBezTo>
                      <a:pt x="45" y="80"/>
                      <a:pt x="91" y="45"/>
                      <a:pt x="142" y="20"/>
                    </a:cubicBezTo>
                    <a:close/>
                    <a:moveTo>
                      <a:pt x="142" y="20"/>
                    </a:moveTo>
                    <a:cubicBezTo>
                      <a:pt x="142" y="20"/>
                      <a:pt x="142" y="20"/>
                      <a:pt x="142" y="20"/>
                    </a:cubicBezTo>
                  </a:path>
                </a:pathLst>
              </a:custGeom>
              <a:solidFill>
                <a:schemeClr val="bg1">
                  <a:lumMod val="75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6"/>
              <p:cNvSpPr>
                <a:spLocks noEditPoints="1"/>
              </p:cNvSpPr>
              <p:nvPr/>
            </p:nvSpPr>
            <p:spPr bwMode="auto">
              <a:xfrm>
                <a:off x="2167" y="1142"/>
                <a:ext cx="1428" cy="1651"/>
              </a:xfrm>
              <a:custGeom>
                <a:avLst/>
                <a:gdLst/>
                <a:ahLst/>
                <a:cxnLst>
                  <a:cxn ang="0">
                    <a:pos x="385" y="890"/>
                  </a:cxn>
                  <a:cxn ang="0">
                    <a:pos x="770" y="505"/>
                  </a:cxn>
                  <a:cxn ang="0">
                    <a:pos x="450" y="125"/>
                  </a:cxn>
                  <a:cxn ang="0">
                    <a:pos x="450" y="53"/>
                  </a:cxn>
                  <a:cxn ang="0">
                    <a:pos x="484" y="53"/>
                  </a:cxn>
                  <a:cxn ang="0">
                    <a:pos x="504" y="26"/>
                  </a:cxn>
                  <a:cxn ang="0">
                    <a:pos x="484" y="0"/>
                  </a:cxn>
                  <a:cxn ang="0">
                    <a:pos x="286" y="0"/>
                  </a:cxn>
                  <a:cxn ang="0">
                    <a:pos x="266" y="26"/>
                  </a:cxn>
                  <a:cxn ang="0">
                    <a:pos x="286" y="53"/>
                  </a:cxn>
                  <a:cxn ang="0">
                    <a:pos x="320" y="53"/>
                  </a:cxn>
                  <a:cxn ang="0">
                    <a:pos x="320" y="125"/>
                  </a:cxn>
                  <a:cxn ang="0">
                    <a:pos x="227" y="153"/>
                  </a:cxn>
                  <a:cxn ang="0">
                    <a:pos x="91" y="256"/>
                  </a:cxn>
                  <a:cxn ang="0">
                    <a:pos x="0" y="505"/>
                  </a:cxn>
                  <a:cxn ang="0">
                    <a:pos x="385" y="890"/>
                  </a:cxn>
                  <a:cxn ang="0">
                    <a:pos x="158" y="280"/>
                  </a:cxn>
                  <a:cxn ang="0">
                    <a:pos x="232" y="224"/>
                  </a:cxn>
                  <a:cxn ang="0">
                    <a:pos x="385" y="185"/>
                  </a:cxn>
                  <a:cxn ang="0">
                    <a:pos x="705" y="505"/>
                  </a:cxn>
                  <a:cxn ang="0">
                    <a:pos x="385" y="825"/>
                  </a:cxn>
                  <a:cxn ang="0">
                    <a:pos x="65" y="505"/>
                  </a:cxn>
                  <a:cxn ang="0">
                    <a:pos x="158" y="280"/>
                  </a:cxn>
                  <a:cxn ang="0">
                    <a:pos x="158" y="280"/>
                  </a:cxn>
                  <a:cxn ang="0">
                    <a:pos x="158" y="280"/>
                  </a:cxn>
                </a:cxnLst>
                <a:rect l="0" t="0" r="r" b="b"/>
                <a:pathLst>
                  <a:path w="770" h="890">
                    <a:moveTo>
                      <a:pt x="385" y="890"/>
                    </a:moveTo>
                    <a:cubicBezTo>
                      <a:pt x="598" y="890"/>
                      <a:pt x="770" y="717"/>
                      <a:pt x="770" y="505"/>
                    </a:cubicBezTo>
                    <a:cubicBezTo>
                      <a:pt x="770" y="314"/>
                      <a:pt x="632" y="156"/>
                      <a:pt x="450" y="125"/>
                    </a:cubicBezTo>
                    <a:cubicBezTo>
                      <a:pt x="450" y="53"/>
                      <a:pt x="450" y="53"/>
                      <a:pt x="450" y="53"/>
                    </a:cubicBezTo>
                    <a:cubicBezTo>
                      <a:pt x="484" y="53"/>
                      <a:pt x="484" y="53"/>
                      <a:pt x="484" y="53"/>
                    </a:cubicBezTo>
                    <a:cubicBezTo>
                      <a:pt x="495" y="53"/>
                      <a:pt x="504" y="41"/>
                      <a:pt x="504" y="26"/>
                    </a:cubicBezTo>
                    <a:cubicBezTo>
                      <a:pt x="504" y="12"/>
                      <a:pt x="495" y="0"/>
                      <a:pt x="484" y="0"/>
                    </a:cubicBezTo>
                    <a:cubicBezTo>
                      <a:pt x="286" y="0"/>
                      <a:pt x="286" y="0"/>
                      <a:pt x="286" y="0"/>
                    </a:cubicBezTo>
                    <a:cubicBezTo>
                      <a:pt x="275" y="0"/>
                      <a:pt x="266" y="12"/>
                      <a:pt x="266" y="26"/>
                    </a:cubicBezTo>
                    <a:cubicBezTo>
                      <a:pt x="266" y="41"/>
                      <a:pt x="275" y="53"/>
                      <a:pt x="286" y="53"/>
                    </a:cubicBezTo>
                    <a:cubicBezTo>
                      <a:pt x="320" y="53"/>
                      <a:pt x="320" y="53"/>
                      <a:pt x="320" y="53"/>
                    </a:cubicBezTo>
                    <a:cubicBezTo>
                      <a:pt x="320" y="125"/>
                      <a:pt x="320" y="125"/>
                      <a:pt x="320" y="125"/>
                    </a:cubicBezTo>
                    <a:cubicBezTo>
                      <a:pt x="287" y="131"/>
                      <a:pt x="256" y="140"/>
                      <a:pt x="227" y="153"/>
                    </a:cubicBezTo>
                    <a:cubicBezTo>
                      <a:pt x="175" y="177"/>
                      <a:pt x="128" y="212"/>
                      <a:pt x="91" y="256"/>
                    </a:cubicBezTo>
                    <a:cubicBezTo>
                      <a:pt x="34" y="323"/>
                      <a:pt x="0" y="410"/>
                      <a:pt x="0" y="505"/>
                    </a:cubicBezTo>
                    <a:cubicBezTo>
                      <a:pt x="0" y="717"/>
                      <a:pt x="172" y="890"/>
                      <a:pt x="385" y="890"/>
                    </a:cubicBezTo>
                    <a:close/>
                    <a:moveTo>
                      <a:pt x="158" y="280"/>
                    </a:moveTo>
                    <a:cubicBezTo>
                      <a:pt x="180" y="258"/>
                      <a:pt x="205" y="239"/>
                      <a:pt x="232" y="224"/>
                    </a:cubicBezTo>
                    <a:cubicBezTo>
                      <a:pt x="277" y="199"/>
                      <a:pt x="330" y="185"/>
                      <a:pt x="385" y="185"/>
                    </a:cubicBezTo>
                    <a:cubicBezTo>
                      <a:pt x="562" y="185"/>
                      <a:pt x="705" y="328"/>
                      <a:pt x="705" y="505"/>
                    </a:cubicBezTo>
                    <a:cubicBezTo>
                      <a:pt x="705" y="681"/>
                      <a:pt x="562" y="825"/>
                      <a:pt x="385" y="825"/>
                    </a:cubicBezTo>
                    <a:cubicBezTo>
                      <a:pt x="209" y="825"/>
                      <a:pt x="65" y="681"/>
                      <a:pt x="65" y="505"/>
                    </a:cubicBezTo>
                    <a:cubicBezTo>
                      <a:pt x="65" y="417"/>
                      <a:pt x="101" y="337"/>
                      <a:pt x="158" y="280"/>
                    </a:cubicBezTo>
                    <a:close/>
                    <a:moveTo>
                      <a:pt x="158" y="280"/>
                    </a:moveTo>
                    <a:cubicBezTo>
                      <a:pt x="158" y="280"/>
                      <a:pt x="158" y="280"/>
                      <a:pt x="158" y="280"/>
                    </a:cubicBezTo>
                  </a:path>
                </a:pathLst>
              </a:custGeom>
              <a:solidFill>
                <a:schemeClr val="bg1">
                  <a:lumMod val="75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0" name="Group 39"/>
          <p:cNvGrpSpPr/>
          <p:nvPr/>
        </p:nvGrpSpPr>
        <p:grpSpPr>
          <a:xfrm>
            <a:off x="9482670" y="2602388"/>
            <a:ext cx="2444466" cy="951884"/>
            <a:chOff x="9028198" y="2121720"/>
            <a:chExt cx="2317843" cy="902577"/>
          </a:xfrm>
        </p:grpSpPr>
        <p:sp>
          <p:nvSpPr>
            <p:cNvPr id="41" name="TextBox 40"/>
            <p:cNvSpPr txBox="1"/>
            <p:nvPr/>
          </p:nvSpPr>
          <p:spPr>
            <a:xfrm>
              <a:off x="9120384" y="2470177"/>
              <a:ext cx="2225657"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42" name="TextBox 41"/>
            <p:cNvSpPr txBox="1"/>
            <p:nvPr/>
          </p:nvSpPr>
          <p:spPr>
            <a:xfrm>
              <a:off x="9028198" y="2121720"/>
              <a:ext cx="1762753" cy="333725"/>
            </a:xfrm>
            <a:prstGeom prst="rect">
              <a:avLst/>
            </a:prstGeom>
            <a:noFill/>
          </p:spPr>
          <p:txBody>
            <a:bodyPr wrap="square" rtlCol="0" anchor="ctr">
              <a:spAutoFit/>
            </a:bodyPr>
            <a:lstStyle/>
            <a:p>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Energy</a:t>
              </a:r>
            </a:p>
          </p:txBody>
        </p:sp>
      </p:grpSp>
      <p:grpSp>
        <p:nvGrpSpPr>
          <p:cNvPr id="43" name="Group 42"/>
          <p:cNvGrpSpPr/>
          <p:nvPr/>
        </p:nvGrpSpPr>
        <p:grpSpPr>
          <a:xfrm>
            <a:off x="9482670" y="4486868"/>
            <a:ext cx="2444466" cy="951884"/>
            <a:chOff x="9028198" y="2121720"/>
            <a:chExt cx="2317843" cy="902577"/>
          </a:xfrm>
        </p:grpSpPr>
        <p:sp>
          <p:nvSpPr>
            <p:cNvPr id="44" name="TextBox 43"/>
            <p:cNvSpPr txBox="1"/>
            <p:nvPr/>
          </p:nvSpPr>
          <p:spPr>
            <a:xfrm>
              <a:off x="9120385" y="2470177"/>
              <a:ext cx="2225656"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45" name="TextBox 44"/>
            <p:cNvSpPr txBox="1"/>
            <p:nvPr/>
          </p:nvSpPr>
          <p:spPr>
            <a:xfrm>
              <a:off x="9028198" y="2121720"/>
              <a:ext cx="2004718" cy="333725"/>
            </a:xfrm>
            <a:prstGeom prst="rect">
              <a:avLst/>
            </a:prstGeom>
            <a:noFill/>
          </p:spPr>
          <p:txBody>
            <a:bodyPr wrap="square" rtlCol="0" anchor="ctr">
              <a:spAutoFit/>
            </a:bodyPr>
            <a:lstStyle/>
            <a:p>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Medicine</a:t>
              </a:r>
            </a:p>
          </p:txBody>
        </p:sp>
      </p:grpSp>
      <p:grpSp>
        <p:nvGrpSpPr>
          <p:cNvPr id="60" name="Group 59"/>
          <p:cNvGrpSpPr/>
          <p:nvPr/>
        </p:nvGrpSpPr>
        <p:grpSpPr>
          <a:xfrm>
            <a:off x="978890" y="2582897"/>
            <a:ext cx="2381186" cy="951884"/>
            <a:chOff x="22672" y="1626836"/>
            <a:chExt cx="2257841" cy="902577"/>
          </a:xfrm>
        </p:grpSpPr>
        <p:sp>
          <p:nvSpPr>
            <p:cNvPr id="61" name="TextBox 60"/>
            <p:cNvSpPr txBox="1"/>
            <p:nvPr/>
          </p:nvSpPr>
          <p:spPr>
            <a:xfrm>
              <a:off x="22672" y="1975293"/>
              <a:ext cx="2179798"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62" name="TextBox 61"/>
            <p:cNvSpPr txBox="1"/>
            <p:nvPr/>
          </p:nvSpPr>
          <p:spPr>
            <a:xfrm>
              <a:off x="960416" y="1626836"/>
              <a:ext cx="1320097" cy="333725"/>
            </a:xfrm>
            <a:prstGeom prst="rect">
              <a:avLst/>
            </a:prstGeom>
            <a:noFill/>
          </p:spPr>
          <p:txBody>
            <a:bodyPr wrap="square" rtlCol="0" anchor="ctr">
              <a:spAutoFit/>
            </a:body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Herbal </a:t>
              </a:r>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llfe</a:t>
              </a:r>
              <a:endPar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63" name="Group 62"/>
          <p:cNvGrpSpPr/>
          <p:nvPr/>
        </p:nvGrpSpPr>
        <p:grpSpPr>
          <a:xfrm>
            <a:off x="978890" y="4471932"/>
            <a:ext cx="2381186" cy="951884"/>
            <a:chOff x="22672" y="1626836"/>
            <a:chExt cx="2257841" cy="902577"/>
          </a:xfrm>
        </p:grpSpPr>
        <p:sp>
          <p:nvSpPr>
            <p:cNvPr id="64" name="TextBox 63"/>
            <p:cNvSpPr txBox="1"/>
            <p:nvPr/>
          </p:nvSpPr>
          <p:spPr>
            <a:xfrm>
              <a:off x="22672" y="1975293"/>
              <a:ext cx="217979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65" name="TextBox 64"/>
            <p:cNvSpPr txBox="1"/>
            <p:nvPr/>
          </p:nvSpPr>
          <p:spPr>
            <a:xfrm>
              <a:off x="517388" y="1626836"/>
              <a:ext cx="1763125" cy="333725"/>
            </a:xfrm>
            <a:prstGeom prst="rect">
              <a:avLst/>
            </a:prstGeom>
            <a:noFill/>
          </p:spPr>
          <p:txBody>
            <a:bodyPr wrap="square" rtlCol="0" anchor="ctr">
              <a:spAutoFit/>
            </a:body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Electronic</a:t>
              </a:r>
            </a:p>
          </p:txBody>
        </p:sp>
      </p:grpSp>
      <p:grpSp>
        <p:nvGrpSpPr>
          <p:cNvPr id="2" name="Group 1"/>
          <p:cNvGrpSpPr/>
          <p:nvPr/>
        </p:nvGrpSpPr>
        <p:grpSpPr>
          <a:xfrm>
            <a:off x="3506295" y="2727261"/>
            <a:ext cx="760352" cy="760352"/>
            <a:chOff x="3324335" y="2585988"/>
            <a:chExt cx="720966" cy="720966"/>
          </a:xfrm>
        </p:grpSpPr>
        <p:sp>
          <p:nvSpPr>
            <p:cNvPr id="67" name="Rounded Rectangle 66"/>
            <p:cNvSpPr/>
            <p:nvPr/>
          </p:nvSpPr>
          <p:spPr>
            <a:xfrm>
              <a:off x="3324335" y="2585988"/>
              <a:ext cx="720966" cy="7209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TextBox 72"/>
            <p:cNvSpPr txBox="1"/>
            <p:nvPr/>
          </p:nvSpPr>
          <p:spPr>
            <a:xfrm>
              <a:off x="3328912" y="2842936"/>
              <a:ext cx="716389" cy="309222"/>
            </a:xfrm>
            <a:prstGeom prst="rect">
              <a:avLst/>
            </a:prstGeom>
            <a:noFill/>
          </p:spPr>
          <p:txBody>
            <a:bodyPr wrap="square" rtlCol="0">
              <a:spAutoFit/>
            </a:bodyPr>
            <a:lstStyle/>
            <a:p>
              <a:pPr algn="ctr">
                <a:lnSpc>
                  <a:spcPct val="70000"/>
                </a:lnSpc>
              </a:pPr>
              <a:r>
                <a:rPr lang="en-US"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15</a:t>
              </a:r>
              <a:r>
                <a:rPr lang="id-ID"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9" name="Group 8"/>
          <p:cNvGrpSpPr/>
          <p:nvPr/>
        </p:nvGrpSpPr>
        <p:grpSpPr>
          <a:xfrm>
            <a:off x="3506295" y="4609192"/>
            <a:ext cx="760352" cy="760352"/>
            <a:chOff x="3324335" y="4370438"/>
            <a:chExt cx="720966" cy="720966"/>
          </a:xfrm>
        </p:grpSpPr>
        <p:sp>
          <p:nvSpPr>
            <p:cNvPr id="70" name="Rounded Rectangle 69"/>
            <p:cNvSpPr/>
            <p:nvPr/>
          </p:nvSpPr>
          <p:spPr>
            <a:xfrm>
              <a:off x="3324335" y="4370438"/>
              <a:ext cx="720966" cy="7209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TextBox 73"/>
            <p:cNvSpPr txBox="1"/>
            <p:nvPr/>
          </p:nvSpPr>
          <p:spPr>
            <a:xfrm>
              <a:off x="3328912" y="4643247"/>
              <a:ext cx="716389" cy="309222"/>
            </a:xfrm>
            <a:prstGeom prst="rect">
              <a:avLst/>
            </a:prstGeom>
            <a:noFill/>
          </p:spPr>
          <p:txBody>
            <a:bodyPr wrap="square" rtlCol="0">
              <a:spAutoFit/>
            </a:bodyPr>
            <a:lstStyle/>
            <a:p>
              <a:pPr algn="ctr">
                <a:lnSpc>
                  <a:spcPct val="70000"/>
                </a:lnSpc>
              </a:pPr>
              <a:r>
                <a:rPr lang="en-US"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35</a:t>
              </a:r>
              <a:r>
                <a:rPr lang="id-ID"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3" name="Group 2"/>
          <p:cNvGrpSpPr/>
          <p:nvPr/>
        </p:nvGrpSpPr>
        <p:grpSpPr>
          <a:xfrm>
            <a:off x="8605291" y="2731545"/>
            <a:ext cx="760352" cy="760352"/>
            <a:chOff x="8159204" y="2590050"/>
            <a:chExt cx="720966" cy="720966"/>
          </a:xfrm>
        </p:grpSpPr>
        <p:sp>
          <p:nvSpPr>
            <p:cNvPr id="47" name="Rounded Rectangle 46"/>
            <p:cNvSpPr/>
            <p:nvPr/>
          </p:nvSpPr>
          <p:spPr>
            <a:xfrm>
              <a:off x="8159204" y="2590050"/>
              <a:ext cx="720966" cy="7209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TextBox 74"/>
            <p:cNvSpPr txBox="1"/>
            <p:nvPr/>
          </p:nvSpPr>
          <p:spPr>
            <a:xfrm>
              <a:off x="8163511" y="2842936"/>
              <a:ext cx="716389" cy="309222"/>
            </a:xfrm>
            <a:prstGeom prst="rect">
              <a:avLst/>
            </a:prstGeom>
            <a:noFill/>
          </p:spPr>
          <p:txBody>
            <a:bodyPr wrap="square" rtlCol="0">
              <a:spAutoFit/>
            </a:bodyPr>
            <a:lstStyle/>
            <a:p>
              <a:pPr algn="ctr">
                <a:lnSpc>
                  <a:spcPct val="70000"/>
                </a:lnSpc>
              </a:pPr>
              <a:r>
                <a:rPr lang="en-US"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25</a:t>
              </a:r>
              <a:r>
                <a:rPr lang="id-ID"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 name="Group 3"/>
          <p:cNvGrpSpPr/>
          <p:nvPr/>
        </p:nvGrpSpPr>
        <p:grpSpPr>
          <a:xfrm>
            <a:off x="8605291" y="4613477"/>
            <a:ext cx="760352" cy="760352"/>
            <a:chOff x="8159204" y="4374500"/>
            <a:chExt cx="720966" cy="720966"/>
          </a:xfrm>
        </p:grpSpPr>
        <p:sp>
          <p:nvSpPr>
            <p:cNvPr id="50" name="Rounded Rectangle 49"/>
            <p:cNvSpPr/>
            <p:nvPr/>
          </p:nvSpPr>
          <p:spPr>
            <a:xfrm>
              <a:off x="8159204" y="4374500"/>
              <a:ext cx="720966" cy="7209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TextBox 77"/>
            <p:cNvSpPr txBox="1"/>
            <p:nvPr/>
          </p:nvSpPr>
          <p:spPr>
            <a:xfrm>
              <a:off x="8159204" y="4643247"/>
              <a:ext cx="716389" cy="309222"/>
            </a:xfrm>
            <a:prstGeom prst="rect">
              <a:avLst/>
            </a:prstGeom>
            <a:noFill/>
          </p:spPr>
          <p:txBody>
            <a:bodyPr wrap="square" rtlCol="0">
              <a:spAutoFit/>
            </a:bodyPr>
            <a:lstStyle/>
            <a:p>
              <a:pPr algn="ctr">
                <a:lnSpc>
                  <a:spcPct val="70000"/>
                </a:lnSpc>
              </a:pPr>
              <a:r>
                <a:rPr lang="en-US"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25</a:t>
              </a:r>
              <a:r>
                <a:rPr lang="id-ID" sz="2109"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sp>
        <p:nvSpPr>
          <p:cNvPr id="31"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06372298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815"/>
          <p:cNvSpPr/>
          <p:nvPr/>
        </p:nvSpPr>
        <p:spPr>
          <a:xfrm>
            <a:off x="13108" y="4147189"/>
            <a:ext cx="12861125" cy="118172"/>
          </a:xfrm>
          <a:prstGeom prst="rect">
            <a:avLst/>
          </a:prstGeom>
          <a:solidFill>
            <a:schemeClr val="bg1">
              <a:lumMod val="75000"/>
            </a:schemeClr>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1358386" y="3245962"/>
            <a:ext cx="2190877" cy="689344"/>
            <a:chOff x="1287687" y="3077822"/>
            <a:chExt cx="2077390" cy="653636"/>
          </a:xfrm>
        </p:grpSpPr>
        <p:grpSp>
          <p:nvGrpSpPr>
            <p:cNvPr id="15" name="Group 1818"/>
            <p:cNvGrpSpPr/>
            <p:nvPr/>
          </p:nvGrpSpPr>
          <p:grpSpPr>
            <a:xfrm>
              <a:off x="1287687" y="3077822"/>
              <a:ext cx="2077389" cy="653636"/>
              <a:chOff x="0" y="0"/>
              <a:chExt cx="4153686" cy="1306925"/>
            </a:xfrm>
          </p:grpSpPr>
          <p:sp>
            <p:nvSpPr>
              <p:cNvPr id="16" name="Shape 1816"/>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Shape 1817"/>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1" name="TextBox 30"/>
            <p:cNvSpPr txBox="1"/>
            <p:nvPr/>
          </p:nvSpPr>
          <p:spPr>
            <a:xfrm>
              <a:off x="1287687" y="3245715"/>
              <a:ext cx="892457" cy="215349"/>
            </a:xfrm>
            <a:prstGeom prst="rect">
              <a:avLst/>
            </a:prstGeom>
            <a:noFill/>
          </p:spPr>
          <p:txBody>
            <a:bodyPr wrap="square" lIns="0" tIns="0" rIns="0" bIns="0" rtlCol="0">
              <a:spAutoFit/>
            </a:bodyPr>
            <a:lstStyle/>
            <a:p>
              <a:pPr algn="ctr"/>
              <a:r>
                <a:rPr lang="en-GB" sz="1476"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01</a:t>
              </a:r>
            </a:p>
          </p:txBody>
        </p:sp>
        <p:sp>
          <p:nvSpPr>
            <p:cNvPr id="32" name="Text Placeholder 2"/>
            <p:cNvSpPr txBox="1">
              <a:spLocks/>
            </p:cNvSpPr>
            <p:nvPr/>
          </p:nvSpPr>
          <p:spPr>
            <a:xfrm>
              <a:off x="2088194" y="3175312"/>
              <a:ext cx="1276883" cy="345128"/>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476">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Europe</a:t>
              </a:r>
            </a:p>
          </p:txBody>
        </p:sp>
      </p:grpSp>
      <p:grpSp>
        <p:nvGrpSpPr>
          <p:cNvPr id="4" name="Group 3"/>
          <p:cNvGrpSpPr/>
          <p:nvPr/>
        </p:nvGrpSpPr>
        <p:grpSpPr>
          <a:xfrm>
            <a:off x="8580621" y="3245962"/>
            <a:ext cx="2199169" cy="689344"/>
            <a:chOff x="8135812" y="3077822"/>
            <a:chExt cx="2085252" cy="653636"/>
          </a:xfrm>
        </p:grpSpPr>
        <p:grpSp>
          <p:nvGrpSpPr>
            <p:cNvPr id="23" name="Group 1830"/>
            <p:cNvGrpSpPr/>
            <p:nvPr/>
          </p:nvGrpSpPr>
          <p:grpSpPr>
            <a:xfrm>
              <a:off x="8135812" y="3077822"/>
              <a:ext cx="2077389" cy="653636"/>
              <a:chOff x="0" y="0"/>
              <a:chExt cx="4153686" cy="1306925"/>
            </a:xfrm>
          </p:grpSpPr>
          <p:sp>
            <p:nvSpPr>
              <p:cNvPr id="24" name="Shape 1828"/>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Shape 1829"/>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3" name="TextBox 32"/>
            <p:cNvSpPr txBox="1"/>
            <p:nvPr/>
          </p:nvSpPr>
          <p:spPr>
            <a:xfrm>
              <a:off x="8143674" y="3230999"/>
              <a:ext cx="892457" cy="184707"/>
            </a:xfrm>
            <a:prstGeom prst="rect">
              <a:avLst/>
            </a:prstGeom>
            <a:noFill/>
          </p:spPr>
          <p:txBody>
            <a:bodyPr wrap="square" lIns="0" tIns="0" rIns="0" bIns="0" rtlCol="0">
              <a:spAutoFit/>
            </a:bodyPr>
            <a:lstStyle/>
            <a:p>
              <a:pPr algn="ctr"/>
              <a:r>
                <a:rPr lang="en-GB" sz="1266"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03</a:t>
              </a:r>
            </a:p>
          </p:txBody>
        </p:sp>
        <p:sp>
          <p:nvSpPr>
            <p:cNvPr id="34" name="Text Placeholder 2"/>
            <p:cNvSpPr txBox="1">
              <a:spLocks/>
            </p:cNvSpPr>
            <p:nvPr/>
          </p:nvSpPr>
          <p:spPr>
            <a:xfrm>
              <a:off x="8944181" y="3177741"/>
              <a:ext cx="1276883" cy="350319"/>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476">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Africa</a:t>
              </a:r>
            </a:p>
          </p:txBody>
        </p:sp>
      </p:grpSp>
      <p:grpSp>
        <p:nvGrpSpPr>
          <p:cNvPr id="3" name="Group 2"/>
          <p:cNvGrpSpPr/>
          <p:nvPr/>
        </p:nvGrpSpPr>
        <p:grpSpPr>
          <a:xfrm>
            <a:off x="4988181" y="4483349"/>
            <a:ext cx="2190877" cy="689343"/>
            <a:chOff x="4729460" y="4251112"/>
            <a:chExt cx="2077390" cy="653635"/>
          </a:xfrm>
        </p:grpSpPr>
        <p:grpSp>
          <p:nvGrpSpPr>
            <p:cNvPr id="20" name="Group 1825"/>
            <p:cNvGrpSpPr/>
            <p:nvPr/>
          </p:nvGrpSpPr>
          <p:grpSpPr>
            <a:xfrm rot="10800000" flipH="1">
              <a:off x="4729460" y="4251112"/>
              <a:ext cx="2077390" cy="653635"/>
              <a:chOff x="0" y="0"/>
              <a:chExt cx="4153686" cy="1306925"/>
            </a:xfrm>
          </p:grpSpPr>
          <p:sp>
            <p:nvSpPr>
              <p:cNvPr id="21" name="Shape 1823"/>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Shape 1824"/>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TextBox 34"/>
            <p:cNvSpPr txBox="1"/>
            <p:nvPr/>
          </p:nvSpPr>
          <p:spPr>
            <a:xfrm>
              <a:off x="4729460" y="4559334"/>
              <a:ext cx="892457" cy="184707"/>
            </a:xfrm>
            <a:prstGeom prst="rect">
              <a:avLst/>
            </a:prstGeom>
            <a:noFill/>
          </p:spPr>
          <p:txBody>
            <a:bodyPr wrap="square" lIns="0" tIns="0" rIns="0" bIns="0" rtlCol="0">
              <a:spAutoFit/>
            </a:bodyPr>
            <a:lstStyle/>
            <a:p>
              <a:pPr algn="ctr"/>
              <a:r>
                <a:rPr lang="en-GB" sz="1266"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02</a:t>
              </a:r>
            </a:p>
          </p:txBody>
        </p:sp>
        <p:sp>
          <p:nvSpPr>
            <p:cNvPr id="36" name="Text Placeholder 2"/>
            <p:cNvSpPr txBox="1">
              <a:spLocks/>
            </p:cNvSpPr>
            <p:nvPr/>
          </p:nvSpPr>
          <p:spPr>
            <a:xfrm>
              <a:off x="5529967" y="4506076"/>
              <a:ext cx="1276883" cy="336984"/>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476">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USA</a:t>
              </a:r>
            </a:p>
          </p:txBody>
        </p:sp>
      </p:grpSp>
      <p:grpSp>
        <p:nvGrpSpPr>
          <p:cNvPr id="43" name="Group 42"/>
          <p:cNvGrpSpPr/>
          <p:nvPr/>
        </p:nvGrpSpPr>
        <p:grpSpPr>
          <a:xfrm rot="5400000" flipV="1">
            <a:off x="2088849" y="4059669"/>
            <a:ext cx="280819" cy="280819"/>
            <a:chOff x="442225" y="2838100"/>
            <a:chExt cx="266273" cy="266273"/>
          </a:xfrm>
        </p:grpSpPr>
        <p:sp>
          <p:nvSpPr>
            <p:cNvPr id="4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5" name="Group 919"/>
            <p:cNvGrpSpPr/>
            <p:nvPr/>
          </p:nvGrpSpPr>
          <p:grpSpPr>
            <a:xfrm rot="5400000">
              <a:off x="510931" y="2898570"/>
              <a:ext cx="143146" cy="145334"/>
              <a:chOff x="-674620" y="1137916"/>
              <a:chExt cx="286039" cy="290411"/>
            </a:xfrm>
          </p:grpSpPr>
          <p:sp>
            <p:nvSpPr>
              <p:cNvPr id="4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8" name="Group 47"/>
          <p:cNvGrpSpPr/>
          <p:nvPr/>
        </p:nvGrpSpPr>
        <p:grpSpPr>
          <a:xfrm rot="16200000">
            <a:off x="5716811" y="4059669"/>
            <a:ext cx="280819" cy="280819"/>
            <a:chOff x="442225" y="2838100"/>
            <a:chExt cx="266273" cy="266273"/>
          </a:xfrm>
        </p:grpSpPr>
        <p:sp>
          <p:nvSpPr>
            <p:cNvPr id="49"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919"/>
            <p:cNvGrpSpPr/>
            <p:nvPr/>
          </p:nvGrpSpPr>
          <p:grpSpPr>
            <a:xfrm rot="5400000">
              <a:off x="510931" y="2898570"/>
              <a:ext cx="143146" cy="145334"/>
              <a:chOff x="-674620" y="1137916"/>
              <a:chExt cx="286039" cy="290411"/>
            </a:xfrm>
          </p:grpSpPr>
          <p:sp>
            <p:nvSpPr>
              <p:cNvPr id="51"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3" name="Group 52"/>
          <p:cNvGrpSpPr/>
          <p:nvPr/>
        </p:nvGrpSpPr>
        <p:grpSpPr>
          <a:xfrm rot="5400000" flipV="1">
            <a:off x="9323917" y="4059669"/>
            <a:ext cx="280819" cy="280819"/>
            <a:chOff x="442225" y="2838100"/>
            <a:chExt cx="266273" cy="266273"/>
          </a:xfrm>
        </p:grpSpPr>
        <p:sp>
          <p:nvSpPr>
            <p:cNvPr id="5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919"/>
            <p:cNvGrpSpPr/>
            <p:nvPr/>
          </p:nvGrpSpPr>
          <p:grpSpPr>
            <a:xfrm rot="5400000">
              <a:off x="510931" y="2898570"/>
              <a:ext cx="143146" cy="145334"/>
              <a:chOff x="-674620" y="1137916"/>
              <a:chExt cx="286039" cy="290411"/>
            </a:xfrm>
          </p:grpSpPr>
          <p:sp>
            <p:nvSpPr>
              <p:cNvPr id="5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61" name="Group 4536"/>
          <p:cNvGrpSpPr/>
          <p:nvPr/>
        </p:nvGrpSpPr>
        <p:grpSpPr>
          <a:xfrm>
            <a:off x="1044109" y="4471922"/>
            <a:ext cx="307561" cy="307561"/>
            <a:chOff x="0" y="0"/>
            <a:chExt cx="624331" cy="624331"/>
          </a:xfrm>
        </p:grpSpPr>
        <p:sp>
          <p:nvSpPr>
            <p:cNvPr id="62"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4" name="TextBox 63"/>
          <p:cNvSpPr txBox="1"/>
          <p:nvPr/>
        </p:nvSpPr>
        <p:spPr>
          <a:xfrm>
            <a:off x="1558876"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5" name="Group 4541"/>
          <p:cNvGrpSpPr/>
          <p:nvPr/>
        </p:nvGrpSpPr>
        <p:grpSpPr>
          <a:xfrm>
            <a:off x="1044109" y="4951484"/>
            <a:ext cx="307561" cy="307561"/>
            <a:chOff x="0" y="0"/>
            <a:chExt cx="624331" cy="624331"/>
          </a:xfrm>
        </p:grpSpPr>
        <p:sp>
          <p:nvSpPr>
            <p:cNvPr id="66"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1558875"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9" name="Group 4546"/>
          <p:cNvGrpSpPr/>
          <p:nvPr/>
        </p:nvGrpSpPr>
        <p:grpSpPr>
          <a:xfrm>
            <a:off x="1044109" y="5431047"/>
            <a:ext cx="307561" cy="307561"/>
            <a:chOff x="0" y="0"/>
            <a:chExt cx="624331" cy="624331"/>
          </a:xfrm>
        </p:grpSpPr>
        <p:sp>
          <p:nvSpPr>
            <p:cNvPr id="70"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2" name="TextBox 71"/>
          <p:cNvSpPr txBox="1"/>
          <p:nvPr/>
        </p:nvSpPr>
        <p:spPr>
          <a:xfrm>
            <a:off x="1558875"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3" name="Group 4551"/>
          <p:cNvGrpSpPr/>
          <p:nvPr/>
        </p:nvGrpSpPr>
        <p:grpSpPr>
          <a:xfrm>
            <a:off x="1044109" y="5907904"/>
            <a:ext cx="307561" cy="307561"/>
            <a:chOff x="0" y="0"/>
            <a:chExt cx="624331" cy="624331"/>
          </a:xfrm>
        </p:grpSpPr>
        <p:sp>
          <p:nvSpPr>
            <p:cNvPr id="74"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6" name="TextBox 75"/>
          <p:cNvSpPr txBox="1"/>
          <p:nvPr/>
        </p:nvSpPr>
        <p:spPr>
          <a:xfrm>
            <a:off x="1558875"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7" name="Group 4536"/>
          <p:cNvGrpSpPr/>
          <p:nvPr/>
        </p:nvGrpSpPr>
        <p:grpSpPr>
          <a:xfrm>
            <a:off x="8265124" y="4471922"/>
            <a:ext cx="307561" cy="307561"/>
            <a:chOff x="0" y="0"/>
            <a:chExt cx="624331" cy="624331"/>
          </a:xfrm>
        </p:grpSpPr>
        <p:sp>
          <p:nvSpPr>
            <p:cNvPr id="78"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0" name="TextBox 79"/>
          <p:cNvSpPr txBox="1"/>
          <p:nvPr/>
        </p:nvSpPr>
        <p:spPr>
          <a:xfrm>
            <a:off x="8779890"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1" name="Group 4541"/>
          <p:cNvGrpSpPr/>
          <p:nvPr/>
        </p:nvGrpSpPr>
        <p:grpSpPr>
          <a:xfrm>
            <a:off x="8265124" y="4951484"/>
            <a:ext cx="307561" cy="307561"/>
            <a:chOff x="0" y="0"/>
            <a:chExt cx="624331" cy="624331"/>
          </a:xfrm>
        </p:grpSpPr>
        <p:sp>
          <p:nvSpPr>
            <p:cNvPr id="82"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4" name="TextBox 83"/>
          <p:cNvSpPr txBox="1"/>
          <p:nvPr/>
        </p:nvSpPr>
        <p:spPr>
          <a:xfrm>
            <a:off x="8779889"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5" name="Group 4546"/>
          <p:cNvGrpSpPr/>
          <p:nvPr/>
        </p:nvGrpSpPr>
        <p:grpSpPr>
          <a:xfrm>
            <a:off x="8265124" y="5431047"/>
            <a:ext cx="307561" cy="307561"/>
            <a:chOff x="0" y="0"/>
            <a:chExt cx="624331" cy="624331"/>
          </a:xfrm>
        </p:grpSpPr>
        <p:sp>
          <p:nvSpPr>
            <p:cNvPr id="86"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8" name="TextBox 87"/>
          <p:cNvSpPr txBox="1"/>
          <p:nvPr/>
        </p:nvSpPr>
        <p:spPr>
          <a:xfrm>
            <a:off x="8779889"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9" name="Group 4551"/>
          <p:cNvGrpSpPr/>
          <p:nvPr/>
        </p:nvGrpSpPr>
        <p:grpSpPr>
          <a:xfrm>
            <a:off x="8265124" y="5907904"/>
            <a:ext cx="307561" cy="307561"/>
            <a:chOff x="0" y="0"/>
            <a:chExt cx="624331" cy="624331"/>
          </a:xfrm>
        </p:grpSpPr>
        <p:sp>
          <p:nvSpPr>
            <p:cNvPr id="90"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2" name="TextBox 91"/>
          <p:cNvSpPr txBox="1"/>
          <p:nvPr/>
        </p:nvSpPr>
        <p:spPr>
          <a:xfrm>
            <a:off x="8779889"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3" name="Group 4536"/>
          <p:cNvGrpSpPr/>
          <p:nvPr/>
        </p:nvGrpSpPr>
        <p:grpSpPr>
          <a:xfrm>
            <a:off x="4446897" y="1975824"/>
            <a:ext cx="307561" cy="307561"/>
            <a:chOff x="0" y="0"/>
            <a:chExt cx="624331" cy="624331"/>
          </a:xfrm>
        </p:grpSpPr>
        <p:sp>
          <p:nvSpPr>
            <p:cNvPr id="94"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5"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6" name="TextBox 95"/>
          <p:cNvSpPr txBox="1"/>
          <p:nvPr/>
        </p:nvSpPr>
        <p:spPr>
          <a:xfrm>
            <a:off x="4961664" y="1959189"/>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7" name="Group 4541"/>
          <p:cNvGrpSpPr/>
          <p:nvPr/>
        </p:nvGrpSpPr>
        <p:grpSpPr>
          <a:xfrm>
            <a:off x="4446897" y="2455386"/>
            <a:ext cx="307561" cy="307561"/>
            <a:chOff x="0" y="0"/>
            <a:chExt cx="624331" cy="624331"/>
          </a:xfrm>
        </p:grpSpPr>
        <p:sp>
          <p:nvSpPr>
            <p:cNvPr id="98"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9"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0" name="TextBox 99"/>
          <p:cNvSpPr txBox="1"/>
          <p:nvPr/>
        </p:nvSpPr>
        <p:spPr>
          <a:xfrm>
            <a:off x="4961663" y="2451564"/>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1" name="Group 4546"/>
          <p:cNvGrpSpPr/>
          <p:nvPr/>
        </p:nvGrpSpPr>
        <p:grpSpPr>
          <a:xfrm>
            <a:off x="4446897" y="2934948"/>
            <a:ext cx="307561" cy="307561"/>
            <a:chOff x="0" y="0"/>
            <a:chExt cx="624331" cy="624331"/>
          </a:xfrm>
        </p:grpSpPr>
        <p:sp>
          <p:nvSpPr>
            <p:cNvPr id="102"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3"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4" name="TextBox 103"/>
          <p:cNvSpPr txBox="1"/>
          <p:nvPr/>
        </p:nvSpPr>
        <p:spPr>
          <a:xfrm>
            <a:off x="4961663" y="291303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5" name="Group 4551"/>
          <p:cNvGrpSpPr/>
          <p:nvPr/>
        </p:nvGrpSpPr>
        <p:grpSpPr>
          <a:xfrm>
            <a:off x="4446897" y="3411805"/>
            <a:ext cx="307561" cy="307561"/>
            <a:chOff x="0" y="0"/>
            <a:chExt cx="624331" cy="624331"/>
          </a:xfrm>
        </p:grpSpPr>
        <p:sp>
          <p:nvSpPr>
            <p:cNvPr id="106"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7"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8" name="TextBox 107"/>
          <p:cNvSpPr txBox="1"/>
          <p:nvPr/>
        </p:nvSpPr>
        <p:spPr>
          <a:xfrm>
            <a:off x="4961663" y="336798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19" name="Group 144"/>
          <p:cNvGrpSpPr/>
          <p:nvPr/>
        </p:nvGrpSpPr>
        <p:grpSpPr>
          <a:xfrm>
            <a:off x="1998841" y="1856293"/>
            <a:ext cx="1001719" cy="1207615"/>
            <a:chOff x="4219575" y="1416050"/>
            <a:chExt cx="687388" cy="828676"/>
          </a:xfrm>
          <a:solidFill>
            <a:schemeClr val="accent1"/>
          </a:solidFill>
        </p:grpSpPr>
        <p:sp>
          <p:nvSpPr>
            <p:cNvPr id="120"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1" name="Group 343"/>
            <p:cNvGrpSpPr/>
            <p:nvPr/>
          </p:nvGrpSpPr>
          <p:grpSpPr>
            <a:xfrm>
              <a:off x="4219575" y="1416050"/>
              <a:ext cx="687388" cy="828676"/>
              <a:chOff x="4219575" y="1416050"/>
              <a:chExt cx="687388" cy="828676"/>
            </a:xfrm>
            <a:grpFill/>
          </p:grpSpPr>
          <p:sp>
            <p:nvSpPr>
              <p:cNvPr id="122"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3"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4"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5"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6"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7"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8"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9"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0"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1"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2"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133" name="Freeform 113"/>
          <p:cNvSpPr>
            <a:spLocks/>
          </p:cNvSpPr>
          <p:nvPr/>
        </p:nvSpPr>
        <p:spPr bwMode="auto">
          <a:xfrm>
            <a:off x="5364276" y="5380789"/>
            <a:ext cx="1490078" cy="918384"/>
          </a:xfrm>
          <a:custGeom>
            <a:avLst/>
            <a:gdLst/>
            <a:ahLst/>
            <a:cxnLst>
              <a:cxn ang="0">
                <a:pos x="2667" y="186"/>
              </a:cxn>
              <a:cxn ang="0">
                <a:pos x="2594" y="86"/>
              </a:cxn>
              <a:cxn ang="0">
                <a:pos x="2535" y="205"/>
              </a:cxn>
              <a:cxn ang="0">
                <a:pos x="2487" y="275"/>
              </a:cxn>
              <a:cxn ang="0">
                <a:pos x="2309" y="357"/>
              </a:cxn>
              <a:cxn ang="0">
                <a:pos x="2175" y="458"/>
              </a:cxn>
              <a:cxn ang="0">
                <a:pos x="1986" y="587"/>
              </a:cxn>
              <a:cxn ang="0">
                <a:pos x="1955" y="470"/>
              </a:cxn>
              <a:cxn ang="0">
                <a:pos x="1955" y="357"/>
              </a:cxn>
              <a:cxn ang="0">
                <a:pos x="1866" y="373"/>
              </a:cxn>
              <a:cxn ang="0">
                <a:pos x="1824" y="492"/>
              </a:cxn>
              <a:cxn ang="0">
                <a:pos x="1750" y="428"/>
              </a:cxn>
              <a:cxn ang="0">
                <a:pos x="1931" y="321"/>
              </a:cxn>
              <a:cxn ang="0">
                <a:pos x="1873" y="275"/>
              </a:cxn>
              <a:cxn ang="0">
                <a:pos x="1747" y="241"/>
              </a:cxn>
              <a:cxn ang="0">
                <a:pos x="1607" y="305"/>
              </a:cxn>
              <a:cxn ang="0">
                <a:pos x="1610" y="244"/>
              </a:cxn>
              <a:cxn ang="0">
                <a:pos x="1555" y="196"/>
              </a:cxn>
              <a:cxn ang="0">
                <a:pos x="1417" y="134"/>
              </a:cxn>
              <a:cxn ang="0">
                <a:pos x="238" y="67"/>
              </a:cxn>
              <a:cxn ang="0">
                <a:pos x="140" y="12"/>
              </a:cxn>
              <a:cxn ang="0">
                <a:pos x="143" y="131"/>
              </a:cxn>
              <a:cxn ang="0">
                <a:pos x="43" y="357"/>
              </a:cxn>
              <a:cxn ang="0">
                <a:pos x="6" y="614"/>
              </a:cxn>
              <a:cxn ang="0">
                <a:pos x="64" y="773"/>
              </a:cxn>
              <a:cxn ang="0">
                <a:pos x="88" y="944"/>
              </a:cxn>
              <a:cxn ang="0">
                <a:pos x="232" y="1103"/>
              </a:cxn>
              <a:cxn ang="0">
                <a:pos x="495" y="1219"/>
              </a:cxn>
              <a:cxn ang="0">
                <a:pos x="803" y="1253"/>
              </a:cxn>
              <a:cxn ang="0">
                <a:pos x="971" y="1451"/>
              </a:cxn>
              <a:cxn ang="0">
                <a:pos x="1179" y="1558"/>
              </a:cxn>
              <a:cxn ang="0">
                <a:pos x="1457" y="1436"/>
              </a:cxn>
              <a:cxn ang="0">
                <a:pos x="1650" y="1430"/>
              </a:cxn>
              <a:cxn ang="0">
                <a:pos x="1705" y="1439"/>
              </a:cxn>
              <a:cxn ang="0">
                <a:pos x="1778" y="1436"/>
              </a:cxn>
              <a:cxn ang="0">
                <a:pos x="1729" y="1393"/>
              </a:cxn>
              <a:cxn ang="0">
                <a:pos x="1833" y="1366"/>
              </a:cxn>
              <a:cxn ang="0">
                <a:pos x="2129" y="1402"/>
              </a:cxn>
              <a:cxn ang="0">
                <a:pos x="2163" y="1482"/>
              </a:cxn>
              <a:cxn ang="0">
                <a:pos x="2206" y="1567"/>
              </a:cxn>
              <a:cxn ang="0">
                <a:pos x="2306" y="1634"/>
              </a:cxn>
              <a:cxn ang="0">
                <a:pos x="2309" y="1619"/>
              </a:cxn>
              <a:cxn ang="0">
                <a:pos x="2199" y="1219"/>
              </a:cxn>
              <a:cxn ang="0">
                <a:pos x="2343" y="1054"/>
              </a:cxn>
              <a:cxn ang="0">
                <a:pos x="2398" y="944"/>
              </a:cxn>
              <a:cxn ang="0">
                <a:pos x="2438" y="907"/>
              </a:cxn>
              <a:cxn ang="0">
                <a:pos x="2407" y="840"/>
              </a:cxn>
              <a:cxn ang="0">
                <a:pos x="2386" y="816"/>
              </a:cxn>
              <a:cxn ang="0">
                <a:pos x="2367" y="684"/>
              </a:cxn>
              <a:cxn ang="0">
                <a:pos x="2392" y="776"/>
              </a:cxn>
              <a:cxn ang="0">
                <a:pos x="2426" y="709"/>
              </a:cxn>
              <a:cxn ang="0">
                <a:pos x="2426" y="700"/>
              </a:cxn>
              <a:cxn ang="0">
                <a:pos x="2453" y="580"/>
              </a:cxn>
              <a:cxn ang="0">
                <a:pos x="2578" y="492"/>
              </a:cxn>
              <a:cxn ang="0">
                <a:pos x="2624" y="467"/>
              </a:cxn>
              <a:cxn ang="0">
                <a:pos x="2566" y="437"/>
              </a:cxn>
              <a:cxn ang="0">
                <a:pos x="2621" y="278"/>
              </a:cxn>
              <a:cxn ang="0">
                <a:pos x="2645" y="272"/>
              </a:cxn>
              <a:cxn ang="0">
                <a:pos x="2688" y="208"/>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2"/>
          </a:solidFill>
          <a:ln w="9525">
            <a:noFill/>
            <a:round/>
            <a:headEnd/>
            <a:tailEnd/>
          </a:ln>
        </p:spPr>
        <p:txBody>
          <a:bodyPr vert="horz" wrap="square" lIns="96435" tIns="48218" rIns="96435" bIns="48218" numCol="1" anchor="t" anchorCtr="0" compatLnSpc="1">
            <a:prstTxWarp prst="textNoShape">
              <a:avLst/>
            </a:prstTxWarp>
          </a:bodyPr>
          <a:lstStyle/>
          <a:p>
            <a:endParaRPr lang="en-US" sz="1687">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4" name="Group 45"/>
          <p:cNvGrpSpPr/>
          <p:nvPr/>
        </p:nvGrpSpPr>
        <p:grpSpPr>
          <a:xfrm>
            <a:off x="9046460" y="1920635"/>
            <a:ext cx="1116553" cy="1233615"/>
            <a:chOff x="766763" y="1246789"/>
            <a:chExt cx="2982913" cy="3295650"/>
          </a:xfrm>
          <a:solidFill>
            <a:schemeClr val="accent3"/>
          </a:solidFill>
        </p:grpSpPr>
        <p:sp>
          <p:nvSpPr>
            <p:cNvPr id="135" name="Freeform 5"/>
            <p:cNvSpPr>
              <a:spLocks/>
            </p:cNvSpPr>
            <p:nvPr/>
          </p:nvSpPr>
          <p:spPr bwMode="auto">
            <a:xfrm>
              <a:off x="766763" y="1246789"/>
              <a:ext cx="2982913" cy="3295650"/>
            </a:xfrm>
            <a:custGeom>
              <a:avLst/>
              <a:gdLst/>
              <a:ahLst/>
              <a:cxnLst>
                <a:cxn ang="0">
                  <a:pos x="977" y="424"/>
                </a:cxn>
                <a:cxn ang="0">
                  <a:pos x="914" y="417"/>
                </a:cxn>
                <a:cxn ang="0">
                  <a:pos x="905" y="397"/>
                </a:cxn>
                <a:cxn ang="0">
                  <a:pos x="855" y="354"/>
                </a:cxn>
                <a:cxn ang="0">
                  <a:pos x="814" y="267"/>
                </a:cxn>
                <a:cxn ang="0">
                  <a:pos x="784" y="212"/>
                </a:cxn>
                <a:cxn ang="0">
                  <a:pos x="756" y="142"/>
                </a:cxn>
                <a:cxn ang="0">
                  <a:pos x="763" y="104"/>
                </a:cxn>
                <a:cxn ang="0">
                  <a:pos x="680" y="106"/>
                </a:cxn>
                <a:cxn ang="0">
                  <a:pos x="607" y="86"/>
                </a:cxn>
                <a:cxn ang="0">
                  <a:pos x="556" y="113"/>
                </a:cxn>
                <a:cxn ang="0">
                  <a:pos x="458" y="77"/>
                </a:cxn>
                <a:cxn ang="0">
                  <a:pos x="424" y="37"/>
                </a:cxn>
                <a:cxn ang="0">
                  <a:pos x="412" y="4"/>
                </a:cxn>
                <a:cxn ang="0">
                  <a:pos x="344" y="11"/>
                </a:cxn>
                <a:cxn ang="0">
                  <a:pos x="255" y="25"/>
                </a:cxn>
                <a:cxn ang="0">
                  <a:pos x="187" y="25"/>
                </a:cxn>
                <a:cxn ang="0">
                  <a:pos x="136" y="75"/>
                </a:cxn>
                <a:cxn ang="0">
                  <a:pos x="115" y="130"/>
                </a:cxn>
                <a:cxn ang="0">
                  <a:pos x="55" y="180"/>
                </a:cxn>
                <a:cxn ang="0">
                  <a:pos x="8" y="249"/>
                </a:cxn>
                <a:cxn ang="0">
                  <a:pos x="18" y="306"/>
                </a:cxn>
                <a:cxn ang="0">
                  <a:pos x="5" y="374"/>
                </a:cxn>
                <a:cxn ang="0">
                  <a:pos x="23" y="411"/>
                </a:cxn>
                <a:cxn ang="0">
                  <a:pos x="41" y="438"/>
                </a:cxn>
                <a:cxn ang="0">
                  <a:pos x="62" y="460"/>
                </a:cxn>
                <a:cxn ang="0">
                  <a:pos x="80" y="487"/>
                </a:cxn>
                <a:cxn ang="0">
                  <a:pos x="107" y="505"/>
                </a:cxn>
                <a:cxn ang="0">
                  <a:pos x="152" y="523"/>
                </a:cxn>
                <a:cxn ang="0">
                  <a:pos x="214" y="517"/>
                </a:cxn>
                <a:cxn ang="0">
                  <a:pos x="263" y="506"/>
                </a:cxn>
                <a:cxn ang="0">
                  <a:pos x="317" y="496"/>
                </a:cxn>
                <a:cxn ang="0">
                  <a:pos x="372" y="526"/>
                </a:cxn>
                <a:cxn ang="0">
                  <a:pos x="409" y="547"/>
                </a:cxn>
                <a:cxn ang="0">
                  <a:pos x="402" y="587"/>
                </a:cxn>
                <a:cxn ang="0">
                  <a:pos x="401" y="624"/>
                </a:cxn>
                <a:cxn ang="0">
                  <a:pos x="445" y="680"/>
                </a:cxn>
                <a:cxn ang="0">
                  <a:pos x="461" y="719"/>
                </a:cxn>
                <a:cxn ang="0">
                  <a:pos x="461" y="783"/>
                </a:cxn>
                <a:cxn ang="0">
                  <a:pos x="440" y="831"/>
                </a:cxn>
                <a:cxn ang="0">
                  <a:pos x="464" y="920"/>
                </a:cxn>
                <a:cxn ang="0">
                  <a:pos x="480" y="991"/>
                </a:cxn>
                <a:cxn ang="0">
                  <a:pos x="493" y="1028"/>
                </a:cxn>
                <a:cxn ang="0">
                  <a:pos x="519" y="1068"/>
                </a:cxn>
                <a:cxn ang="0">
                  <a:pos x="528" y="1109"/>
                </a:cxn>
                <a:cxn ang="0">
                  <a:pos x="548" y="1138"/>
                </a:cxn>
                <a:cxn ang="0">
                  <a:pos x="597" y="1130"/>
                </a:cxn>
                <a:cxn ang="0">
                  <a:pos x="633" y="1130"/>
                </a:cxn>
                <a:cxn ang="0">
                  <a:pos x="693" y="1095"/>
                </a:cxn>
                <a:cxn ang="0">
                  <a:pos x="738" y="1041"/>
                </a:cxn>
                <a:cxn ang="0">
                  <a:pos x="758" y="982"/>
                </a:cxn>
                <a:cxn ang="0">
                  <a:pos x="787" y="928"/>
                </a:cxn>
                <a:cxn ang="0">
                  <a:pos x="849" y="851"/>
                </a:cxn>
                <a:cxn ang="0">
                  <a:pos x="873" y="775"/>
                </a:cxn>
                <a:cxn ang="0">
                  <a:pos x="855" y="707"/>
                </a:cxn>
                <a:cxn ang="0">
                  <a:pos x="880" y="624"/>
                </a:cxn>
                <a:cxn ang="0">
                  <a:pos x="951" y="559"/>
                </a:cxn>
                <a:cxn ang="0">
                  <a:pos x="1008" y="483"/>
                </a:cxn>
                <a:cxn ang="0">
                  <a:pos x="1032" y="418"/>
                </a:cxn>
              </a:cxnLst>
              <a:rect l="0" t="0" r="r" b="b"/>
              <a:pathLst>
                <a:path w="1032" h="1140">
                  <a:moveTo>
                    <a:pt x="1032" y="418"/>
                  </a:moveTo>
                  <a:cubicBezTo>
                    <a:pt x="1032" y="417"/>
                    <a:pt x="1031" y="415"/>
                    <a:pt x="1030" y="414"/>
                  </a:cubicBezTo>
                  <a:cubicBezTo>
                    <a:pt x="1030" y="412"/>
                    <a:pt x="1028" y="411"/>
                    <a:pt x="1027" y="410"/>
                  </a:cubicBezTo>
                  <a:cubicBezTo>
                    <a:pt x="1026" y="410"/>
                    <a:pt x="1023" y="413"/>
                    <a:pt x="1021" y="414"/>
                  </a:cubicBezTo>
                  <a:cubicBezTo>
                    <a:pt x="1020" y="414"/>
                    <a:pt x="1015" y="419"/>
                    <a:pt x="1011" y="419"/>
                  </a:cubicBezTo>
                  <a:cubicBezTo>
                    <a:pt x="1007" y="420"/>
                    <a:pt x="1006" y="422"/>
                    <a:pt x="1005" y="421"/>
                  </a:cubicBezTo>
                  <a:cubicBezTo>
                    <a:pt x="1003" y="421"/>
                    <a:pt x="1001" y="421"/>
                    <a:pt x="999" y="421"/>
                  </a:cubicBezTo>
                  <a:cubicBezTo>
                    <a:pt x="998" y="421"/>
                    <a:pt x="996" y="422"/>
                    <a:pt x="995" y="421"/>
                  </a:cubicBezTo>
                  <a:cubicBezTo>
                    <a:pt x="994" y="421"/>
                    <a:pt x="997" y="421"/>
                    <a:pt x="991" y="420"/>
                  </a:cubicBezTo>
                  <a:cubicBezTo>
                    <a:pt x="986" y="420"/>
                    <a:pt x="984" y="421"/>
                    <a:pt x="983" y="421"/>
                  </a:cubicBezTo>
                  <a:cubicBezTo>
                    <a:pt x="982" y="423"/>
                    <a:pt x="981" y="424"/>
                    <a:pt x="980" y="424"/>
                  </a:cubicBezTo>
                  <a:cubicBezTo>
                    <a:pt x="979" y="425"/>
                    <a:pt x="979" y="425"/>
                    <a:pt x="977" y="424"/>
                  </a:cubicBezTo>
                  <a:cubicBezTo>
                    <a:pt x="974" y="423"/>
                    <a:pt x="972" y="424"/>
                    <a:pt x="972" y="423"/>
                  </a:cubicBezTo>
                  <a:cubicBezTo>
                    <a:pt x="971" y="422"/>
                    <a:pt x="970" y="422"/>
                    <a:pt x="969" y="424"/>
                  </a:cubicBezTo>
                  <a:cubicBezTo>
                    <a:pt x="968" y="426"/>
                    <a:pt x="965" y="427"/>
                    <a:pt x="965" y="428"/>
                  </a:cubicBezTo>
                  <a:cubicBezTo>
                    <a:pt x="964" y="429"/>
                    <a:pt x="957" y="430"/>
                    <a:pt x="956" y="430"/>
                  </a:cubicBezTo>
                  <a:cubicBezTo>
                    <a:pt x="955" y="430"/>
                    <a:pt x="955" y="428"/>
                    <a:pt x="953" y="428"/>
                  </a:cubicBezTo>
                  <a:cubicBezTo>
                    <a:pt x="951" y="427"/>
                    <a:pt x="943" y="430"/>
                    <a:pt x="942" y="431"/>
                  </a:cubicBezTo>
                  <a:cubicBezTo>
                    <a:pt x="940" y="433"/>
                    <a:pt x="937" y="436"/>
                    <a:pt x="936" y="436"/>
                  </a:cubicBezTo>
                  <a:cubicBezTo>
                    <a:pt x="935" y="436"/>
                    <a:pt x="933" y="436"/>
                    <a:pt x="932" y="435"/>
                  </a:cubicBezTo>
                  <a:cubicBezTo>
                    <a:pt x="931" y="434"/>
                    <a:pt x="929" y="434"/>
                    <a:pt x="928" y="433"/>
                  </a:cubicBezTo>
                  <a:cubicBezTo>
                    <a:pt x="927" y="432"/>
                    <a:pt x="921" y="430"/>
                    <a:pt x="920" y="428"/>
                  </a:cubicBezTo>
                  <a:cubicBezTo>
                    <a:pt x="919" y="427"/>
                    <a:pt x="916" y="425"/>
                    <a:pt x="916" y="422"/>
                  </a:cubicBezTo>
                  <a:cubicBezTo>
                    <a:pt x="915" y="419"/>
                    <a:pt x="914" y="418"/>
                    <a:pt x="914" y="417"/>
                  </a:cubicBezTo>
                  <a:cubicBezTo>
                    <a:pt x="914" y="417"/>
                    <a:pt x="912" y="414"/>
                    <a:pt x="911" y="415"/>
                  </a:cubicBezTo>
                  <a:cubicBezTo>
                    <a:pt x="909" y="416"/>
                    <a:pt x="911" y="414"/>
                    <a:pt x="907" y="416"/>
                  </a:cubicBezTo>
                  <a:cubicBezTo>
                    <a:pt x="904" y="418"/>
                    <a:pt x="908" y="419"/>
                    <a:pt x="904" y="418"/>
                  </a:cubicBezTo>
                  <a:cubicBezTo>
                    <a:pt x="903" y="417"/>
                    <a:pt x="902" y="417"/>
                    <a:pt x="902" y="417"/>
                  </a:cubicBezTo>
                  <a:cubicBezTo>
                    <a:pt x="908" y="409"/>
                    <a:pt x="908" y="409"/>
                    <a:pt x="908" y="409"/>
                  </a:cubicBezTo>
                  <a:cubicBezTo>
                    <a:pt x="910" y="408"/>
                    <a:pt x="910" y="408"/>
                    <a:pt x="911" y="408"/>
                  </a:cubicBezTo>
                  <a:cubicBezTo>
                    <a:pt x="913" y="409"/>
                    <a:pt x="914" y="411"/>
                    <a:pt x="914" y="408"/>
                  </a:cubicBezTo>
                  <a:cubicBezTo>
                    <a:pt x="914" y="406"/>
                    <a:pt x="915" y="406"/>
                    <a:pt x="914" y="404"/>
                  </a:cubicBezTo>
                  <a:cubicBezTo>
                    <a:pt x="914" y="404"/>
                    <a:pt x="913" y="403"/>
                    <a:pt x="912" y="402"/>
                  </a:cubicBezTo>
                  <a:cubicBezTo>
                    <a:pt x="912" y="402"/>
                    <a:pt x="912" y="402"/>
                    <a:pt x="912" y="401"/>
                  </a:cubicBezTo>
                  <a:cubicBezTo>
                    <a:pt x="912" y="401"/>
                    <a:pt x="912" y="401"/>
                    <a:pt x="912" y="401"/>
                  </a:cubicBezTo>
                  <a:cubicBezTo>
                    <a:pt x="909" y="399"/>
                    <a:pt x="906" y="398"/>
                    <a:pt x="905" y="397"/>
                  </a:cubicBezTo>
                  <a:cubicBezTo>
                    <a:pt x="904" y="396"/>
                    <a:pt x="901" y="393"/>
                    <a:pt x="901" y="393"/>
                  </a:cubicBezTo>
                  <a:cubicBezTo>
                    <a:pt x="901" y="393"/>
                    <a:pt x="897" y="388"/>
                    <a:pt x="896" y="387"/>
                  </a:cubicBezTo>
                  <a:cubicBezTo>
                    <a:pt x="896" y="386"/>
                    <a:pt x="894" y="386"/>
                    <a:pt x="894" y="384"/>
                  </a:cubicBezTo>
                  <a:cubicBezTo>
                    <a:pt x="894" y="383"/>
                    <a:pt x="890" y="380"/>
                    <a:pt x="888" y="378"/>
                  </a:cubicBezTo>
                  <a:cubicBezTo>
                    <a:pt x="886" y="376"/>
                    <a:pt x="885" y="375"/>
                    <a:pt x="884" y="374"/>
                  </a:cubicBezTo>
                  <a:cubicBezTo>
                    <a:pt x="884" y="372"/>
                    <a:pt x="883" y="371"/>
                    <a:pt x="883" y="371"/>
                  </a:cubicBezTo>
                  <a:cubicBezTo>
                    <a:pt x="883" y="371"/>
                    <a:pt x="880" y="370"/>
                    <a:pt x="880" y="369"/>
                  </a:cubicBezTo>
                  <a:cubicBezTo>
                    <a:pt x="879" y="367"/>
                    <a:pt x="876" y="366"/>
                    <a:pt x="876" y="365"/>
                  </a:cubicBezTo>
                  <a:cubicBezTo>
                    <a:pt x="876" y="364"/>
                    <a:pt x="871" y="363"/>
                    <a:pt x="871" y="363"/>
                  </a:cubicBezTo>
                  <a:cubicBezTo>
                    <a:pt x="871" y="363"/>
                    <a:pt x="870" y="363"/>
                    <a:pt x="867" y="362"/>
                  </a:cubicBezTo>
                  <a:cubicBezTo>
                    <a:pt x="864" y="361"/>
                    <a:pt x="861" y="360"/>
                    <a:pt x="860" y="360"/>
                  </a:cubicBezTo>
                  <a:cubicBezTo>
                    <a:pt x="859" y="360"/>
                    <a:pt x="858" y="359"/>
                    <a:pt x="855" y="354"/>
                  </a:cubicBezTo>
                  <a:cubicBezTo>
                    <a:pt x="851" y="349"/>
                    <a:pt x="849" y="348"/>
                    <a:pt x="849" y="346"/>
                  </a:cubicBezTo>
                  <a:cubicBezTo>
                    <a:pt x="848" y="344"/>
                    <a:pt x="847" y="341"/>
                    <a:pt x="847" y="339"/>
                  </a:cubicBezTo>
                  <a:cubicBezTo>
                    <a:pt x="847" y="337"/>
                    <a:pt x="849" y="340"/>
                    <a:pt x="846" y="331"/>
                  </a:cubicBezTo>
                  <a:cubicBezTo>
                    <a:pt x="844" y="323"/>
                    <a:pt x="838" y="320"/>
                    <a:pt x="840" y="320"/>
                  </a:cubicBezTo>
                  <a:cubicBezTo>
                    <a:pt x="842" y="320"/>
                    <a:pt x="835" y="315"/>
                    <a:pt x="834" y="313"/>
                  </a:cubicBezTo>
                  <a:cubicBezTo>
                    <a:pt x="833" y="312"/>
                    <a:pt x="829" y="310"/>
                    <a:pt x="828" y="308"/>
                  </a:cubicBezTo>
                  <a:cubicBezTo>
                    <a:pt x="827" y="307"/>
                    <a:pt x="827" y="307"/>
                    <a:pt x="827" y="307"/>
                  </a:cubicBezTo>
                  <a:cubicBezTo>
                    <a:pt x="827" y="307"/>
                    <a:pt x="827" y="306"/>
                    <a:pt x="824" y="304"/>
                  </a:cubicBezTo>
                  <a:cubicBezTo>
                    <a:pt x="819" y="299"/>
                    <a:pt x="820" y="300"/>
                    <a:pt x="819" y="297"/>
                  </a:cubicBezTo>
                  <a:cubicBezTo>
                    <a:pt x="818" y="294"/>
                    <a:pt x="818" y="294"/>
                    <a:pt x="818" y="293"/>
                  </a:cubicBezTo>
                  <a:cubicBezTo>
                    <a:pt x="818" y="292"/>
                    <a:pt x="818" y="289"/>
                    <a:pt x="819" y="286"/>
                  </a:cubicBezTo>
                  <a:cubicBezTo>
                    <a:pt x="819" y="284"/>
                    <a:pt x="813" y="269"/>
                    <a:pt x="814" y="267"/>
                  </a:cubicBezTo>
                  <a:cubicBezTo>
                    <a:pt x="814" y="266"/>
                    <a:pt x="814" y="265"/>
                    <a:pt x="813" y="261"/>
                  </a:cubicBezTo>
                  <a:cubicBezTo>
                    <a:pt x="812" y="258"/>
                    <a:pt x="812" y="257"/>
                    <a:pt x="811" y="255"/>
                  </a:cubicBezTo>
                  <a:cubicBezTo>
                    <a:pt x="809" y="253"/>
                    <a:pt x="806" y="250"/>
                    <a:pt x="805" y="249"/>
                  </a:cubicBezTo>
                  <a:cubicBezTo>
                    <a:pt x="804" y="248"/>
                    <a:pt x="802" y="247"/>
                    <a:pt x="800" y="245"/>
                  </a:cubicBezTo>
                  <a:cubicBezTo>
                    <a:pt x="799" y="243"/>
                    <a:pt x="798" y="243"/>
                    <a:pt x="796" y="241"/>
                  </a:cubicBezTo>
                  <a:cubicBezTo>
                    <a:pt x="795" y="239"/>
                    <a:pt x="794" y="237"/>
                    <a:pt x="793" y="237"/>
                  </a:cubicBezTo>
                  <a:cubicBezTo>
                    <a:pt x="793" y="236"/>
                    <a:pt x="791" y="235"/>
                    <a:pt x="791" y="234"/>
                  </a:cubicBezTo>
                  <a:cubicBezTo>
                    <a:pt x="791" y="232"/>
                    <a:pt x="790" y="230"/>
                    <a:pt x="790" y="229"/>
                  </a:cubicBezTo>
                  <a:cubicBezTo>
                    <a:pt x="790" y="228"/>
                    <a:pt x="791" y="221"/>
                    <a:pt x="790" y="219"/>
                  </a:cubicBezTo>
                  <a:cubicBezTo>
                    <a:pt x="788" y="217"/>
                    <a:pt x="785" y="214"/>
                    <a:pt x="785" y="213"/>
                  </a:cubicBezTo>
                  <a:cubicBezTo>
                    <a:pt x="785" y="213"/>
                    <a:pt x="784" y="212"/>
                    <a:pt x="784" y="212"/>
                  </a:cubicBezTo>
                  <a:cubicBezTo>
                    <a:pt x="784" y="212"/>
                    <a:pt x="784" y="212"/>
                    <a:pt x="784" y="212"/>
                  </a:cubicBezTo>
                  <a:cubicBezTo>
                    <a:pt x="782" y="210"/>
                    <a:pt x="779" y="207"/>
                    <a:pt x="779" y="206"/>
                  </a:cubicBezTo>
                  <a:cubicBezTo>
                    <a:pt x="778" y="205"/>
                    <a:pt x="777" y="209"/>
                    <a:pt x="776" y="203"/>
                  </a:cubicBezTo>
                  <a:cubicBezTo>
                    <a:pt x="775" y="196"/>
                    <a:pt x="774" y="196"/>
                    <a:pt x="774" y="195"/>
                  </a:cubicBezTo>
                  <a:cubicBezTo>
                    <a:pt x="774" y="193"/>
                    <a:pt x="771" y="188"/>
                    <a:pt x="771" y="187"/>
                  </a:cubicBezTo>
                  <a:cubicBezTo>
                    <a:pt x="771" y="185"/>
                    <a:pt x="767" y="181"/>
                    <a:pt x="766" y="180"/>
                  </a:cubicBezTo>
                  <a:cubicBezTo>
                    <a:pt x="766" y="179"/>
                    <a:pt x="762" y="175"/>
                    <a:pt x="762" y="173"/>
                  </a:cubicBezTo>
                  <a:cubicBezTo>
                    <a:pt x="762" y="171"/>
                    <a:pt x="761" y="170"/>
                    <a:pt x="759" y="167"/>
                  </a:cubicBezTo>
                  <a:cubicBezTo>
                    <a:pt x="757" y="163"/>
                    <a:pt x="756" y="161"/>
                    <a:pt x="756" y="161"/>
                  </a:cubicBezTo>
                  <a:cubicBezTo>
                    <a:pt x="756" y="160"/>
                    <a:pt x="748" y="147"/>
                    <a:pt x="747" y="146"/>
                  </a:cubicBezTo>
                  <a:cubicBezTo>
                    <a:pt x="747" y="146"/>
                    <a:pt x="746" y="146"/>
                    <a:pt x="746" y="145"/>
                  </a:cubicBezTo>
                  <a:cubicBezTo>
                    <a:pt x="752" y="137"/>
                    <a:pt x="752" y="137"/>
                    <a:pt x="752" y="137"/>
                  </a:cubicBezTo>
                  <a:cubicBezTo>
                    <a:pt x="752" y="138"/>
                    <a:pt x="753" y="139"/>
                    <a:pt x="756" y="142"/>
                  </a:cubicBezTo>
                  <a:cubicBezTo>
                    <a:pt x="764" y="152"/>
                    <a:pt x="765" y="154"/>
                    <a:pt x="766" y="155"/>
                  </a:cubicBezTo>
                  <a:cubicBezTo>
                    <a:pt x="768" y="156"/>
                    <a:pt x="769" y="157"/>
                    <a:pt x="769" y="157"/>
                  </a:cubicBezTo>
                  <a:cubicBezTo>
                    <a:pt x="772" y="153"/>
                    <a:pt x="772" y="150"/>
                    <a:pt x="772" y="150"/>
                  </a:cubicBezTo>
                  <a:cubicBezTo>
                    <a:pt x="772" y="150"/>
                    <a:pt x="774" y="139"/>
                    <a:pt x="774" y="137"/>
                  </a:cubicBezTo>
                  <a:cubicBezTo>
                    <a:pt x="774" y="134"/>
                    <a:pt x="776" y="131"/>
                    <a:pt x="776" y="131"/>
                  </a:cubicBezTo>
                  <a:cubicBezTo>
                    <a:pt x="776" y="131"/>
                    <a:pt x="776" y="128"/>
                    <a:pt x="776" y="127"/>
                  </a:cubicBezTo>
                  <a:cubicBezTo>
                    <a:pt x="775" y="125"/>
                    <a:pt x="774" y="124"/>
                    <a:pt x="774" y="123"/>
                  </a:cubicBezTo>
                  <a:cubicBezTo>
                    <a:pt x="774" y="123"/>
                    <a:pt x="771" y="119"/>
                    <a:pt x="771" y="116"/>
                  </a:cubicBezTo>
                  <a:cubicBezTo>
                    <a:pt x="771" y="114"/>
                    <a:pt x="770" y="113"/>
                    <a:pt x="770" y="112"/>
                  </a:cubicBezTo>
                  <a:cubicBezTo>
                    <a:pt x="769" y="111"/>
                    <a:pt x="769" y="110"/>
                    <a:pt x="769" y="110"/>
                  </a:cubicBezTo>
                  <a:cubicBezTo>
                    <a:pt x="768" y="109"/>
                    <a:pt x="767" y="108"/>
                    <a:pt x="767" y="108"/>
                  </a:cubicBezTo>
                  <a:cubicBezTo>
                    <a:pt x="763" y="104"/>
                    <a:pt x="763" y="104"/>
                    <a:pt x="763" y="104"/>
                  </a:cubicBezTo>
                  <a:cubicBezTo>
                    <a:pt x="763" y="104"/>
                    <a:pt x="761" y="103"/>
                    <a:pt x="760" y="103"/>
                  </a:cubicBezTo>
                  <a:cubicBezTo>
                    <a:pt x="759" y="104"/>
                    <a:pt x="758" y="104"/>
                    <a:pt x="758" y="104"/>
                  </a:cubicBezTo>
                  <a:cubicBezTo>
                    <a:pt x="758" y="104"/>
                    <a:pt x="754" y="104"/>
                    <a:pt x="752" y="104"/>
                  </a:cubicBezTo>
                  <a:cubicBezTo>
                    <a:pt x="751" y="104"/>
                    <a:pt x="746" y="105"/>
                    <a:pt x="742" y="104"/>
                  </a:cubicBezTo>
                  <a:cubicBezTo>
                    <a:pt x="739" y="104"/>
                    <a:pt x="742" y="105"/>
                    <a:pt x="737" y="104"/>
                  </a:cubicBezTo>
                  <a:cubicBezTo>
                    <a:pt x="731" y="102"/>
                    <a:pt x="728" y="102"/>
                    <a:pt x="728" y="101"/>
                  </a:cubicBezTo>
                  <a:cubicBezTo>
                    <a:pt x="728" y="99"/>
                    <a:pt x="724" y="97"/>
                    <a:pt x="724" y="97"/>
                  </a:cubicBezTo>
                  <a:cubicBezTo>
                    <a:pt x="724" y="97"/>
                    <a:pt x="727" y="91"/>
                    <a:pt x="717" y="96"/>
                  </a:cubicBezTo>
                  <a:cubicBezTo>
                    <a:pt x="707" y="101"/>
                    <a:pt x="707" y="101"/>
                    <a:pt x="707" y="101"/>
                  </a:cubicBezTo>
                  <a:cubicBezTo>
                    <a:pt x="707" y="101"/>
                    <a:pt x="696" y="111"/>
                    <a:pt x="693" y="111"/>
                  </a:cubicBezTo>
                  <a:cubicBezTo>
                    <a:pt x="689" y="110"/>
                    <a:pt x="687" y="111"/>
                    <a:pt x="686" y="110"/>
                  </a:cubicBezTo>
                  <a:cubicBezTo>
                    <a:pt x="684" y="109"/>
                    <a:pt x="682" y="108"/>
                    <a:pt x="680" y="106"/>
                  </a:cubicBezTo>
                  <a:cubicBezTo>
                    <a:pt x="678" y="105"/>
                    <a:pt x="674" y="106"/>
                    <a:pt x="673" y="105"/>
                  </a:cubicBezTo>
                  <a:cubicBezTo>
                    <a:pt x="672" y="105"/>
                    <a:pt x="671" y="105"/>
                    <a:pt x="668" y="103"/>
                  </a:cubicBezTo>
                  <a:cubicBezTo>
                    <a:pt x="666" y="102"/>
                    <a:pt x="672" y="103"/>
                    <a:pt x="661" y="100"/>
                  </a:cubicBezTo>
                  <a:cubicBezTo>
                    <a:pt x="650" y="97"/>
                    <a:pt x="652" y="99"/>
                    <a:pt x="649" y="97"/>
                  </a:cubicBezTo>
                  <a:cubicBezTo>
                    <a:pt x="646" y="95"/>
                    <a:pt x="642" y="95"/>
                    <a:pt x="642" y="95"/>
                  </a:cubicBezTo>
                  <a:cubicBezTo>
                    <a:pt x="642" y="95"/>
                    <a:pt x="637" y="97"/>
                    <a:pt x="637" y="97"/>
                  </a:cubicBezTo>
                  <a:cubicBezTo>
                    <a:pt x="636" y="98"/>
                    <a:pt x="629" y="98"/>
                    <a:pt x="629" y="98"/>
                  </a:cubicBezTo>
                  <a:cubicBezTo>
                    <a:pt x="629" y="98"/>
                    <a:pt x="627" y="99"/>
                    <a:pt x="627" y="96"/>
                  </a:cubicBezTo>
                  <a:cubicBezTo>
                    <a:pt x="626" y="94"/>
                    <a:pt x="626" y="91"/>
                    <a:pt x="626" y="91"/>
                  </a:cubicBezTo>
                  <a:cubicBezTo>
                    <a:pt x="626" y="91"/>
                    <a:pt x="621" y="91"/>
                    <a:pt x="619" y="90"/>
                  </a:cubicBezTo>
                  <a:cubicBezTo>
                    <a:pt x="617" y="89"/>
                    <a:pt x="613" y="90"/>
                    <a:pt x="611" y="89"/>
                  </a:cubicBezTo>
                  <a:cubicBezTo>
                    <a:pt x="610" y="88"/>
                    <a:pt x="607" y="86"/>
                    <a:pt x="607" y="86"/>
                  </a:cubicBezTo>
                  <a:cubicBezTo>
                    <a:pt x="604" y="83"/>
                    <a:pt x="606" y="84"/>
                    <a:pt x="602" y="82"/>
                  </a:cubicBezTo>
                  <a:cubicBezTo>
                    <a:pt x="599" y="80"/>
                    <a:pt x="600" y="82"/>
                    <a:pt x="599" y="80"/>
                  </a:cubicBezTo>
                  <a:cubicBezTo>
                    <a:pt x="598" y="78"/>
                    <a:pt x="600" y="81"/>
                    <a:pt x="598" y="78"/>
                  </a:cubicBezTo>
                  <a:cubicBezTo>
                    <a:pt x="596" y="76"/>
                    <a:pt x="582" y="78"/>
                    <a:pt x="581" y="78"/>
                  </a:cubicBezTo>
                  <a:cubicBezTo>
                    <a:pt x="580" y="78"/>
                    <a:pt x="575" y="79"/>
                    <a:pt x="574" y="79"/>
                  </a:cubicBezTo>
                  <a:cubicBezTo>
                    <a:pt x="572" y="79"/>
                    <a:pt x="574" y="76"/>
                    <a:pt x="572" y="79"/>
                  </a:cubicBezTo>
                  <a:cubicBezTo>
                    <a:pt x="570" y="82"/>
                    <a:pt x="570" y="80"/>
                    <a:pt x="570" y="80"/>
                  </a:cubicBezTo>
                  <a:cubicBezTo>
                    <a:pt x="570" y="80"/>
                    <a:pt x="559" y="91"/>
                    <a:pt x="559" y="92"/>
                  </a:cubicBezTo>
                  <a:cubicBezTo>
                    <a:pt x="559" y="93"/>
                    <a:pt x="558" y="98"/>
                    <a:pt x="558" y="98"/>
                  </a:cubicBezTo>
                  <a:cubicBezTo>
                    <a:pt x="558" y="99"/>
                    <a:pt x="559" y="103"/>
                    <a:pt x="559" y="104"/>
                  </a:cubicBezTo>
                  <a:cubicBezTo>
                    <a:pt x="559" y="104"/>
                    <a:pt x="559" y="105"/>
                    <a:pt x="558" y="107"/>
                  </a:cubicBezTo>
                  <a:cubicBezTo>
                    <a:pt x="557" y="109"/>
                    <a:pt x="559" y="111"/>
                    <a:pt x="556" y="113"/>
                  </a:cubicBezTo>
                  <a:cubicBezTo>
                    <a:pt x="553" y="115"/>
                    <a:pt x="544" y="117"/>
                    <a:pt x="542" y="117"/>
                  </a:cubicBezTo>
                  <a:cubicBezTo>
                    <a:pt x="540" y="117"/>
                    <a:pt x="537" y="118"/>
                    <a:pt x="535" y="116"/>
                  </a:cubicBezTo>
                  <a:cubicBezTo>
                    <a:pt x="533" y="113"/>
                    <a:pt x="531" y="112"/>
                    <a:pt x="531" y="111"/>
                  </a:cubicBezTo>
                  <a:cubicBezTo>
                    <a:pt x="530" y="110"/>
                    <a:pt x="532" y="112"/>
                    <a:pt x="529" y="109"/>
                  </a:cubicBezTo>
                  <a:cubicBezTo>
                    <a:pt x="525" y="106"/>
                    <a:pt x="503" y="104"/>
                    <a:pt x="501" y="104"/>
                  </a:cubicBezTo>
                  <a:cubicBezTo>
                    <a:pt x="500" y="103"/>
                    <a:pt x="494" y="105"/>
                    <a:pt x="493" y="104"/>
                  </a:cubicBezTo>
                  <a:cubicBezTo>
                    <a:pt x="492" y="103"/>
                    <a:pt x="489" y="101"/>
                    <a:pt x="490" y="100"/>
                  </a:cubicBezTo>
                  <a:cubicBezTo>
                    <a:pt x="490" y="98"/>
                    <a:pt x="488" y="97"/>
                    <a:pt x="488" y="95"/>
                  </a:cubicBezTo>
                  <a:cubicBezTo>
                    <a:pt x="488" y="93"/>
                    <a:pt x="487" y="92"/>
                    <a:pt x="487" y="90"/>
                  </a:cubicBezTo>
                  <a:cubicBezTo>
                    <a:pt x="487" y="88"/>
                    <a:pt x="486" y="86"/>
                    <a:pt x="485" y="85"/>
                  </a:cubicBezTo>
                  <a:cubicBezTo>
                    <a:pt x="483" y="84"/>
                    <a:pt x="469" y="81"/>
                    <a:pt x="468" y="80"/>
                  </a:cubicBezTo>
                  <a:cubicBezTo>
                    <a:pt x="467" y="79"/>
                    <a:pt x="462" y="79"/>
                    <a:pt x="458" y="77"/>
                  </a:cubicBezTo>
                  <a:cubicBezTo>
                    <a:pt x="454" y="74"/>
                    <a:pt x="452" y="75"/>
                    <a:pt x="450" y="75"/>
                  </a:cubicBezTo>
                  <a:cubicBezTo>
                    <a:pt x="448" y="75"/>
                    <a:pt x="448" y="76"/>
                    <a:pt x="446" y="76"/>
                  </a:cubicBezTo>
                  <a:cubicBezTo>
                    <a:pt x="444" y="75"/>
                    <a:pt x="443" y="77"/>
                    <a:pt x="441" y="75"/>
                  </a:cubicBezTo>
                  <a:cubicBezTo>
                    <a:pt x="438" y="73"/>
                    <a:pt x="429" y="71"/>
                    <a:pt x="428" y="70"/>
                  </a:cubicBezTo>
                  <a:cubicBezTo>
                    <a:pt x="427" y="70"/>
                    <a:pt x="422" y="69"/>
                    <a:pt x="420" y="67"/>
                  </a:cubicBezTo>
                  <a:cubicBezTo>
                    <a:pt x="418" y="65"/>
                    <a:pt x="420" y="65"/>
                    <a:pt x="417" y="64"/>
                  </a:cubicBezTo>
                  <a:cubicBezTo>
                    <a:pt x="414" y="62"/>
                    <a:pt x="416" y="65"/>
                    <a:pt x="414" y="62"/>
                  </a:cubicBezTo>
                  <a:cubicBezTo>
                    <a:pt x="412" y="59"/>
                    <a:pt x="415" y="67"/>
                    <a:pt x="412" y="60"/>
                  </a:cubicBezTo>
                  <a:cubicBezTo>
                    <a:pt x="410" y="54"/>
                    <a:pt x="410" y="54"/>
                    <a:pt x="411" y="52"/>
                  </a:cubicBezTo>
                  <a:cubicBezTo>
                    <a:pt x="413" y="50"/>
                    <a:pt x="412" y="49"/>
                    <a:pt x="414" y="48"/>
                  </a:cubicBezTo>
                  <a:cubicBezTo>
                    <a:pt x="417" y="47"/>
                    <a:pt x="418" y="47"/>
                    <a:pt x="420" y="44"/>
                  </a:cubicBezTo>
                  <a:cubicBezTo>
                    <a:pt x="422" y="40"/>
                    <a:pt x="424" y="39"/>
                    <a:pt x="424" y="37"/>
                  </a:cubicBezTo>
                  <a:cubicBezTo>
                    <a:pt x="424" y="34"/>
                    <a:pt x="423" y="33"/>
                    <a:pt x="423" y="32"/>
                  </a:cubicBezTo>
                  <a:cubicBezTo>
                    <a:pt x="424" y="31"/>
                    <a:pt x="423" y="28"/>
                    <a:pt x="422" y="27"/>
                  </a:cubicBezTo>
                  <a:cubicBezTo>
                    <a:pt x="421" y="26"/>
                    <a:pt x="419" y="26"/>
                    <a:pt x="418" y="24"/>
                  </a:cubicBezTo>
                  <a:cubicBezTo>
                    <a:pt x="417" y="22"/>
                    <a:pt x="416" y="22"/>
                    <a:pt x="415" y="21"/>
                  </a:cubicBezTo>
                  <a:cubicBezTo>
                    <a:pt x="415" y="20"/>
                    <a:pt x="411" y="23"/>
                    <a:pt x="415" y="18"/>
                  </a:cubicBezTo>
                  <a:cubicBezTo>
                    <a:pt x="419" y="14"/>
                    <a:pt x="420" y="12"/>
                    <a:pt x="421" y="12"/>
                  </a:cubicBezTo>
                  <a:cubicBezTo>
                    <a:pt x="424" y="10"/>
                    <a:pt x="426" y="6"/>
                    <a:pt x="426" y="5"/>
                  </a:cubicBezTo>
                  <a:cubicBezTo>
                    <a:pt x="426" y="3"/>
                    <a:pt x="428" y="4"/>
                    <a:pt x="426" y="3"/>
                  </a:cubicBezTo>
                  <a:cubicBezTo>
                    <a:pt x="423" y="1"/>
                    <a:pt x="420" y="2"/>
                    <a:pt x="420" y="3"/>
                  </a:cubicBezTo>
                  <a:cubicBezTo>
                    <a:pt x="420" y="4"/>
                    <a:pt x="419" y="5"/>
                    <a:pt x="419" y="6"/>
                  </a:cubicBezTo>
                  <a:cubicBezTo>
                    <a:pt x="418" y="7"/>
                    <a:pt x="417" y="9"/>
                    <a:pt x="414" y="7"/>
                  </a:cubicBezTo>
                  <a:cubicBezTo>
                    <a:pt x="412" y="6"/>
                    <a:pt x="413" y="5"/>
                    <a:pt x="412" y="4"/>
                  </a:cubicBezTo>
                  <a:cubicBezTo>
                    <a:pt x="411" y="2"/>
                    <a:pt x="411" y="0"/>
                    <a:pt x="409" y="0"/>
                  </a:cubicBezTo>
                  <a:cubicBezTo>
                    <a:pt x="407" y="1"/>
                    <a:pt x="400" y="1"/>
                    <a:pt x="397" y="2"/>
                  </a:cubicBezTo>
                  <a:cubicBezTo>
                    <a:pt x="394" y="4"/>
                    <a:pt x="394" y="4"/>
                    <a:pt x="393" y="5"/>
                  </a:cubicBezTo>
                  <a:cubicBezTo>
                    <a:pt x="392" y="5"/>
                    <a:pt x="392" y="7"/>
                    <a:pt x="388" y="6"/>
                  </a:cubicBezTo>
                  <a:cubicBezTo>
                    <a:pt x="384" y="4"/>
                    <a:pt x="386" y="4"/>
                    <a:pt x="383" y="4"/>
                  </a:cubicBezTo>
                  <a:cubicBezTo>
                    <a:pt x="381" y="4"/>
                    <a:pt x="389" y="6"/>
                    <a:pt x="383" y="6"/>
                  </a:cubicBezTo>
                  <a:cubicBezTo>
                    <a:pt x="377" y="6"/>
                    <a:pt x="377" y="6"/>
                    <a:pt x="375" y="6"/>
                  </a:cubicBezTo>
                  <a:cubicBezTo>
                    <a:pt x="369" y="3"/>
                    <a:pt x="367" y="4"/>
                    <a:pt x="367" y="4"/>
                  </a:cubicBezTo>
                  <a:cubicBezTo>
                    <a:pt x="367" y="4"/>
                    <a:pt x="362" y="6"/>
                    <a:pt x="358" y="6"/>
                  </a:cubicBezTo>
                  <a:cubicBezTo>
                    <a:pt x="355" y="6"/>
                    <a:pt x="353" y="5"/>
                    <a:pt x="352" y="6"/>
                  </a:cubicBezTo>
                  <a:cubicBezTo>
                    <a:pt x="351" y="6"/>
                    <a:pt x="347" y="7"/>
                    <a:pt x="346" y="9"/>
                  </a:cubicBezTo>
                  <a:cubicBezTo>
                    <a:pt x="346" y="10"/>
                    <a:pt x="347" y="10"/>
                    <a:pt x="344" y="11"/>
                  </a:cubicBezTo>
                  <a:cubicBezTo>
                    <a:pt x="342" y="11"/>
                    <a:pt x="343" y="13"/>
                    <a:pt x="340" y="12"/>
                  </a:cubicBezTo>
                  <a:cubicBezTo>
                    <a:pt x="338" y="10"/>
                    <a:pt x="337" y="10"/>
                    <a:pt x="337" y="10"/>
                  </a:cubicBezTo>
                  <a:cubicBezTo>
                    <a:pt x="337" y="10"/>
                    <a:pt x="326" y="7"/>
                    <a:pt x="323" y="8"/>
                  </a:cubicBezTo>
                  <a:cubicBezTo>
                    <a:pt x="320" y="8"/>
                    <a:pt x="318" y="10"/>
                    <a:pt x="315" y="10"/>
                  </a:cubicBezTo>
                  <a:cubicBezTo>
                    <a:pt x="313" y="10"/>
                    <a:pt x="308" y="11"/>
                    <a:pt x="306" y="11"/>
                  </a:cubicBezTo>
                  <a:cubicBezTo>
                    <a:pt x="304" y="11"/>
                    <a:pt x="292" y="13"/>
                    <a:pt x="290" y="13"/>
                  </a:cubicBezTo>
                  <a:cubicBezTo>
                    <a:pt x="288" y="13"/>
                    <a:pt x="287" y="14"/>
                    <a:pt x="282" y="14"/>
                  </a:cubicBezTo>
                  <a:cubicBezTo>
                    <a:pt x="277" y="14"/>
                    <a:pt x="275" y="13"/>
                    <a:pt x="273" y="15"/>
                  </a:cubicBezTo>
                  <a:cubicBezTo>
                    <a:pt x="272" y="17"/>
                    <a:pt x="270" y="19"/>
                    <a:pt x="269" y="20"/>
                  </a:cubicBezTo>
                  <a:cubicBezTo>
                    <a:pt x="268" y="20"/>
                    <a:pt x="266" y="26"/>
                    <a:pt x="262" y="25"/>
                  </a:cubicBezTo>
                  <a:cubicBezTo>
                    <a:pt x="259" y="24"/>
                    <a:pt x="257" y="25"/>
                    <a:pt x="256" y="25"/>
                  </a:cubicBezTo>
                  <a:cubicBezTo>
                    <a:pt x="255" y="25"/>
                    <a:pt x="255" y="25"/>
                    <a:pt x="255" y="25"/>
                  </a:cubicBezTo>
                  <a:cubicBezTo>
                    <a:pt x="254" y="26"/>
                    <a:pt x="253" y="26"/>
                    <a:pt x="249" y="29"/>
                  </a:cubicBezTo>
                  <a:cubicBezTo>
                    <a:pt x="245" y="33"/>
                    <a:pt x="238" y="36"/>
                    <a:pt x="237" y="37"/>
                  </a:cubicBezTo>
                  <a:cubicBezTo>
                    <a:pt x="237" y="37"/>
                    <a:pt x="235" y="40"/>
                    <a:pt x="232" y="39"/>
                  </a:cubicBezTo>
                  <a:cubicBezTo>
                    <a:pt x="230" y="38"/>
                    <a:pt x="228" y="38"/>
                    <a:pt x="227" y="37"/>
                  </a:cubicBezTo>
                  <a:cubicBezTo>
                    <a:pt x="225" y="37"/>
                    <a:pt x="224" y="36"/>
                    <a:pt x="223" y="36"/>
                  </a:cubicBezTo>
                  <a:cubicBezTo>
                    <a:pt x="221" y="35"/>
                    <a:pt x="216" y="36"/>
                    <a:pt x="216" y="36"/>
                  </a:cubicBezTo>
                  <a:cubicBezTo>
                    <a:pt x="216" y="36"/>
                    <a:pt x="211" y="36"/>
                    <a:pt x="208" y="36"/>
                  </a:cubicBezTo>
                  <a:cubicBezTo>
                    <a:pt x="205" y="36"/>
                    <a:pt x="201" y="38"/>
                    <a:pt x="199" y="37"/>
                  </a:cubicBezTo>
                  <a:cubicBezTo>
                    <a:pt x="198" y="36"/>
                    <a:pt x="197" y="36"/>
                    <a:pt x="195" y="35"/>
                  </a:cubicBezTo>
                  <a:cubicBezTo>
                    <a:pt x="193" y="33"/>
                    <a:pt x="190" y="32"/>
                    <a:pt x="190" y="31"/>
                  </a:cubicBezTo>
                  <a:cubicBezTo>
                    <a:pt x="190" y="31"/>
                    <a:pt x="187" y="29"/>
                    <a:pt x="187" y="28"/>
                  </a:cubicBezTo>
                  <a:cubicBezTo>
                    <a:pt x="187" y="27"/>
                    <a:pt x="187" y="25"/>
                    <a:pt x="187" y="25"/>
                  </a:cubicBezTo>
                  <a:cubicBezTo>
                    <a:pt x="187" y="23"/>
                    <a:pt x="187" y="23"/>
                    <a:pt x="187" y="23"/>
                  </a:cubicBezTo>
                  <a:cubicBezTo>
                    <a:pt x="185" y="23"/>
                    <a:pt x="185" y="23"/>
                    <a:pt x="185" y="23"/>
                  </a:cubicBezTo>
                  <a:cubicBezTo>
                    <a:pt x="181" y="26"/>
                    <a:pt x="178" y="24"/>
                    <a:pt x="178" y="26"/>
                  </a:cubicBezTo>
                  <a:cubicBezTo>
                    <a:pt x="178" y="26"/>
                    <a:pt x="177" y="29"/>
                    <a:pt x="176" y="32"/>
                  </a:cubicBezTo>
                  <a:cubicBezTo>
                    <a:pt x="176" y="33"/>
                    <a:pt x="176" y="33"/>
                    <a:pt x="176" y="34"/>
                  </a:cubicBezTo>
                  <a:cubicBezTo>
                    <a:pt x="175" y="35"/>
                    <a:pt x="175" y="37"/>
                    <a:pt x="174" y="38"/>
                  </a:cubicBezTo>
                  <a:cubicBezTo>
                    <a:pt x="172" y="42"/>
                    <a:pt x="168" y="53"/>
                    <a:pt x="164" y="55"/>
                  </a:cubicBezTo>
                  <a:cubicBezTo>
                    <a:pt x="159" y="57"/>
                    <a:pt x="160" y="60"/>
                    <a:pt x="158" y="60"/>
                  </a:cubicBezTo>
                  <a:cubicBezTo>
                    <a:pt x="155" y="60"/>
                    <a:pt x="155" y="60"/>
                    <a:pt x="153" y="62"/>
                  </a:cubicBezTo>
                  <a:cubicBezTo>
                    <a:pt x="151" y="63"/>
                    <a:pt x="152" y="63"/>
                    <a:pt x="148" y="64"/>
                  </a:cubicBezTo>
                  <a:cubicBezTo>
                    <a:pt x="145" y="65"/>
                    <a:pt x="140" y="67"/>
                    <a:pt x="139" y="70"/>
                  </a:cubicBezTo>
                  <a:cubicBezTo>
                    <a:pt x="137" y="72"/>
                    <a:pt x="137" y="74"/>
                    <a:pt x="136" y="75"/>
                  </a:cubicBezTo>
                  <a:cubicBezTo>
                    <a:pt x="135" y="76"/>
                    <a:pt x="131" y="79"/>
                    <a:pt x="130" y="79"/>
                  </a:cubicBezTo>
                  <a:cubicBezTo>
                    <a:pt x="130" y="79"/>
                    <a:pt x="127" y="82"/>
                    <a:pt x="127" y="83"/>
                  </a:cubicBezTo>
                  <a:cubicBezTo>
                    <a:pt x="128" y="84"/>
                    <a:pt x="127" y="86"/>
                    <a:pt x="127" y="86"/>
                  </a:cubicBezTo>
                  <a:cubicBezTo>
                    <a:pt x="126" y="87"/>
                    <a:pt x="127" y="89"/>
                    <a:pt x="125" y="90"/>
                  </a:cubicBezTo>
                  <a:cubicBezTo>
                    <a:pt x="124" y="91"/>
                    <a:pt x="123" y="91"/>
                    <a:pt x="121" y="94"/>
                  </a:cubicBezTo>
                  <a:cubicBezTo>
                    <a:pt x="119" y="96"/>
                    <a:pt x="122" y="94"/>
                    <a:pt x="121" y="97"/>
                  </a:cubicBezTo>
                  <a:cubicBezTo>
                    <a:pt x="121" y="99"/>
                    <a:pt x="119" y="100"/>
                    <a:pt x="118" y="102"/>
                  </a:cubicBezTo>
                  <a:cubicBezTo>
                    <a:pt x="117" y="103"/>
                    <a:pt x="118" y="104"/>
                    <a:pt x="118" y="107"/>
                  </a:cubicBezTo>
                  <a:cubicBezTo>
                    <a:pt x="118" y="110"/>
                    <a:pt x="117" y="111"/>
                    <a:pt x="118" y="112"/>
                  </a:cubicBezTo>
                  <a:cubicBezTo>
                    <a:pt x="119" y="113"/>
                    <a:pt x="120" y="114"/>
                    <a:pt x="120" y="115"/>
                  </a:cubicBezTo>
                  <a:cubicBezTo>
                    <a:pt x="121" y="116"/>
                    <a:pt x="122" y="120"/>
                    <a:pt x="120" y="123"/>
                  </a:cubicBezTo>
                  <a:cubicBezTo>
                    <a:pt x="117" y="126"/>
                    <a:pt x="116" y="129"/>
                    <a:pt x="115" y="130"/>
                  </a:cubicBezTo>
                  <a:cubicBezTo>
                    <a:pt x="113" y="131"/>
                    <a:pt x="111" y="131"/>
                    <a:pt x="111" y="134"/>
                  </a:cubicBezTo>
                  <a:cubicBezTo>
                    <a:pt x="110" y="137"/>
                    <a:pt x="109" y="138"/>
                    <a:pt x="107" y="139"/>
                  </a:cubicBezTo>
                  <a:cubicBezTo>
                    <a:pt x="104" y="141"/>
                    <a:pt x="102" y="141"/>
                    <a:pt x="100" y="143"/>
                  </a:cubicBezTo>
                  <a:cubicBezTo>
                    <a:pt x="97" y="146"/>
                    <a:pt x="95" y="147"/>
                    <a:pt x="94" y="149"/>
                  </a:cubicBezTo>
                  <a:cubicBezTo>
                    <a:pt x="92" y="150"/>
                    <a:pt x="93" y="151"/>
                    <a:pt x="90" y="152"/>
                  </a:cubicBezTo>
                  <a:cubicBezTo>
                    <a:pt x="87" y="154"/>
                    <a:pt x="86" y="154"/>
                    <a:pt x="83" y="154"/>
                  </a:cubicBezTo>
                  <a:cubicBezTo>
                    <a:pt x="80" y="154"/>
                    <a:pt x="80" y="156"/>
                    <a:pt x="77" y="156"/>
                  </a:cubicBezTo>
                  <a:cubicBezTo>
                    <a:pt x="74" y="156"/>
                    <a:pt x="73" y="157"/>
                    <a:pt x="72" y="157"/>
                  </a:cubicBezTo>
                  <a:cubicBezTo>
                    <a:pt x="71" y="156"/>
                    <a:pt x="70" y="154"/>
                    <a:pt x="68" y="158"/>
                  </a:cubicBezTo>
                  <a:cubicBezTo>
                    <a:pt x="66" y="161"/>
                    <a:pt x="67" y="165"/>
                    <a:pt x="64" y="169"/>
                  </a:cubicBezTo>
                  <a:cubicBezTo>
                    <a:pt x="62" y="173"/>
                    <a:pt x="61" y="174"/>
                    <a:pt x="59" y="176"/>
                  </a:cubicBezTo>
                  <a:cubicBezTo>
                    <a:pt x="57" y="177"/>
                    <a:pt x="58" y="178"/>
                    <a:pt x="55" y="180"/>
                  </a:cubicBezTo>
                  <a:cubicBezTo>
                    <a:pt x="53" y="181"/>
                    <a:pt x="52" y="182"/>
                    <a:pt x="51" y="182"/>
                  </a:cubicBezTo>
                  <a:cubicBezTo>
                    <a:pt x="49" y="183"/>
                    <a:pt x="44" y="190"/>
                    <a:pt x="44" y="192"/>
                  </a:cubicBezTo>
                  <a:cubicBezTo>
                    <a:pt x="43" y="194"/>
                    <a:pt x="43" y="195"/>
                    <a:pt x="42" y="198"/>
                  </a:cubicBezTo>
                  <a:cubicBezTo>
                    <a:pt x="42" y="200"/>
                    <a:pt x="41" y="205"/>
                    <a:pt x="40" y="208"/>
                  </a:cubicBezTo>
                  <a:cubicBezTo>
                    <a:pt x="39" y="209"/>
                    <a:pt x="39" y="210"/>
                    <a:pt x="39" y="211"/>
                  </a:cubicBezTo>
                  <a:cubicBezTo>
                    <a:pt x="39" y="212"/>
                    <a:pt x="38" y="212"/>
                    <a:pt x="38" y="213"/>
                  </a:cubicBezTo>
                  <a:cubicBezTo>
                    <a:pt x="38" y="214"/>
                    <a:pt x="37" y="214"/>
                    <a:pt x="36" y="215"/>
                  </a:cubicBezTo>
                  <a:cubicBezTo>
                    <a:pt x="34" y="216"/>
                    <a:pt x="34" y="214"/>
                    <a:pt x="32" y="217"/>
                  </a:cubicBezTo>
                  <a:cubicBezTo>
                    <a:pt x="29" y="220"/>
                    <a:pt x="23" y="229"/>
                    <a:pt x="21" y="232"/>
                  </a:cubicBezTo>
                  <a:cubicBezTo>
                    <a:pt x="20" y="236"/>
                    <a:pt x="19" y="238"/>
                    <a:pt x="17" y="240"/>
                  </a:cubicBezTo>
                  <a:cubicBezTo>
                    <a:pt x="15" y="242"/>
                    <a:pt x="14" y="245"/>
                    <a:pt x="13" y="246"/>
                  </a:cubicBezTo>
                  <a:cubicBezTo>
                    <a:pt x="11" y="246"/>
                    <a:pt x="9" y="248"/>
                    <a:pt x="8" y="249"/>
                  </a:cubicBezTo>
                  <a:cubicBezTo>
                    <a:pt x="8" y="251"/>
                    <a:pt x="7" y="253"/>
                    <a:pt x="6" y="255"/>
                  </a:cubicBezTo>
                  <a:cubicBezTo>
                    <a:pt x="6" y="256"/>
                    <a:pt x="5" y="259"/>
                    <a:pt x="6" y="261"/>
                  </a:cubicBezTo>
                  <a:cubicBezTo>
                    <a:pt x="6" y="263"/>
                    <a:pt x="7" y="265"/>
                    <a:pt x="8" y="267"/>
                  </a:cubicBezTo>
                  <a:cubicBezTo>
                    <a:pt x="9" y="269"/>
                    <a:pt x="9" y="271"/>
                    <a:pt x="10" y="272"/>
                  </a:cubicBezTo>
                  <a:cubicBezTo>
                    <a:pt x="10" y="272"/>
                    <a:pt x="14" y="273"/>
                    <a:pt x="15" y="275"/>
                  </a:cubicBezTo>
                  <a:cubicBezTo>
                    <a:pt x="16" y="277"/>
                    <a:pt x="17" y="278"/>
                    <a:pt x="17" y="280"/>
                  </a:cubicBezTo>
                  <a:cubicBezTo>
                    <a:pt x="18" y="283"/>
                    <a:pt x="19" y="282"/>
                    <a:pt x="18" y="285"/>
                  </a:cubicBezTo>
                  <a:cubicBezTo>
                    <a:pt x="17" y="287"/>
                    <a:pt x="17" y="288"/>
                    <a:pt x="15" y="290"/>
                  </a:cubicBezTo>
                  <a:cubicBezTo>
                    <a:pt x="14" y="292"/>
                    <a:pt x="13" y="294"/>
                    <a:pt x="13" y="296"/>
                  </a:cubicBezTo>
                  <a:cubicBezTo>
                    <a:pt x="13" y="296"/>
                    <a:pt x="13" y="296"/>
                    <a:pt x="13" y="296"/>
                  </a:cubicBezTo>
                  <a:cubicBezTo>
                    <a:pt x="14" y="299"/>
                    <a:pt x="14" y="298"/>
                    <a:pt x="15" y="300"/>
                  </a:cubicBezTo>
                  <a:cubicBezTo>
                    <a:pt x="17" y="303"/>
                    <a:pt x="18" y="302"/>
                    <a:pt x="18" y="306"/>
                  </a:cubicBezTo>
                  <a:cubicBezTo>
                    <a:pt x="19" y="310"/>
                    <a:pt x="20" y="309"/>
                    <a:pt x="19" y="313"/>
                  </a:cubicBezTo>
                  <a:cubicBezTo>
                    <a:pt x="18" y="318"/>
                    <a:pt x="20" y="319"/>
                    <a:pt x="18" y="321"/>
                  </a:cubicBezTo>
                  <a:cubicBezTo>
                    <a:pt x="16" y="323"/>
                    <a:pt x="16" y="326"/>
                    <a:pt x="15" y="327"/>
                  </a:cubicBezTo>
                  <a:cubicBezTo>
                    <a:pt x="14" y="328"/>
                    <a:pt x="12" y="328"/>
                    <a:pt x="13" y="330"/>
                  </a:cubicBezTo>
                  <a:cubicBezTo>
                    <a:pt x="14" y="333"/>
                    <a:pt x="15" y="332"/>
                    <a:pt x="15" y="334"/>
                  </a:cubicBezTo>
                  <a:cubicBezTo>
                    <a:pt x="14" y="335"/>
                    <a:pt x="14" y="337"/>
                    <a:pt x="12" y="339"/>
                  </a:cubicBezTo>
                  <a:cubicBezTo>
                    <a:pt x="11" y="342"/>
                    <a:pt x="14" y="337"/>
                    <a:pt x="11" y="346"/>
                  </a:cubicBezTo>
                  <a:cubicBezTo>
                    <a:pt x="8" y="355"/>
                    <a:pt x="8" y="356"/>
                    <a:pt x="7" y="357"/>
                  </a:cubicBezTo>
                  <a:cubicBezTo>
                    <a:pt x="5" y="358"/>
                    <a:pt x="8" y="355"/>
                    <a:pt x="5" y="358"/>
                  </a:cubicBezTo>
                  <a:cubicBezTo>
                    <a:pt x="3" y="361"/>
                    <a:pt x="2" y="363"/>
                    <a:pt x="2" y="364"/>
                  </a:cubicBezTo>
                  <a:cubicBezTo>
                    <a:pt x="2" y="366"/>
                    <a:pt x="0" y="366"/>
                    <a:pt x="2" y="368"/>
                  </a:cubicBezTo>
                  <a:cubicBezTo>
                    <a:pt x="4" y="371"/>
                    <a:pt x="3" y="371"/>
                    <a:pt x="5" y="374"/>
                  </a:cubicBezTo>
                  <a:cubicBezTo>
                    <a:pt x="6" y="377"/>
                    <a:pt x="6" y="379"/>
                    <a:pt x="7" y="380"/>
                  </a:cubicBezTo>
                  <a:cubicBezTo>
                    <a:pt x="8" y="382"/>
                    <a:pt x="11" y="381"/>
                    <a:pt x="11" y="383"/>
                  </a:cubicBezTo>
                  <a:cubicBezTo>
                    <a:pt x="11" y="385"/>
                    <a:pt x="16" y="385"/>
                    <a:pt x="15" y="388"/>
                  </a:cubicBezTo>
                  <a:cubicBezTo>
                    <a:pt x="14" y="391"/>
                    <a:pt x="12" y="393"/>
                    <a:pt x="10" y="393"/>
                  </a:cubicBezTo>
                  <a:cubicBezTo>
                    <a:pt x="10" y="393"/>
                    <a:pt x="7" y="396"/>
                    <a:pt x="7" y="397"/>
                  </a:cubicBezTo>
                  <a:cubicBezTo>
                    <a:pt x="6" y="398"/>
                    <a:pt x="4" y="399"/>
                    <a:pt x="7" y="400"/>
                  </a:cubicBezTo>
                  <a:cubicBezTo>
                    <a:pt x="9" y="400"/>
                    <a:pt x="11" y="399"/>
                    <a:pt x="11" y="401"/>
                  </a:cubicBezTo>
                  <a:cubicBezTo>
                    <a:pt x="12" y="402"/>
                    <a:pt x="12" y="404"/>
                    <a:pt x="12" y="404"/>
                  </a:cubicBezTo>
                  <a:cubicBezTo>
                    <a:pt x="12" y="404"/>
                    <a:pt x="12" y="409"/>
                    <a:pt x="13" y="409"/>
                  </a:cubicBezTo>
                  <a:cubicBezTo>
                    <a:pt x="14" y="409"/>
                    <a:pt x="17" y="409"/>
                    <a:pt x="17" y="409"/>
                  </a:cubicBezTo>
                  <a:cubicBezTo>
                    <a:pt x="17" y="409"/>
                    <a:pt x="18" y="409"/>
                    <a:pt x="20" y="409"/>
                  </a:cubicBezTo>
                  <a:cubicBezTo>
                    <a:pt x="21" y="410"/>
                    <a:pt x="22" y="411"/>
                    <a:pt x="23" y="411"/>
                  </a:cubicBezTo>
                  <a:cubicBezTo>
                    <a:pt x="25" y="411"/>
                    <a:pt x="27" y="409"/>
                    <a:pt x="28" y="409"/>
                  </a:cubicBezTo>
                  <a:cubicBezTo>
                    <a:pt x="28" y="409"/>
                    <a:pt x="32" y="409"/>
                    <a:pt x="32" y="410"/>
                  </a:cubicBezTo>
                  <a:cubicBezTo>
                    <a:pt x="32" y="411"/>
                    <a:pt x="32" y="411"/>
                    <a:pt x="31" y="414"/>
                  </a:cubicBezTo>
                  <a:cubicBezTo>
                    <a:pt x="31" y="417"/>
                    <a:pt x="27" y="418"/>
                    <a:pt x="27" y="418"/>
                  </a:cubicBezTo>
                  <a:cubicBezTo>
                    <a:pt x="25" y="419"/>
                    <a:pt x="25" y="418"/>
                    <a:pt x="26" y="420"/>
                  </a:cubicBezTo>
                  <a:cubicBezTo>
                    <a:pt x="27" y="423"/>
                    <a:pt x="28" y="423"/>
                    <a:pt x="29" y="423"/>
                  </a:cubicBezTo>
                  <a:cubicBezTo>
                    <a:pt x="31" y="423"/>
                    <a:pt x="32" y="424"/>
                    <a:pt x="33" y="424"/>
                  </a:cubicBezTo>
                  <a:cubicBezTo>
                    <a:pt x="34" y="424"/>
                    <a:pt x="35" y="424"/>
                    <a:pt x="36" y="425"/>
                  </a:cubicBezTo>
                  <a:cubicBezTo>
                    <a:pt x="37" y="427"/>
                    <a:pt x="38" y="426"/>
                    <a:pt x="39" y="428"/>
                  </a:cubicBezTo>
                  <a:cubicBezTo>
                    <a:pt x="40" y="430"/>
                    <a:pt x="41" y="432"/>
                    <a:pt x="40" y="433"/>
                  </a:cubicBezTo>
                  <a:cubicBezTo>
                    <a:pt x="38" y="433"/>
                    <a:pt x="37" y="434"/>
                    <a:pt x="38" y="436"/>
                  </a:cubicBezTo>
                  <a:cubicBezTo>
                    <a:pt x="40" y="437"/>
                    <a:pt x="40" y="437"/>
                    <a:pt x="41" y="438"/>
                  </a:cubicBezTo>
                  <a:cubicBezTo>
                    <a:pt x="43" y="438"/>
                    <a:pt x="43" y="439"/>
                    <a:pt x="44" y="439"/>
                  </a:cubicBezTo>
                  <a:cubicBezTo>
                    <a:pt x="45" y="439"/>
                    <a:pt x="45" y="439"/>
                    <a:pt x="47" y="439"/>
                  </a:cubicBezTo>
                  <a:cubicBezTo>
                    <a:pt x="48" y="439"/>
                    <a:pt x="48" y="439"/>
                    <a:pt x="49" y="440"/>
                  </a:cubicBezTo>
                  <a:cubicBezTo>
                    <a:pt x="49" y="440"/>
                    <a:pt x="51" y="442"/>
                    <a:pt x="51" y="443"/>
                  </a:cubicBezTo>
                  <a:cubicBezTo>
                    <a:pt x="52" y="444"/>
                    <a:pt x="53" y="445"/>
                    <a:pt x="52" y="446"/>
                  </a:cubicBezTo>
                  <a:cubicBezTo>
                    <a:pt x="51" y="447"/>
                    <a:pt x="50" y="448"/>
                    <a:pt x="51" y="448"/>
                  </a:cubicBezTo>
                  <a:cubicBezTo>
                    <a:pt x="52" y="449"/>
                    <a:pt x="55" y="450"/>
                    <a:pt x="55" y="450"/>
                  </a:cubicBezTo>
                  <a:cubicBezTo>
                    <a:pt x="55" y="450"/>
                    <a:pt x="57" y="451"/>
                    <a:pt x="58" y="452"/>
                  </a:cubicBezTo>
                  <a:cubicBezTo>
                    <a:pt x="58" y="452"/>
                    <a:pt x="59" y="455"/>
                    <a:pt x="59" y="456"/>
                  </a:cubicBezTo>
                  <a:cubicBezTo>
                    <a:pt x="59" y="457"/>
                    <a:pt x="59" y="458"/>
                    <a:pt x="59" y="458"/>
                  </a:cubicBezTo>
                  <a:cubicBezTo>
                    <a:pt x="59" y="458"/>
                    <a:pt x="58" y="460"/>
                    <a:pt x="59" y="461"/>
                  </a:cubicBezTo>
                  <a:cubicBezTo>
                    <a:pt x="59" y="462"/>
                    <a:pt x="61" y="459"/>
                    <a:pt x="62" y="460"/>
                  </a:cubicBezTo>
                  <a:cubicBezTo>
                    <a:pt x="64" y="461"/>
                    <a:pt x="63" y="463"/>
                    <a:pt x="63" y="463"/>
                  </a:cubicBezTo>
                  <a:cubicBezTo>
                    <a:pt x="63" y="463"/>
                    <a:pt x="62" y="465"/>
                    <a:pt x="61" y="465"/>
                  </a:cubicBezTo>
                  <a:cubicBezTo>
                    <a:pt x="61" y="466"/>
                    <a:pt x="60" y="467"/>
                    <a:pt x="61" y="468"/>
                  </a:cubicBezTo>
                  <a:cubicBezTo>
                    <a:pt x="62" y="468"/>
                    <a:pt x="62" y="470"/>
                    <a:pt x="64" y="471"/>
                  </a:cubicBezTo>
                  <a:cubicBezTo>
                    <a:pt x="65" y="471"/>
                    <a:pt x="67" y="473"/>
                    <a:pt x="67" y="473"/>
                  </a:cubicBezTo>
                  <a:cubicBezTo>
                    <a:pt x="70" y="474"/>
                    <a:pt x="70" y="474"/>
                    <a:pt x="70" y="474"/>
                  </a:cubicBezTo>
                  <a:cubicBezTo>
                    <a:pt x="70" y="474"/>
                    <a:pt x="70" y="476"/>
                    <a:pt x="70" y="476"/>
                  </a:cubicBezTo>
                  <a:cubicBezTo>
                    <a:pt x="70" y="476"/>
                    <a:pt x="72" y="479"/>
                    <a:pt x="73" y="480"/>
                  </a:cubicBezTo>
                  <a:cubicBezTo>
                    <a:pt x="74" y="481"/>
                    <a:pt x="74" y="481"/>
                    <a:pt x="75" y="481"/>
                  </a:cubicBezTo>
                  <a:cubicBezTo>
                    <a:pt x="76" y="481"/>
                    <a:pt x="77" y="483"/>
                    <a:pt x="77" y="483"/>
                  </a:cubicBezTo>
                  <a:cubicBezTo>
                    <a:pt x="78" y="483"/>
                    <a:pt x="79" y="484"/>
                    <a:pt x="79" y="484"/>
                  </a:cubicBezTo>
                  <a:cubicBezTo>
                    <a:pt x="79" y="484"/>
                    <a:pt x="79" y="486"/>
                    <a:pt x="80" y="487"/>
                  </a:cubicBezTo>
                  <a:cubicBezTo>
                    <a:pt x="81" y="487"/>
                    <a:pt x="82" y="488"/>
                    <a:pt x="82" y="488"/>
                  </a:cubicBezTo>
                  <a:cubicBezTo>
                    <a:pt x="82" y="488"/>
                    <a:pt x="84" y="487"/>
                    <a:pt x="85" y="488"/>
                  </a:cubicBezTo>
                  <a:cubicBezTo>
                    <a:pt x="85" y="488"/>
                    <a:pt x="87" y="490"/>
                    <a:pt x="87" y="491"/>
                  </a:cubicBezTo>
                  <a:cubicBezTo>
                    <a:pt x="87" y="492"/>
                    <a:pt x="89" y="491"/>
                    <a:pt x="90" y="492"/>
                  </a:cubicBezTo>
                  <a:cubicBezTo>
                    <a:pt x="92" y="493"/>
                    <a:pt x="92" y="494"/>
                    <a:pt x="93" y="495"/>
                  </a:cubicBezTo>
                  <a:cubicBezTo>
                    <a:pt x="95" y="496"/>
                    <a:pt x="95" y="496"/>
                    <a:pt x="95" y="497"/>
                  </a:cubicBezTo>
                  <a:cubicBezTo>
                    <a:pt x="98" y="499"/>
                    <a:pt x="97" y="499"/>
                    <a:pt x="98" y="499"/>
                  </a:cubicBezTo>
                  <a:cubicBezTo>
                    <a:pt x="98" y="499"/>
                    <a:pt x="99" y="499"/>
                    <a:pt x="100" y="500"/>
                  </a:cubicBezTo>
                  <a:cubicBezTo>
                    <a:pt x="102" y="500"/>
                    <a:pt x="101" y="500"/>
                    <a:pt x="102" y="500"/>
                  </a:cubicBezTo>
                  <a:cubicBezTo>
                    <a:pt x="104" y="500"/>
                    <a:pt x="102" y="499"/>
                    <a:pt x="104" y="500"/>
                  </a:cubicBezTo>
                  <a:cubicBezTo>
                    <a:pt x="105" y="501"/>
                    <a:pt x="107" y="502"/>
                    <a:pt x="107" y="502"/>
                  </a:cubicBezTo>
                  <a:cubicBezTo>
                    <a:pt x="107" y="504"/>
                    <a:pt x="107" y="504"/>
                    <a:pt x="107" y="505"/>
                  </a:cubicBezTo>
                  <a:cubicBezTo>
                    <a:pt x="110" y="507"/>
                    <a:pt x="105" y="501"/>
                    <a:pt x="110" y="507"/>
                  </a:cubicBezTo>
                  <a:cubicBezTo>
                    <a:pt x="116" y="512"/>
                    <a:pt x="114" y="512"/>
                    <a:pt x="117" y="514"/>
                  </a:cubicBezTo>
                  <a:cubicBezTo>
                    <a:pt x="120" y="516"/>
                    <a:pt x="120" y="517"/>
                    <a:pt x="121" y="517"/>
                  </a:cubicBezTo>
                  <a:cubicBezTo>
                    <a:pt x="121" y="516"/>
                    <a:pt x="122" y="517"/>
                    <a:pt x="124" y="517"/>
                  </a:cubicBezTo>
                  <a:cubicBezTo>
                    <a:pt x="125" y="517"/>
                    <a:pt x="124" y="516"/>
                    <a:pt x="126" y="517"/>
                  </a:cubicBezTo>
                  <a:cubicBezTo>
                    <a:pt x="128" y="519"/>
                    <a:pt x="129" y="519"/>
                    <a:pt x="129" y="519"/>
                  </a:cubicBezTo>
                  <a:cubicBezTo>
                    <a:pt x="131" y="520"/>
                    <a:pt x="131" y="520"/>
                    <a:pt x="131" y="520"/>
                  </a:cubicBezTo>
                  <a:cubicBezTo>
                    <a:pt x="132" y="521"/>
                    <a:pt x="135" y="523"/>
                    <a:pt x="135" y="523"/>
                  </a:cubicBezTo>
                  <a:cubicBezTo>
                    <a:pt x="138" y="524"/>
                    <a:pt x="137" y="524"/>
                    <a:pt x="140" y="525"/>
                  </a:cubicBezTo>
                  <a:cubicBezTo>
                    <a:pt x="142" y="526"/>
                    <a:pt x="142" y="526"/>
                    <a:pt x="142" y="526"/>
                  </a:cubicBezTo>
                  <a:cubicBezTo>
                    <a:pt x="142" y="526"/>
                    <a:pt x="146" y="527"/>
                    <a:pt x="147" y="526"/>
                  </a:cubicBezTo>
                  <a:cubicBezTo>
                    <a:pt x="147" y="526"/>
                    <a:pt x="151" y="524"/>
                    <a:pt x="152" y="523"/>
                  </a:cubicBezTo>
                  <a:cubicBezTo>
                    <a:pt x="154" y="522"/>
                    <a:pt x="161" y="518"/>
                    <a:pt x="162" y="518"/>
                  </a:cubicBezTo>
                  <a:cubicBezTo>
                    <a:pt x="163" y="518"/>
                    <a:pt x="165" y="517"/>
                    <a:pt x="167" y="516"/>
                  </a:cubicBezTo>
                  <a:cubicBezTo>
                    <a:pt x="167" y="516"/>
                    <a:pt x="167" y="516"/>
                    <a:pt x="168" y="516"/>
                  </a:cubicBezTo>
                  <a:cubicBezTo>
                    <a:pt x="169" y="516"/>
                    <a:pt x="171" y="515"/>
                    <a:pt x="172" y="515"/>
                  </a:cubicBezTo>
                  <a:cubicBezTo>
                    <a:pt x="173" y="515"/>
                    <a:pt x="174" y="515"/>
                    <a:pt x="176" y="515"/>
                  </a:cubicBezTo>
                  <a:cubicBezTo>
                    <a:pt x="177" y="515"/>
                    <a:pt x="181" y="514"/>
                    <a:pt x="182" y="514"/>
                  </a:cubicBezTo>
                  <a:cubicBezTo>
                    <a:pt x="183" y="514"/>
                    <a:pt x="184" y="514"/>
                    <a:pt x="186" y="514"/>
                  </a:cubicBezTo>
                  <a:cubicBezTo>
                    <a:pt x="187" y="514"/>
                    <a:pt x="190" y="513"/>
                    <a:pt x="191" y="513"/>
                  </a:cubicBezTo>
                  <a:cubicBezTo>
                    <a:pt x="193" y="513"/>
                    <a:pt x="195" y="513"/>
                    <a:pt x="197" y="514"/>
                  </a:cubicBezTo>
                  <a:cubicBezTo>
                    <a:pt x="198" y="514"/>
                    <a:pt x="199" y="513"/>
                    <a:pt x="203" y="514"/>
                  </a:cubicBezTo>
                  <a:cubicBezTo>
                    <a:pt x="206" y="514"/>
                    <a:pt x="205" y="516"/>
                    <a:pt x="208" y="516"/>
                  </a:cubicBezTo>
                  <a:cubicBezTo>
                    <a:pt x="211" y="516"/>
                    <a:pt x="211" y="517"/>
                    <a:pt x="214" y="517"/>
                  </a:cubicBezTo>
                  <a:cubicBezTo>
                    <a:pt x="216" y="517"/>
                    <a:pt x="212" y="517"/>
                    <a:pt x="216" y="517"/>
                  </a:cubicBezTo>
                  <a:cubicBezTo>
                    <a:pt x="220" y="516"/>
                    <a:pt x="221" y="517"/>
                    <a:pt x="221" y="517"/>
                  </a:cubicBezTo>
                  <a:cubicBezTo>
                    <a:pt x="222" y="517"/>
                    <a:pt x="220" y="517"/>
                    <a:pt x="224" y="519"/>
                  </a:cubicBezTo>
                  <a:cubicBezTo>
                    <a:pt x="227" y="520"/>
                    <a:pt x="227" y="520"/>
                    <a:pt x="228" y="520"/>
                  </a:cubicBezTo>
                  <a:cubicBezTo>
                    <a:pt x="230" y="519"/>
                    <a:pt x="230" y="519"/>
                    <a:pt x="232" y="518"/>
                  </a:cubicBezTo>
                  <a:cubicBezTo>
                    <a:pt x="233" y="518"/>
                    <a:pt x="242" y="513"/>
                    <a:pt x="244" y="513"/>
                  </a:cubicBezTo>
                  <a:cubicBezTo>
                    <a:pt x="246" y="513"/>
                    <a:pt x="246" y="513"/>
                    <a:pt x="249" y="512"/>
                  </a:cubicBezTo>
                  <a:cubicBezTo>
                    <a:pt x="249" y="512"/>
                    <a:pt x="249" y="512"/>
                    <a:pt x="250" y="512"/>
                  </a:cubicBezTo>
                  <a:cubicBezTo>
                    <a:pt x="250" y="512"/>
                    <a:pt x="250" y="512"/>
                    <a:pt x="250" y="512"/>
                  </a:cubicBezTo>
                  <a:cubicBezTo>
                    <a:pt x="252" y="511"/>
                    <a:pt x="254" y="511"/>
                    <a:pt x="254" y="511"/>
                  </a:cubicBezTo>
                  <a:cubicBezTo>
                    <a:pt x="257" y="509"/>
                    <a:pt x="256" y="510"/>
                    <a:pt x="258" y="508"/>
                  </a:cubicBezTo>
                  <a:cubicBezTo>
                    <a:pt x="261" y="506"/>
                    <a:pt x="262" y="507"/>
                    <a:pt x="263" y="506"/>
                  </a:cubicBezTo>
                  <a:cubicBezTo>
                    <a:pt x="265" y="504"/>
                    <a:pt x="268" y="504"/>
                    <a:pt x="270" y="503"/>
                  </a:cubicBezTo>
                  <a:cubicBezTo>
                    <a:pt x="271" y="503"/>
                    <a:pt x="274" y="503"/>
                    <a:pt x="275" y="502"/>
                  </a:cubicBezTo>
                  <a:cubicBezTo>
                    <a:pt x="276" y="501"/>
                    <a:pt x="277" y="500"/>
                    <a:pt x="278" y="499"/>
                  </a:cubicBezTo>
                  <a:cubicBezTo>
                    <a:pt x="280" y="498"/>
                    <a:pt x="280" y="499"/>
                    <a:pt x="282" y="498"/>
                  </a:cubicBezTo>
                  <a:cubicBezTo>
                    <a:pt x="284" y="497"/>
                    <a:pt x="284" y="498"/>
                    <a:pt x="286" y="498"/>
                  </a:cubicBezTo>
                  <a:cubicBezTo>
                    <a:pt x="288" y="497"/>
                    <a:pt x="289" y="497"/>
                    <a:pt x="290" y="497"/>
                  </a:cubicBezTo>
                  <a:cubicBezTo>
                    <a:pt x="291" y="497"/>
                    <a:pt x="293" y="498"/>
                    <a:pt x="295" y="497"/>
                  </a:cubicBezTo>
                  <a:cubicBezTo>
                    <a:pt x="297" y="497"/>
                    <a:pt x="298" y="497"/>
                    <a:pt x="299" y="497"/>
                  </a:cubicBezTo>
                  <a:cubicBezTo>
                    <a:pt x="301" y="497"/>
                    <a:pt x="304" y="498"/>
                    <a:pt x="305" y="497"/>
                  </a:cubicBezTo>
                  <a:cubicBezTo>
                    <a:pt x="307" y="496"/>
                    <a:pt x="308" y="497"/>
                    <a:pt x="309" y="496"/>
                  </a:cubicBezTo>
                  <a:cubicBezTo>
                    <a:pt x="310" y="495"/>
                    <a:pt x="312" y="496"/>
                    <a:pt x="312" y="496"/>
                  </a:cubicBezTo>
                  <a:cubicBezTo>
                    <a:pt x="312" y="496"/>
                    <a:pt x="315" y="496"/>
                    <a:pt x="317" y="496"/>
                  </a:cubicBezTo>
                  <a:cubicBezTo>
                    <a:pt x="318" y="496"/>
                    <a:pt x="319" y="496"/>
                    <a:pt x="321" y="496"/>
                  </a:cubicBezTo>
                  <a:cubicBezTo>
                    <a:pt x="322" y="496"/>
                    <a:pt x="323" y="496"/>
                    <a:pt x="323" y="496"/>
                  </a:cubicBezTo>
                  <a:cubicBezTo>
                    <a:pt x="327" y="498"/>
                    <a:pt x="327" y="498"/>
                    <a:pt x="327" y="498"/>
                  </a:cubicBezTo>
                  <a:cubicBezTo>
                    <a:pt x="327" y="498"/>
                    <a:pt x="331" y="499"/>
                    <a:pt x="333" y="501"/>
                  </a:cubicBezTo>
                  <a:cubicBezTo>
                    <a:pt x="337" y="505"/>
                    <a:pt x="335" y="505"/>
                    <a:pt x="338" y="507"/>
                  </a:cubicBezTo>
                  <a:cubicBezTo>
                    <a:pt x="340" y="510"/>
                    <a:pt x="338" y="513"/>
                    <a:pt x="339" y="515"/>
                  </a:cubicBezTo>
                  <a:cubicBezTo>
                    <a:pt x="340" y="517"/>
                    <a:pt x="349" y="527"/>
                    <a:pt x="349" y="527"/>
                  </a:cubicBezTo>
                  <a:cubicBezTo>
                    <a:pt x="350" y="528"/>
                    <a:pt x="352" y="529"/>
                    <a:pt x="353" y="529"/>
                  </a:cubicBezTo>
                  <a:cubicBezTo>
                    <a:pt x="354" y="528"/>
                    <a:pt x="359" y="528"/>
                    <a:pt x="359" y="528"/>
                  </a:cubicBezTo>
                  <a:cubicBezTo>
                    <a:pt x="359" y="528"/>
                    <a:pt x="362" y="528"/>
                    <a:pt x="363" y="528"/>
                  </a:cubicBezTo>
                  <a:cubicBezTo>
                    <a:pt x="364" y="527"/>
                    <a:pt x="365" y="527"/>
                    <a:pt x="367" y="526"/>
                  </a:cubicBezTo>
                  <a:cubicBezTo>
                    <a:pt x="369" y="526"/>
                    <a:pt x="371" y="526"/>
                    <a:pt x="372" y="526"/>
                  </a:cubicBezTo>
                  <a:cubicBezTo>
                    <a:pt x="372" y="525"/>
                    <a:pt x="372" y="526"/>
                    <a:pt x="374" y="524"/>
                  </a:cubicBezTo>
                  <a:cubicBezTo>
                    <a:pt x="377" y="523"/>
                    <a:pt x="377" y="523"/>
                    <a:pt x="378" y="523"/>
                  </a:cubicBezTo>
                  <a:cubicBezTo>
                    <a:pt x="380" y="522"/>
                    <a:pt x="380" y="522"/>
                    <a:pt x="382" y="521"/>
                  </a:cubicBezTo>
                  <a:cubicBezTo>
                    <a:pt x="383" y="520"/>
                    <a:pt x="382" y="520"/>
                    <a:pt x="384" y="520"/>
                  </a:cubicBezTo>
                  <a:cubicBezTo>
                    <a:pt x="387" y="520"/>
                    <a:pt x="382" y="516"/>
                    <a:pt x="388" y="521"/>
                  </a:cubicBezTo>
                  <a:cubicBezTo>
                    <a:pt x="395" y="525"/>
                    <a:pt x="393" y="527"/>
                    <a:pt x="395" y="527"/>
                  </a:cubicBezTo>
                  <a:cubicBezTo>
                    <a:pt x="397" y="527"/>
                    <a:pt x="396" y="528"/>
                    <a:pt x="399" y="528"/>
                  </a:cubicBezTo>
                  <a:cubicBezTo>
                    <a:pt x="402" y="528"/>
                    <a:pt x="402" y="529"/>
                    <a:pt x="403" y="530"/>
                  </a:cubicBezTo>
                  <a:cubicBezTo>
                    <a:pt x="405" y="531"/>
                    <a:pt x="403" y="527"/>
                    <a:pt x="405" y="532"/>
                  </a:cubicBezTo>
                  <a:cubicBezTo>
                    <a:pt x="407" y="537"/>
                    <a:pt x="407" y="531"/>
                    <a:pt x="407" y="537"/>
                  </a:cubicBezTo>
                  <a:cubicBezTo>
                    <a:pt x="408" y="543"/>
                    <a:pt x="409" y="543"/>
                    <a:pt x="409" y="544"/>
                  </a:cubicBezTo>
                  <a:cubicBezTo>
                    <a:pt x="409" y="545"/>
                    <a:pt x="408" y="546"/>
                    <a:pt x="409" y="547"/>
                  </a:cubicBezTo>
                  <a:cubicBezTo>
                    <a:pt x="409" y="547"/>
                    <a:pt x="411" y="547"/>
                    <a:pt x="410" y="549"/>
                  </a:cubicBezTo>
                  <a:cubicBezTo>
                    <a:pt x="410" y="551"/>
                    <a:pt x="409" y="554"/>
                    <a:pt x="409" y="554"/>
                  </a:cubicBezTo>
                  <a:cubicBezTo>
                    <a:pt x="407" y="557"/>
                    <a:pt x="407" y="557"/>
                    <a:pt x="407" y="557"/>
                  </a:cubicBezTo>
                  <a:cubicBezTo>
                    <a:pt x="407" y="557"/>
                    <a:pt x="409" y="559"/>
                    <a:pt x="409" y="560"/>
                  </a:cubicBezTo>
                  <a:cubicBezTo>
                    <a:pt x="407" y="564"/>
                    <a:pt x="407" y="564"/>
                    <a:pt x="407" y="564"/>
                  </a:cubicBezTo>
                  <a:cubicBezTo>
                    <a:pt x="407" y="564"/>
                    <a:pt x="405" y="565"/>
                    <a:pt x="405" y="566"/>
                  </a:cubicBezTo>
                  <a:cubicBezTo>
                    <a:pt x="405" y="570"/>
                    <a:pt x="405" y="568"/>
                    <a:pt x="405" y="569"/>
                  </a:cubicBezTo>
                  <a:cubicBezTo>
                    <a:pt x="404" y="570"/>
                    <a:pt x="402" y="570"/>
                    <a:pt x="402" y="573"/>
                  </a:cubicBezTo>
                  <a:cubicBezTo>
                    <a:pt x="402" y="575"/>
                    <a:pt x="402" y="573"/>
                    <a:pt x="402" y="576"/>
                  </a:cubicBezTo>
                  <a:cubicBezTo>
                    <a:pt x="403" y="580"/>
                    <a:pt x="402" y="580"/>
                    <a:pt x="402" y="580"/>
                  </a:cubicBezTo>
                  <a:cubicBezTo>
                    <a:pt x="404" y="584"/>
                    <a:pt x="405" y="581"/>
                    <a:pt x="404" y="583"/>
                  </a:cubicBezTo>
                  <a:cubicBezTo>
                    <a:pt x="403" y="586"/>
                    <a:pt x="402" y="586"/>
                    <a:pt x="402" y="587"/>
                  </a:cubicBezTo>
                  <a:cubicBezTo>
                    <a:pt x="402" y="588"/>
                    <a:pt x="406" y="590"/>
                    <a:pt x="405" y="590"/>
                  </a:cubicBezTo>
                  <a:cubicBezTo>
                    <a:pt x="404" y="591"/>
                    <a:pt x="403" y="594"/>
                    <a:pt x="402" y="594"/>
                  </a:cubicBezTo>
                  <a:cubicBezTo>
                    <a:pt x="402" y="594"/>
                    <a:pt x="399" y="596"/>
                    <a:pt x="399" y="596"/>
                  </a:cubicBezTo>
                  <a:cubicBezTo>
                    <a:pt x="399" y="600"/>
                    <a:pt x="399" y="600"/>
                    <a:pt x="399" y="600"/>
                  </a:cubicBezTo>
                  <a:cubicBezTo>
                    <a:pt x="399" y="600"/>
                    <a:pt x="397" y="600"/>
                    <a:pt x="396" y="603"/>
                  </a:cubicBezTo>
                  <a:cubicBezTo>
                    <a:pt x="395" y="606"/>
                    <a:pt x="397" y="608"/>
                    <a:pt x="396" y="610"/>
                  </a:cubicBezTo>
                  <a:cubicBezTo>
                    <a:pt x="396" y="612"/>
                    <a:pt x="394" y="612"/>
                    <a:pt x="395" y="614"/>
                  </a:cubicBezTo>
                  <a:cubicBezTo>
                    <a:pt x="395" y="616"/>
                    <a:pt x="394" y="617"/>
                    <a:pt x="396" y="618"/>
                  </a:cubicBezTo>
                  <a:cubicBezTo>
                    <a:pt x="398" y="618"/>
                    <a:pt x="395" y="617"/>
                    <a:pt x="398" y="618"/>
                  </a:cubicBezTo>
                  <a:cubicBezTo>
                    <a:pt x="398" y="619"/>
                    <a:pt x="399" y="619"/>
                    <a:pt x="399" y="619"/>
                  </a:cubicBezTo>
                  <a:cubicBezTo>
                    <a:pt x="399" y="619"/>
                    <a:pt x="399" y="619"/>
                    <a:pt x="399" y="619"/>
                  </a:cubicBezTo>
                  <a:cubicBezTo>
                    <a:pt x="400" y="622"/>
                    <a:pt x="401" y="624"/>
                    <a:pt x="401" y="624"/>
                  </a:cubicBezTo>
                  <a:cubicBezTo>
                    <a:pt x="401" y="624"/>
                    <a:pt x="405" y="630"/>
                    <a:pt x="406" y="631"/>
                  </a:cubicBezTo>
                  <a:cubicBezTo>
                    <a:pt x="408" y="632"/>
                    <a:pt x="410" y="635"/>
                    <a:pt x="411" y="635"/>
                  </a:cubicBezTo>
                  <a:cubicBezTo>
                    <a:pt x="411" y="635"/>
                    <a:pt x="415" y="639"/>
                    <a:pt x="415" y="640"/>
                  </a:cubicBezTo>
                  <a:cubicBezTo>
                    <a:pt x="415" y="640"/>
                    <a:pt x="416" y="642"/>
                    <a:pt x="416" y="643"/>
                  </a:cubicBezTo>
                  <a:cubicBezTo>
                    <a:pt x="416" y="643"/>
                    <a:pt x="418" y="645"/>
                    <a:pt x="421" y="646"/>
                  </a:cubicBezTo>
                  <a:cubicBezTo>
                    <a:pt x="423" y="647"/>
                    <a:pt x="423" y="648"/>
                    <a:pt x="425" y="650"/>
                  </a:cubicBezTo>
                  <a:cubicBezTo>
                    <a:pt x="427" y="651"/>
                    <a:pt x="431" y="656"/>
                    <a:pt x="432" y="656"/>
                  </a:cubicBezTo>
                  <a:cubicBezTo>
                    <a:pt x="433" y="657"/>
                    <a:pt x="434" y="660"/>
                    <a:pt x="435" y="660"/>
                  </a:cubicBezTo>
                  <a:cubicBezTo>
                    <a:pt x="437" y="661"/>
                    <a:pt x="438" y="666"/>
                    <a:pt x="438" y="666"/>
                  </a:cubicBezTo>
                  <a:cubicBezTo>
                    <a:pt x="438" y="666"/>
                    <a:pt x="439" y="668"/>
                    <a:pt x="440" y="669"/>
                  </a:cubicBezTo>
                  <a:cubicBezTo>
                    <a:pt x="441" y="670"/>
                    <a:pt x="442" y="671"/>
                    <a:pt x="443" y="673"/>
                  </a:cubicBezTo>
                  <a:cubicBezTo>
                    <a:pt x="444" y="675"/>
                    <a:pt x="442" y="678"/>
                    <a:pt x="445" y="680"/>
                  </a:cubicBezTo>
                  <a:cubicBezTo>
                    <a:pt x="447" y="682"/>
                    <a:pt x="448" y="682"/>
                    <a:pt x="449" y="682"/>
                  </a:cubicBezTo>
                  <a:cubicBezTo>
                    <a:pt x="450" y="682"/>
                    <a:pt x="452" y="683"/>
                    <a:pt x="452" y="683"/>
                  </a:cubicBezTo>
                  <a:cubicBezTo>
                    <a:pt x="452" y="683"/>
                    <a:pt x="453" y="682"/>
                    <a:pt x="454" y="682"/>
                  </a:cubicBezTo>
                  <a:cubicBezTo>
                    <a:pt x="455" y="682"/>
                    <a:pt x="456" y="685"/>
                    <a:pt x="456" y="685"/>
                  </a:cubicBezTo>
                  <a:cubicBezTo>
                    <a:pt x="456" y="685"/>
                    <a:pt x="454" y="689"/>
                    <a:pt x="452" y="689"/>
                  </a:cubicBezTo>
                  <a:cubicBezTo>
                    <a:pt x="451" y="688"/>
                    <a:pt x="448" y="688"/>
                    <a:pt x="448" y="689"/>
                  </a:cubicBezTo>
                  <a:cubicBezTo>
                    <a:pt x="447" y="691"/>
                    <a:pt x="449" y="693"/>
                    <a:pt x="449" y="694"/>
                  </a:cubicBezTo>
                  <a:cubicBezTo>
                    <a:pt x="450" y="694"/>
                    <a:pt x="449" y="694"/>
                    <a:pt x="451" y="697"/>
                  </a:cubicBezTo>
                  <a:cubicBezTo>
                    <a:pt x="453" y="699"/>
                    <a:pt x="453" y="705"/>
                    <a:pt x="454" y="706"/>
                  </a:cubicBezTo>
                  <a:cubicBezTo>
                    <a:pt x="455" y="707"/>
                    <a:pt x="457" y="711"/>
                    <a:pt x="458" y="712"/>
                  </a:cubicBezTo>
                  <a:cubicBezTo>
                    <a:pt x="458" y="713"/>
                    <a:pt x="459" y="716"/>
                    <a:pt x="460" y="718"/>
                  </a:cubicBezTo>
                  <a:cubicBezTo>
                    <a:pt x="461" y="719"/>
                    <a:pt x="460" y="716"/>
                    <a:pt x="461" y="719"/>
                  </a:cubicBezTo>
                  <a:cubicBezTo>
                    <a:pt x="462" y="722"/>
                    <a:pt x="462" y="718"/>
                    <a:pt x="462" y="722"/>
                  </a:cubicBezTo>
                  <a:cubicBezTo>
                    <a:pt x="462" y="725"/>
                    <a:pt x="461" y="725"/>
                    <a:pt x="461" y="726"/>
                  </a:cubicBezTo>
                  <a:cubicBezTo>
                    <a:pt x="461" y="727"/>
                    <a:pt x="460" y="728"/>
                    <a:pt x="459" y="728"/>
                  </a:cubicBezTo>
                  <a:cubicBezTo>
                    <a:pt x="458" y="728"/>
                    <a:pt x="457" y="728"/>
                    <a:pt x="457" y="728"/>
                  </a:cubicBezTo>
                  <a:cubicBezTo>
                    <a:pt x="457" y="728"/>
                    <a:pt x="457" y="732"/>
                    <a:pt x="457" y="733"/>
                  </a:cubicBezTo>
                  <a:cubicBezTo>
                    <a:pt x="459" y="738"/>
                    <a:pt x="459" y="738"/>
                    <a:pt x="459" y="738"/>
                  </a:cubicBezTo>
                  <a:cubicBezTo>
                    <a:pt x="459" y="738"/>
                    <a:pt x="463" y="748"/>
                    <a:pt x="464" y="750"/>
                  </a:cubicBezTo>
                  <a:cubicBezTo>
                    <a:pt x="465" y="751"/>
                    <a:pt x="465" y="755"/>
                    <a:pt x="467" y="756"/>
                  </a:cubicBezTo>
                  <a:cubicBezTo>
                    <a:pt x="468" y="757"/>
                    <a:pt x="468" y="762"/>
                    <a:pt x="468" y="763"/>
                  </a:cubicBezTo>
                  <a:cubicBezTo>
                    <a:pt x="468" y="764"/>
                    <a:pt x="468" y="768"/>
                    <a:pt x="468" y="768"/>
                  </a:cubicBezTo>
                  <a:cubicBezTo>
                    <a:pt x="468" y="769"/>
                    <a:pt x="467" y="771"/>
                    <a:pt x="467" y="773"/>
                  </a:cubicBezTo>
                  <a:cubicBezTo>
                    <a:pt x="466" y="774"/>
                    <a:pt x="464" y="782"/>
                    <a:pt x="461" y="783"/>
                  </a:cubicBezTo>
                  <a:cubicBezTo>
                    <a:pt x="459" y="784"/>
                    <a:pt x="457" y="788"/>
                    <a:pt x="456" y="788"/>
                  </a:cubicBezTo>
                  <a:cubicBezTo>
                    <a:pt x="455" y="787"/>
                    <a:pt x="453" y="788"/>
                    <a:pt x="453" y="789"/>
                  </a:cubicBezTo>
                  <a:cubicBezTo>
                    <a:pt x="453" y="791"/>
                    <a:pt x="453" y="787"/>
                    <a:pt x="453" y="791"/>
                  </a:cubicBezTo>
                  <a:cubicBezTo>
                    <a:pt x="452" y="794"/>
                    <a:pt x="452" y="794"/>
                    <a:pt x="452" y="794"/>
                  </a:cubicBezTo>
                  <a:cubicBezTo>
                    <a:pt x="452" y="795"/>
                    <a:pt x="451" y="798"/>
                    <a:pt x="451" y="798"/>
                  </a:cubicBezTo>
                  <a:cubicBezTo>
                    <a:pt x="451" y="798"/>
                    <a:pt x="449" y="801"/>
                    <a:pt x="448" y="803"/>
                  </a:cubicBezTo>
                  <a:cubicBezTo>
                    <a:pt x="448" y="805"/>
                    <a:pt x="448" y="805"/>
                    <a:pt x="447" y="807"/>
                  </a:cubicBezTo>
                  <a:cubicBezTo>
                    <a:pt x="446" y="809"/>
                    <a:pt x="444" y="810"/>
                    <a:pt x="445" y="812"/>
                  </a:cubicBezTo>
                  <a:cubicBezTo>
                    <a:pt x="445" y="813"/>
                    <a:pt x="445" y="816"/>
                    <a:pt x="445" y="817"/>
                  </a:cubicBezTo>
                  <a:cubicBezTo>
                    <a:pt x="444" y="819"/>
                    <a:pt x="443" y="823"/>
                    <a:pt x="442" y="824"/>
                  </a:cubicBezTo>
                  <a:cubicBezTo>
                    <a:pt x="441" y="825"/>
                    <a:pt x="441" y="822"/>
                    <a:pt x="441" y="826"/>
                  </a:cubicBezTo>
                  <a:cubicBezTo>
                    <a:pt x="440" y="830"/>
                    <a:pt x="443" y="828"/>
                    <a:pt x="440" y="831"/>
                  </a:cubicBezTo>
                  <a:cubicBezTo>
                    <a:pt x="437" y="833"/>
                    <a:pt x="437" y="833"/>
                    <a:pt x="437" y="833"/>
                  </a:cubicBezTo>
                  <a:cubicBezTo>
                    <a:pt x="437" y="833"/>
                    <a:pt x="435" y="837"/>
                    <a:pt x="435" y="838"/>
                  </a:cubicBezTo>
                  <a:cubicBezTo>
                    <a:pt x="435" y="839"/>
                    <a:pt x="435" y="837"/>
                    <a:pt x="436" y="843"/>
                  </a:cubicBezTo>
                  <a:cubicBezTo>
                    <a:pt x="437" y="848"/>
                    <a:pt x="437" y="857"/>
                    <a:pt x="437" y="857"/>
                  </a:cubicBezTo>
                  <a:cubicBezTo>
                    <a:pt x="436" y="858"/>
                    <a:pt x="436" y="866"/>
                    <a:pt x="436" y="866"/>
                  </a:cubicBezTo>
                  <a:cubicBezTo>
                    <a:pt x="437" y="870"/>
                    <a:pt x="435" y="867"/>
                    <a:pt x="437" y="870"/>
                  </a:cubicBezTo>
                  <a:cubicBezTo>
                    <a:pt x="439" y="873"/>
                    <a:pt x="438" y="870"/>
                    <a:pt x="441" y="875"/>
                  </a:cubicBezTo>
                  <a:cubicBezTo>
                    <a:pt x="444" y="880"/>
                    <a:pt x="444" y="879"/>
                    <a:pt x="447" y="884"/>
                  </a:cubicBezTo>
                  <a:cubicBezTo>
                    <a:pt x="450" y="888"/>
                    <a:pt x="454" y="900"/>
                    <a:pt x="456" y="903"/>
                  </a:cubicBezTo>
                  <a:cubicBezTo>
                    <a:pt x="458" y="905"/>
                    <a:pt x="459" y="909"/>
                    <a:pt x="459" y="910"/>
                  </a:cubicBezTo>
                  <a:cubicBezTo>
                    <a:pt x="461" y="917"/>
                    <a:pt x="458" y="913"/>
                    <a:pt x="460" y="916"/>
                  </a:cubicBezTo>
                  <a:cubicBezTo>
                    <a:pt x="462" y="918"/>
                    <a:pt x="464" y="920"/>
                    <a:pt x="464" y="920"/>
                  </a:cubicBezTo>
                  <a:cubicBezTo>
                    <a:pt x="464" y="920"/>
                    <a:pt x="465" y="922"/>
                    <a:pt x="467" y="923"/>
                  </a:cubicBezTo>
                  <a:cubicBezTo>
                    <a:pt x="468" y="923"/>
                    <a:pt x="468" y="925"/>
                    <a:pt x="470" y="927"/>
                  </a:cubicBezTo>
                  <a:cubicBezTo>
                    <a:pt x="471" y="928"/>
                    <a:pt x="468" y="922"/>
                    <a:pt x="471" y="928"/>
                  </a:cubicBezTo>
                  <a:cubicBezTo>
                    <a:pt x="475" y="935"/>
                    <a:pt x="475" y="937"/>
                    <a:pt x="476" y="938"/>
                  </a:cubicBezTo>
                  <a:cubicBezTo>
                    <a:pt x="478" y="943"/>
                    <a:pt x="478" y="940"/>
                    <a:pt x="478" y="943"/>
                  </a:cubicBezTo>
                  <a:cubicBezTo>
                    <a:pt x="475" y="950"/>
                    <a:pt x="476" y="954"/>
                    <a:pt x="476" y="956"/>
                  </a:cubicBezTo>
                  <a:cubicBezTo>
                    <a:pt x="476" y="958"/>
                    <a:pt x="476" y="960"/>
                    <a:pt x="477" y="962"/>
                  </a:cubicBezTo>
                  <a:cubicBezTo>
                    <a:pt x="477" y="964"/>
                    <a:pt x="478" y="962"/>
                    <a:pt x="478" y="967"/>
                  </a:cubicBezTo>
                  <a:cubicBezTo>
                    <a:pt x="477" y="972"/>
                    <a:pt x="474" y="968"/>
                    <a:pt x="478" y="974"/>
                  </a:cubicBezTo>
                  <a:cubicBezTo>
                    <a:pt x="481" y="979"/>
                    <a:pt x="481" y="979"/>
                    <a:pt x="481" y="981"/>
                  </a:cubicBezTo>
                  <a:cubicBezTo>
                    <a:pt x="481" y="982"/>
                    <a:pt x="482" y="985"/>
                    <a:pt x="481" y="986"/>
                  </a:cubicBezTo>
                  <a:cubicBezTo>
                    <a:pt x="480" y="987"/>
                    <a:pt x="480" y="990"/>
                    <a:pt x="480" y="991"/>
                  </a:cubicBezTo>
                  <a:cubicBezTo>
                    <a:pt x="480" y="991"/>
                    <a:pt x="482" y="994"/>
                    <a:pt x="482" y="994"/>
                  </a:cubicBezTo>
                  <a:cubicBezTo>
                    <a:pt x="483" y="1000"/>
                    <a:pt x="483" y="1000"/>
                    <a:pt x="483" y="1000"/>
                  </a:cubicBezTo>
                  <a:cubicBezTo>
                    <a:pt x="483" y="1000"/>
                    <a:pt x="485" y="1000"/>
                    <a:pt x="485" y="1001"/>
                  </a:cubicBezTo>
                  <a:cubicBezTo>
                    <a:pt x="485" y="1003"/>
                    <a:pt x="485" y="1005"/>
                    <a:pt x="485" y="1006"/>
                  </a:cubicBezTo>
                  <a:cubicBezTo>
                    <a:pt x="485" y="1006"/>
                    <a:pt x="485" y="1009"/>
                    <a:pt x="485" y="1009"/>
                  </a:cubicBezTo>
                  <a:cubicBezTo>
                    <a:pt x="487" y="1011"/>
                    <a:pt x="485" y="1010"/>
                    <a:pt x="487" y="1011"/>
                  </a:cubicBezTo>
                  <a:cubicBezTo>
                    <a:pt x="488" y="1013"/>
                    <a:pt x="488" y="1013"/>
                    <a:pt x="488" y="1013"/>
                  </a:cubicBezTo>
                  <a:cubicBezTo>
                    <a:pt x="489" y="1013"/>
                    <a:pt x="489" y="1014"/>
                    <a:pt x="489" y="1015"/>
                  </a:cubicBezTo>
                  <a:cubicBezTo>
                    <a:pt x="489" y="1016"/>
                    <a:pt x="489" y="1018"/>
                    <a:pt x="489" y="1018"/>
                  </a:cubicBezTo>
                  <a:cubicBezTo>
                    <a:pt x="489" y="1020"/>
                    <a:pt x="488" y="1018"/>
                    <a:pt x="489" y="1020"/>
                  </a:cubicBezTo>
                  <a:cubicBezTo>
                    <a:pt x="491" y="1023"/>
                    <a:pt x="491" y="1023"/>
                    <a:pt x="491" y="1024"/>
                  </a:cubicBezTo>
                  <a:cubicBezTo>
                    <a:pt x="492" y="1025"/>
                    <a:pt x="492" y="1028"/>
                    <a:pt x="493" y="1028"/>
                  </a:cubicBezTo>
                  <a:cubicBezTo>
                    <a:pt x="494" y="1028"/>
                    <a:pt x="495" y="1029"/>
                    <a:pt x="495" y="1029"/>
                  </a:cubicBezTo>
                  <a:cubicBezTo>
                    <a:pt x="497" y="1031"/>
                    <a:pt x="497" y="1031"/>
                    <a:pt x="497" y="1031"/>
                  </a:cubicBezTo>
                  <a:cubicBezTo>
                    <a:pt x="507" y="1042"/>
                    <a:pt x="506" y="1041"/>
                    <a:pt x="507" y="1042"/>
                  </a:cubicBezTo>
                  <a:cubicBezTo>
                    <a:pt x="508" y="1044"/>
                    <a:pt x="509" y="1045"/>
                    <a:pt x="510" y="1047"/>
                  </a:cubicBezTo>
                  <a:cubicBezTo>
                    <a:pt x="510" y="1048"/>
                    <a:pt x="510" y="1050"/>
                    <a:pt x="510" y="1051"/>
                  </a:cubicBezTo>
                  <a:cubicBezTo>
                    <a:pt x="510" y="1052"/>
                    <a:pt x="510" y="1054"/>
                    <a:pt x="510" y="1054"/>
                  </a:cubicBezTo>
                  <a:cubicBezTo>
                    <a:pt x="510" y="1054"/>
                    <a:pt x="511" y="1056"/>
                    <a:pt x="511" y="1057"/>
                  </a:cubicBezTo>
                  <a:cubicBezTo>
                    <a:pt x="512" y="1057"/>
                    <a:pt x="512" y="1059"/>
                    <a:pt x="513" y="1060"/>
                  </a:cubicBezTo>
                  <a:cubicBezTo>
                    <a:pt x="514" y="1060"/>
                    <a:pt x="514" y="1061"/>
                    <a:pt x="515" y="1061"/>
                  </a:cubicBezTo>
                  <a:cubicBezTo>
                    <a:pt x="515" y="1062"/>
                    <a:pt x="516" y="1064"/>
                    <a:pt x="517" y="1065"/>
                  </a:cubicBezTo>
                  <a:cubicBezTo>
                    <a:pt x="519" y="1067"/>
                    <a:pt x="519" y="1068"/>
                    <a:pt x="519" y="1068"/>
                  </a:cubicBezTo>
                  <a:cubicBezTo>
                    <a:pt x="519" y="1068"/>
                    <a:pt x="519" y="1068"/>
                    <a:pt x="519" y="1068"/>
                  </a:cubicBezTo>
                  <a:cubicBezTo>
                    <a:pt x="519" y="1068"/>
                    <a:pt x="519" y="1068"/>
                    <a:pt x="519" y="1068"/>
                  </a:cubicBezTo>
                  <a:cubicBezTo>
                    <a:pt x="521" y="1071"/>
                    <a:pt x="521" y="1071"/>
                    <a:pt x="521" y="1071"/>
                  </a:cubicBezTo>
                  <a:cubicBezTo>
                    <a:pt x="522" y="1074"/>
                    <a:pt x="522" y="1074"/>
                    <a:pt x="522" y="1074"/>
                  </a:cubicBezTo>
                  <a:cubicBezTo>
                    <a:pt x="523" y="1077"/>
                    <a:pt x="523" y="1077"/>
                    <a:pt x="523" y="1077"/>
                  </a:cubicBezTo>
                  <a:cubicBezTo>
                    <a:pt x="524" y="1079"/>
                    <a:pt x="524" y="1079"/>
                    <a:pt x="524" y="1079"/>
                  </a:cubicBezTo>
                  <a:cubicBezTo>
                    <a:pt x="526" y="1084"/>
                    <a:pt x="526" y="1084"/>
                    <a:pt x="526" y="1084"/>
                  </a:cubicBezTo>
                  <a:cubicBezTo>
                    <a:pt x="527" y="1088"/>
                    <a:pt x="527" y="1088"/>
                    <a:pt x="527" y="1088"/>
                  </a:cubicBezTo>
                  <a:cubicBezTo>
                    <a:pt x="530" y="1091"/>
                    <a:pt x="530" y="1091"/>
                    <a:pt x="530" y="1091"/>
                  </a:cubicBezTo>
                  <a:cubicBezTo>
                    <a:pt x="532" y="1098"/>
                    <a:pt x="532" y="1098"/>
                    <a:pt x="532" y="1098"/>
                  </a:cubicBezTo>
                  <a:cubicBezTo>
                    <a:pt x="532" y="1098"/>
                    <a:pt x="532" y="1101"/>
                    <a:pt x="532" y="1103"/>
                  </a:cubicBezTo>
                  <a:cubicBezTo>
                    <a:pt x="532" y="1104"/>
                    <a:pt x="531" y="1107"/>
                    <a:pt x="530" y="1107"/>
                  </a:cubicBezTo>
                  <a:cubicBezTo>
                    <a:pt x="530" y="1107"/>
                    <a:pt x="529" y="1109"/>
                    <a:pt x="528" y="1109"/>
                  </a:cubicBezTo>
                  <a:cubicBezTo>
                    <a:pt x="526" y="1109"/>
                    <a:pt x="525" y="1110"/>
                    <a:pt x="525" y="1110"/>
                  </a:cubicBezTo>
                  <a:cubicBezTo>
                    <a:pt x="525" y="1110"/>
                    <a:pt x="524" y="1111"/>
                    <a:pt x="526" y="1113"/>
                  </a:cubicBezTo>
                  <a:cubicBezTo>
                    <a:pt x="529" y="1117"/>
                    <a:pt x="529" y="1117"/>
                    <a:pt x="529" y="1117"/>
                  </a:cubicBezTo>
                  <a:cubicBezTo>
                    <a:pt x="529" y="1117"/>
                    <a:pt x="529" y="1118"/>
                    <a:pt x="531" y="1120"/>
                  </a:cubicBezTo>
                  <a:cubicBezTo>
                    <a:pt x="532" y="1122"/>
                    <a:pt x="531" y="1120"/>
                    <a:pt x="532" y="1122"/>
                  </a:cubicBezTo>
                  <a:cubicBezTo>
                    <a:pt x="534" y="1123"/>
                    <a:pt x="532" y="1124"/>
                    <a:pt x="533" y="1125"/>
                  </a:cubicBezTo>
                  <a:cubicBezTo>
                    <a:pt x="533" y="1126"/>
                    <a:pt x="532" y="1129"/>
                    <a:pt x="533" y="1129"/>
                  </a:cubicBezTo>
                  <a:cubicBezTo>
                    <a:pt x="538" y="1130"/>
                    <a:pt x="540" y="1131"/>
                    <a:pt x="540" y="1131"/>
                  </a:cubicBezTo>
                  <a:cubicBezTo>
                    <a:pt x="541" y="1133"/>
                    <a:pt x="541" y="1133"/>
                    <a:pt x="541" y="1133"/>
                  </a:cubicBezTo>
                  <a:cubicBezTo>
                    <a:pt x="541" y="1133"/>
                    <a:pt x="539" y="1134"/>
                    <a:pt x="542" y="1135"/>
                  </a:cubicBezTo>
                  <a:cubicBezTo>
                    <a:pt x="545" y="1136"/>
                    <a:pt x="546" y="1136"/>
                    <a:pt x="546" y="1136"/>
                  </a:cubicBezTo>
                  <a:cubicBezTo>
                    <a:pt x="548" y="1138"/>
                    <a:pt x="548" y="1138"/>
                    <a:pt x="548" y="1138"/>
                  </a:cubicBezTo>
                  <a:cubicBezTo>
                    <a:pt x="548" y="1138"/>
                    <a:pt x="548" y="1139"/>
                    <a:pt x="550" y="1139"/>
                  </a:cubicBezTo>
                  <a:cubicBezTo>
                    <a:pt x="551" y="1140"/>
                    <a:pt x="549" y="1138"/>
                    <a:pt x="554" y="1139"/>
                  </a:cubicBezTo>
                  <a:cubicBezTo>
                    <a:pt x="559" y="1140"/>
                    <a:pt x="559" y="1140"/>
                    <a:pt x="560" y="1139"/>
                  </a:cubicBezTo>
                  <a:cubicBezTo>
                    <a:pt x="561" y="1138"/>
                    <a:pt x="559" y="1138"/>
                    <a:pt x="563" y="1138"/>
                  </a:cubicBezTo>
                  <a:cubicBezTo>
                    <a:pt x="567" y="1137"/>
                    <a:pt x="572" y="1136"/>
                    <a:pt x="572" y="1136"/>
                  </a:cubicBezTo>
                  <a:cubicBezTo>
                    <a:pt x="573" y="1136"/>
                    <a:pt x="576" y="1137"/>
                    <a:pt x="576" y="1137"/>
                  </a:cubicBezTo>
                  <a:cubicBezTo>
                    <a:pt x="576" y="1137"/>
                    <a:pt x="578" y="1139"/>
                    <a:pt x="579" y="1138"/>
                  </a:cubicBezTo>
                  <a:cubicBezTo>
                    <a:pt x="581" y="1137"/>
                    <a:pt x="582" y="1135"/>
                    <a:pt x="583" y="1135"/>
                  </a:cubicBezTo>
                  <a:cubicBezTo>
                    <a:pt x="584" y="1135"/>
                    <a:pt x="585" y="1134"/>
                    <a:pt x="585" y="1133"/>
                  </a:cubicBezTo>
                  <a:cubicBezTo>
                    <a:pt x="586" y="1133"/>
                    <a:pt x="584" y="1133"/>
                    <a:pt x="588" y="1132"/>
                  </a:cubicBezTo>
                  <a:cubicBezTo>
                    <a:pt x="592" y="1131"/>
                    <a:pt x="591" y="1131"/>
                    <a:pt x="594" y="1131"/>
                  </a:cubicBezTo>
                  <a:cubicBezTo>
                    <a:pt x="597" y="1130"/>
                    <a:pt x="592" y="1129"/>
                    <a:pt x="597" y="1130"/>
                  </a:cubicBezTo>
                  <a:cubicBezTo>
                    <a:pt x="602" y="1131"/>
                    <a:pt x="598" y="1130"/>
                    <a:pt x="598" y="1130"/>
                  </a:cubicBezTo>
                  <a:cubicBezTo>
                    <a:pt x="604" y="1131"/>
                    <a:pt x="604" y="1131"/>
                    <a:pt x="604" y="1131"/>
                  </a:cubicBezTo>
                  <a:cubicBezTo>
                    <a:pt x="604" y="1131"/>
                    <a:pt x="605" y="1131"/>
                    <a:pt x="608" y="1132"/>
                  </a:cubicBezTo>
                  <a:cubicBezTo>
                    <a:pt x="611" y="1133"/>
                    <a:pt x="616" y="1130"/>
                    <a:pt x="618" y="1131"/>
                  </a:cubicBezTo>
                  <a:cubicBezTo>
                    <a:pt x="620" y="1131"/>
                    <a:pt x="619" y="1131"/>
                    <a:pt x="621" y="1131"/>
                  </a:cubicBezTo>
                  <a:cubicBezTo>
                    <a:pt x="624" y="1132"/>
                    <a:pt x="624" y="1132"/>
                    <a:pt x="624" y="1132"/>
                  </a:cubicBezTo>
                  <a:cubicBezTo>
                    <a:pt x="627" y="1132"/>
                    <a:pt x="625" y="1134"/>
                    <a:pt x="627" y="1132"/>
                  </a:cubicBezTo>
                  <a:cubicBezTo>
                    <a:pt x="627" y="1132"/>
                    <a:pt x="627" y="1132"/>
                    <a:pt x="627" y="1132"/>
                  </a:cubicBezTo>
                  <a:cubicBezTo>
                    <a:pt x="627" y="1132"/>
                    <a:pt x="627" y="1132"/>
                    <a:pt x="628" y="1132"/>
                  </a:cubicBezTo>
                  <a:cubicBezTo>
                    <a:pt x="630" y="1131"/>
                    <a:pt x="627" y="1132"/>
                    <a:pt x="630" y="1131"/>
                  </a:cubicBezTo>
                  <a:cubicBezTo>
                    <a:pt x="632" y="1130"/>
                    <a:pt x="632" y="1130"/>
                    <a:pt x="632" y="1130"/>
                  </a:cubicBezTo>
                  <a:cubicBezTo>
                    <a:pt x="632" y="1130"/>
                    <a:pt x="632" y="1130"/>
                    <a:pt x="633" y="1130"/>
                  </a:cubicBezTo>
                  <a:cubicBezTo>
                    <a:pt x="634" y="1129"/>
                    <a:pt x="631" y="1129"/>
                    <a:pt x="634" y="1129"/>
                  </a:cubicBezTo>
                  <a:cubicBezTo>
                    <a:pt x="638" y="1129"/>
                    <a:pt x="637" y="1129"/>
                    <a:pt x="640" y="1128"/>
                  </a:cubicBezTo>
                  <a:cubicBezTo>
                    <a:pt x="643" y="1128"/>
                    <a:pt x="645" y="1128"/>
                    <a:pt x="645" y="1126"/>
                  </a:cubicBezTo>
                  <a:cubicBezTo>
                    <a:pt x="645" y="1124"/>
                    <a:pt x="645" y="1124"/>
                    <a:pt x="645" y="1124"/>
                  </a:cubicBezTo>
                  <a:cubicBezTo>
                    <a:pt x="645" y="1124"/>
                    <a:pt x="646" y="1124"/>
                    <a:pt x="649" y="1124"/>
                  </a:cubicBezTo>
                  <a:cubicBezTo>
                    <a:pt x="649" y="1124"/>
                    <a:pt x="649" y="1124"/>
                    <a:pt x="649" y="1124"/>
                  </a:cubicBezTo>
                  <a:cubicBezTo>
                    <a:pt x="650" y="1124"/>
                    <a:pt x="650" y="1124"/>
                    <a:pt x="649" y="1124"/>
                  </a:cubicBezTo>
                  <a:cubicBezTo>
                    <a:pt x="650" y="1124"/>
                    <a:pt x="650" y="1124"/>
                    <a:pt x="650" y="1124"/>
                  </a:cubicBezTo>
                  <a:cubicBezTo>
                    <a:pt x="651" y="1124"/>
                    <a:pt x="652" y="1124"/>
                    <a:pt x="652" y="1125"/>
                  </a:cubicBezTo>
                  <a:cubicBezTo>
                    <a:pt x="653" y="1126"/>
                    <a:pt x="653" y="1126"/>
                    <a:pt x="656" y="1124"/>
                  </a:cubicBezTo>
                  <a:cubicBezTo>
                    <a:pt x="660" y="1122"/>
                    <a:pt x="686" y="1098"/>
                    <a:pt x="687" y="1098"/>
                  </a:cubicBezTo>
                  <a:cubicBezTo>
                    <a:pt x="689" y="1098"/>
                    <a:pt x="692" y="1095"/>
                    <a:pt x="693" y="1095"/>
                  </a:cubicBezTo>
                  <a:cubicBezTo>
                    <a:pt x="694" y="1094"/>
                    <a:pt x="695" y="1093"/>
                    <a:pt x="696" y="1091"/>
                  </a:cubicBezTo>
                  <a:cubicBezTo>
                    <a:pt x="697" y="1090"/>
                    <a:pt x="691" y="1091"/>
                    <a:pt x="697" y="1090"/>
                  </a:cubicBezTo>
                  <a:cubicBezTo>
                    <a:pt x="702" y="1088"/>
                    <a:pt x="705" y="1080"/>
                    <a:pt x="707" y="1078"/>
                  </a:cubicBezTo>
                  <a:cubicBezTo>
                    <a:pt x="710" y="1076"/>
                    <a:pt x="712" y="1074"/>
                    <a:pt x="712" y="1073"/>
                  </a:cubicBezTo>
                  <a:cubicBezTo>
                    <a:pt x="712" y="1072"/>
                    <a:pt x="714" y="1069"/>
                    <a:pt x="714" y="1069"/>
                  </a:cubicBezTo>
                  <a:cubicBezTo>
                    <a:pt x="717" y="1064"/>
                    <a:pt x="717" y="1064"/>
                    <a:pt x="717" y="1064"/>
                  </a:cubicBezTo>
                  <a:cubicBezTo>
                    <a:pt x="717" y="1064"/>
                    <a:pt x="719" y="1062"/>
                    <a:pt x="720" y="1060"/>
                  </a:cubicBezTo>
                  <a:cubicBezTo>
                    <a:pt x="720" y="1059"/>
                    <a:pt x="721" y="1059"/>
                    <a:pt x="721" y="1058"/>
                  </a:cubicBezTo>
                  <a:cubicBezTo>
                    <a:pt x="721" y="1057"/>
                    <a:pt x="722" y="1056"/>
                    <a:pt x="722" y="1055"/>
                  </a:cubicBezTo>
                  <a:cubicBezTo>
                    <a:pt x="723" y="1053"/>
                    <a:pt x="727" y="1049"/>
                    <a:pt x="729" y="1048"/>
                  </a:cubicBezTo>
                  <a:cubicBezTo>
                    <a:pt x="731" y="1046"/>
                    <a:pt x="733" y="1046"/>
                    <a:pt x="735" y="1044"/>
                  </a:cubicBezTo>
                  <a:cubicBezTo>
                    <a:pt x="737" y="1043"/>
                    <a:pt x="738" y="1043"/>
                    <a:pt x="738" y="1041"/>
                  </a:cubicBezTo>
                  <a:cubicBezTo>
                    <a:pt x="739" y="1040"/>
                    <a:pt x="740" y="1037"/>
                    <a:pt x="741" y="1036"/>
                  </a:cubicBezTo>
                  <a:cubicBezTo>
                    <a:pt x="742" y="1034"/>
                    <a:pt x="742" y="1031"/>
                    <a:pt x="742" y="1029"/>
                  </a:cubicBezTo>
                  <a:cubicBezTo>
                    <a:pt x="743" y="1027"/>
                    <a:pt x="742" y="1029"/>
                    <a:pt x="743" y="1026"/>
                  </a:cubicBezTo>
                  <a:cubicBezTo>
                    <a:pt x="744" y="1023"/>
                    <a:pt x="744" y="1025"/>
                    <a:pt x="744" y="1023"/>
                  </a:cubicBezTo>
                  <a:cubicBezTo>
                    <a:pt x="745" y="1021"/>
                    <a:pt x="745" y="1019"/>
                    <a:pt x="746" y="1018"/>
                  </a:cubicBezTo>
                  <a:cubicBezTo>
                    <a:pt x="747" y="1017"/>
                    <a:pt x="747" y="1014"/>
                    <a:pt x="747" y="1012"/>
                  </a:cubicBezTo>
                  <a:cubicBezTo>
                    <a:pt x="748" y="1011"/>
                    <a:pt x="751" y="1013"/>
                    <a:pt x="749" y="1007"/>
                  </a:cubicBezTo>
                  <a:cubicBezTo>
                    <a:pt x="748" y="1001"/>
                    <a:pt x="749" y="1003"/>
                    <a:pt x="748" y="1001"/>
                  </a:cubicBezTo>
                  <a:cubicBezTo>
                    <a:pt x="746" y="999"/>
                    <a:pt x="744" y="1000"/>
                    <a:pt x="743" y="997"/>
                  </a:cubicBezTo>
                  <a:cubicBezTo>
                    <a:pt x="743" y="995"/>
                    <a:pt x="749" y="990"/>
                    <a:pt x="749" y="989"/>
                  </a:cubicBezTo>
                  <a:cubicBezTo>
                    <a:pt x="750" y="989"/>
                    <a:pt x="752" y="987"/>
                    <a:pt x="753" y="986"/>
                  </a:cubicBezTo>
                  <a:cubicBezTo>
                    <a:pt x="755" y="984"/>
                    <a:pt x="757" y="983"/>
                    <a:pt x="758" y="982"/>
                  </a:cubicBezTo>
                  <a:cubicBezTo>
                    <a:pt x="759" y="982"/>
                    <a:pt x="760" y="981"/>
                    <a:pt x="763" y="981"/>
                  </a:cubicBezTo>
                  <a:cubicBezTo>
                    <a:pt x="765" y="981"/>
                    <a:pt x="774" y="978"/>
                    <a:pt x="777" y="977"/>
                  </a:cubicBezTo>
                  <a:cubicBezTo>
                    <a:pt x="780" y="975"/>
                    <a:pt x="780" y="975"/>
                    <a:pt x="783" y="974"/>
                  </a:cubicBezTo>
                  <a:cubicBezTo>
                    <a:pt x="785" y="972"/>
                    <a:pt x="788" y="967"/>
                    <a:pt x="788" y="966"/>
                  </a:cubicBezTo>
                  <a:cubicBezTo>
                    <a:pt x="789" y="965"/>
                    <a:pt x="789" y="964"/>
                    <a:pt x="788" y="961"/>
                  </a:cubicBezTo>
                  <a:cubicBezTo>
                    <a:pt x="787" y="958"/>
                    <a:pt x="786" y="960"/>
                    <a:pt x="787" y="958"/>
                  </a:cubicBezTo>
                  <a:cubicBezTo>
                    <a:pt x="787" y="955"/>
                    <a:pt x="788" y="954"/>
                    <a:pt x="788" y="954"/>
                  </a:cubicBezTo>
                  <a:cubicBezTo>
                    <a:pt x="788" y="954"/>
                    <a:pt x="789" y="953"/>
                    <a:pt x="789" y="951"/>
                  </a:cubicBezTo>
                  <a:cubicBezTo>
                    <a:pt x="790" y="950"/>
                    <a:pt x="790" y="948"/>
                    <a:pt x="790" y="945"/>
                  </a:cubicBezTo>
                  <a:cubicBezTo>
                    <a:pt x="791" y="943"/>
                    <a:pt x="792" y="945"/>
                    <a:pt x="791" y="941"/>
                  </a:cubicBezTo>
                  <a:cubicBezTo>
                    <a:pt x="791" y="937"/>
                    <a:pt x="791" y="935"/>
                    <a:pt x="790" y="933"/>
                  </a:cubicBezTo>
                  <a:cubicBezTo>
                    <a:pt x="789" y="931"/>
                    <a:pt x="787" y="931"/>
                    <a:pt x="787" y="928"/>
                  </a:cubicBezTo>
                  <a:cubicBezTo>
                    <a:pt x="786" y="925"/>
                    <a:pt x="785" y="923"/>
                    <a:pt x="785" y="921"/>
                  </a:cubicBezTo>
                  <a:cubicBezTo>
                    <a:pt x="785" y="920"/>
                    <a:pt x="784" y="916"/>
                    <a:pt x="784" y="915"/>
                  </a:cubicBezTo>
                  <a:cubicBezTo>
                    <a:pt x="784" y="914"/>
                    <a:pt x="784" y="914"/>
                    <a:pt x="781" y="910"/>
                  </a:cubicBezTo>
                  <a:cubicBezTo>
                    <a:pt x="779" y="906"/>
                    <a:pt x="777" y="904"/>
                    <a:pt x="778" y="904"/>
                  </a:cubicBezTo>
                  <a:cubicBezTo>
                    <a:pt x="779" y="904"/>
                    <a:pt x="792" y="895"/>
                    <a:pt x="793" y="893"/>
                  </a:cubicBezTo>
                  <a:cubicBezTo>
                    <a:pt x="793" y="891"/>
                    <a:pt x="795" y="888"/>
                    <a:pt x="796" y="887"/>
                  </a:cubicBezTo>
                  <a:cubicBezTo>
                    <a:pt x="797" y="886"/>
                    <a:pt x="815" y="870"/>
                    <a:pt x="816" y="869"/>
                  </a:cubicBezTo>
                  <a:cubicBezTo>
                    <a:pt x="816" y="868"/>
                    <a:pt x="818" y="866"/>
                    <a:pt x="819" y="866"/>
                  </a:cubicBezTo>
                  <a:cubicBezTo>
                    <a:pt x="821" y="865"/>
                    <a:pt x="821" y="864"/>
                    <a:pt x="823" y="862"/>
                  </a:cubicBezTo>
                  <a:cubicBezTo>
                    <a:pt x="826" y="860"/>
                    <a:pt x="824" y="859"/>
                    <a:pt x="828" y="859"/>
                  </a:cubicBezTo>
                  <a:cubicBezTo>
                    <a:pt x="831" y="859"/>
                    <a:pt x="832" y="859"/>
                    <a:pt x="832" y="859"/>
                  </a:cubicBezTo>
                  <a:cubicBezTo>
                    <a:pt x="832" y="859"/>
                    <a:pt x="847" y="853"/>
                    <a:pt x="849" y="851"/>
                  </a:cubicBezTo>
                  <a:cubicBezTo>
                    <a:pt x="851" y="850"/>
                    <a:pt x="851" y="850"/>
                    <a:pt x="854" y="849"/>
                  </a:cubicBezTo>
                  <a:cubicBezTo>
                    <a:pt x="856" y="847"/>
                    <a:pt x="856" y="847"/>
                    <a:pt x="858" y="846"/>
                  </a:cubicBezTo>
                  <a:cubicBezTo>
                    <a:pt x="859" y="844"/>
                    <a:pt x="858" y="847"/>
                    <a:pt x="859" y="843"/>
                  </a:cubicBezTo>
                  <a:cubicBezTo>
                    <a:pt x="860" y="840"/>
                    <a:pt x="861" y="839"/>
                    <a:pt x="861" y="838"/>
                  </a:cubicBezTo>
                  <a:cubicBezTo>
                    <a:pt x="861" y="838"/>
                    <a:pt x="859" y="840"/>
                    <a:pt x="865" y="834"/>
                  </a:cubicBezTo>
                  <a:cubicBezTo>
                    <a:pt x="871" y="829"/>
                    <a:pt x="871" y="829"/>
                    <a:pt x="871" y="829"/>
                  </a:cubicBezTo>
                  <a:cubicBezTo>
                    <a:pt x="871" y="829"/>
                    <a:pt x="871" y="831"/>
                    <a:pt x="872" y="825"/>
                  </a:cubicBezTo>
                  <a:cubicBezTo>
                    <a:pt x="873" y="818"/>
                    <a:pt x="869" y="806"/>
                    <a:pt x="869" y="802"/>
                  </a:cubicBezTo>
                  <a:cubicBezTo>
                    <a:pt x="869" y="798"/>
                    <a:pt x="869" y="796"/>
                    <a:pt x="869" y="794"/>
                  </a:cubicBezTo>
                  <a:cubicBezTo>
                    <a:pt x="870" y="792"/>
                    <a:pt x="867" y="794"/>
                    <a:pt x="869" y="788"/>
                  </a:cubicBezTo>
                  <a:cubicBezTo>
                    <a:pt x="872" y="782"/>
                    <a:pt x="872" y="781"/>
                    <a:pt x="873" y="779"/>
                  </a:cubicBezTo>
                  <a:cubicBezTo>
                    <a:pt x="874" y="777"/>
                    <a:pt x="873" y="775"/>
                    <a:pt x="873" y="775"/>
                  </a:cubicBezTo>
                  <a:cubicBezTo>
                    <a:pt x="873" y="773"/>
                    <a:pt x="873" y="773"/>
                    <a:pt x="873" y="773"/>
                  </a:cubicBezTo>
                  <a:cubicBezTo>
                    <a:pt x="873" y="773"/>
                    <a:pt x="872" y="771"/>
                    <a:pt x="872" y="770"/>
                  </a:cubicBezTo>
                  <a:cubicBezTo>
                    <a:pt x="872" y="769"/>
                    <a:pt x="871" y="761"/>
                    <a:pt x="871" y="760"/>
                  </a:cubicBezTo>
                  <a:cubicBezTo>
                    <a:pt x="872" y="759"/>
                    <a:pt x="868" y="748"/>
                    <a:pt x="868" y="748"/>
                  </a:cubicBezTo>
                  <a:cubicBezTo>
                    <a:pt x="868" y="748"/>
                    <a:pt x="865" y="746"/>
                    <a:pt x="864" y="745"/>
                  </a:cubicBezTo>
                  <a:cubicBezTo>
                    <a:pt x="864" y="745"/>
                    <a:pt x="861" y="741"/>
                    <a:pt x="860" y="740"/>
                  </a:cubicBezTo>
                  <a:cubicBezTo>
                    <a:pt x="859" y="739"/>
                    <a:pt x="857" y="738"/>
                    <a:pt x="857" y="738"/>
                  </a:cubicBezTo>
                  <a:cubicBezTo>
                    <a:pt x="856" y="735"/>
                    <a:pt x="856" y="735"/>
                    <a:pt x="856" y="735"/>
                  </a:cubicBezTo>
                  <a:cubicBezTo>
                    <a:pt x="856" y="735"/>
                    <a:pt x="858" y="739"/>
                    <a:pt x="856" y="729"/>
                  </a:cubicBezTo>
                  <a:cubicBezTo>
                    <a:pt x="854" y="719"/>
                    <a:pt x="855" y="721"/>
                    <a:pt x="855" y="719"/>
                  </a:cubicBezTo>
                  <a:cubicBezTo>
                    <a:pt x="854" y="717"/>
                    <a:pt x="854" y="716"/>
                    <a:pt x="854" y="714"/>
                  </a:cubicBezTo>
                  <a:cubicBezTo>
                    <a:pt x="855" y="712"/>
                    <a:pt x="855" y="708"/>
                    <a:pt x="855" y="707"/>
                  </a:cubicBezTo>
                  <a:cubicBezTo>
                    <a:pt x="855" y="707"/>
                    <a:pt x="855" y="710"/>
                    <a:pt x="855" y="705"/>
                  </a:cubicBezTo>
                  <a:cubicBezTo>
                    <a:pt x="855" y="701"/>
                    <a:pt x="854" y="700"/>
                    <a:pt x="854" y="699"/>
                  </a:cubicBezTo>
                  <a:cubicBezTo>
                    <a:pt x="854" y="697"/>
                    <a:pt x="854" y="697"/>
                    <a:pt x="852" y="695"/>
                  </a:cubicBezTo>
                  <a:cubicBezTo>
                    <a:pt x="851" y="692"/>
                    <a:pt x="847" y="678"/>
                    <a:pt x="847" y="677"/>
                  </a:cubicBezTo>
                  <a:cubicBezTo>
                    <a:pt x="847" y="676"/>
                    <a:pt x="848" y="676"/>
                    <a:pt x="848" y="674"/>
                  </a:cubicBezTo>
                  <a:cubicBezTo>
                    <a:pt x="849" y="673"/>
                    <a:pt x="855" y="659"/>
                    <a:pt x="857" y="656"/>
                  </a:cubicBezTo>
                  <a:cubicBezTo>
                    <a:pt x="859" y="654"/>
                    <a:pt x="858" y="653"/>
                    <a:pt x="861" y="651"/>
                  </a:cubicBezTo>
                  <a:cubicBezTo>
                    <a:pt x="864" y="648"/>
                    <a:pt x="864" y="649"/>
                    <a:pt x="865" y="646"/>
                  </a:cubicBezTo>
                  <a:cubicBezTo>
                    <a:pt x="866" y="643"/>
                    <a:pt x="866" y="641"/>
                    <a:pt x="866" y="641"/>
                  </a:cubicBezTo>
                  <a:cubicBezTo>
                    <a:pt x="866" y="641"/>
                    <a:pt x="866" y="641"/>
                    <a:pt x="869" y="637"/>
                  </a:cubicBezTo>
                  <a:cubicBezTo>
                    <a:pt x="875" y="627"/>
                    <a:pt x="871" y="630"/>
                    <a:pt x="876" y="627"/>
                  </a:cubicBezTo>
                  <a:cubicBezTo>
                    <a:pt x="882" y="623"/>
                    <a:pt x="876" y="627"/>
                    <a:pt x="880" y="624"/>
                  </a:cubicBezTo>
                  <a:cubicBezTo>
                    <a:pt x="884" y="620"/>
                    <a:pt x="868" y="639"/>
                    <a:pt x="885" y="619"/>
                  </a:cubicBezTo>
                  <a:cubicBezTo>
                    <a:pt x="902" y="598"/>
                    <a:pt x="898" y="603"/>
                    <a:pt x="902" y="598"/>
                  </a:cubicBezTo>
                  <a:cubicBezTo>
                    <a:pt x="907" y="594"/>
                    <a:pt x="905" y="597"/>
                    <a:pt x="908" y="594"/>
                  </a:cubicBezTo>
                  <a:cubicBezTo>
                    <a:pt x="911" y="590"/>
                    <a:pt x="910" y="591"/>
                    <a:pt x="912" y="589"/>
                  </a:cubicBezTo>
                  <a:cubicBezTo>
                    <a:pt x="914" y="586"/>
                    <a:pt x="912" y="591"/>
                    <a:pt x="914" y="588"/>
                  </a:cubicBezTo>
                  <a:cubicBezTo>
                    <a:pt x="916" y="585"/>
                    <a:pt x="915" y="586"/>
                    <a:pt x="917" y="584"/>
                  </a:cubicBezTo>
                  <a:cubicBezTo>
                    <a:pt x="919" y="582"/>
                    <a:pt x="918" y="583"/>
                    <a:pt x="918" y="583"/>
                  </a:cubicBezTo>
                  <a:cubicBezTo>
                    <a:pt x="921" y="579"/>
                    <a:pt x="921" y="579"/>
                    <a:pt x="921" y="579"/>
                  </a:cubicBezTo>
                  <a:cubicBezTo>
                    <a:pt x="921" y="579"/>
                    <a:pt x="927" y="576"/>
                    <a:pt x="928" y="575"/>
                  </a:cubicBezTo>
                  <a:cubicBezTo>
                    <a:pt x="929" y="574"/>
                    <a:pt x="931" y="568"/>
                    <a:pt x="933" y="568"/>
                  </a:cubicBezTo>
                  <a:cubicBezTo>
                    <a:pt x="936" y="567"/>
                    <a:pt x="943" y="564"/>
                    <a:pt x="945" y="563"/>
                  </a:cubicBezTo>
                  <a:cubicBezTo>
                    <a:pt x="947" y="561"/>
                    <a:pt x="948" y="560"/>
                    <a:pt x="951" y="559"/>
                  </a:cubicBezTo>
                  <a:cubicBezTo>
                    <a:pt x="954" y="558"/>
                    <a:pt x="954" y="557"/>
                    <a:pt x="954" y="557"/>
                  </a:cubicBezTo>
                  <a:cubicBezTo>
                    <a:pt x="956" y="556"/>
                    <a:pt x="956" y="556"/>
                    <a:pt x="956" y="556"/>
                  </a:cubicBezTo>
                  <a:cubicBezTo>
                    <a:pt x="956" y="556"/>
                    <a:pt x="970" y="542"/>
                    <a:pt x="971" y="541"/>
                  </a:cubicBezTo>
                  <a:cubicBezTo>
                    <a:pt x="972" y="540"/>
                    <a:pt x="976" y="536"/>
                    <a:pt x="977" y="536"/>
                  </a:cubicBezTo>
                  <a:cubicBezTo>
                    <a:pt x="978" y="535"/>
                    <a:pt x="981" y="528"/>
                    <a:pt x="981" y="528"/>
                  </a:cubicBezTo>
                  <a:cubicBezTo>
                    <a:pt x="983" y="524"/>
                    <a:pt x="983" y="524"/>
                    <a:pt x="983" y="524"/>
                  </a:cubicBezTo>
                  <a:cubicBezTo>
                    <a:pt x="983" y="524"/>
                    <a:pt x="992" y="512"/>
                    <a:pt x="995" y="509"/>
                  </a:cubicBezTo>
                  <a:cubicBezTo>
                    <a:pt x="997" y="507"/>
                    <a:pt x="997" y="507"/>
                    <a:pt x="999" y="504"/>
                  </a:cubicBezTo>
                  <a:cubicBezTo>
                    <a:pt x="1000" y="502"/>
                    <a:pt x="1000" y="501"/>
                    <a:pt x="1001" y="499"/>
                  </a:cubicBezTo>
                  <a:cubicBezTo>
                    <a:pt x="1001" y="497"/>
                    <a:pt x="1001" y="496"/>
                    <a:pt x="1002" y="494"/>
                  </a:cubicBezTo>
                  <a:cubicBezTo>
                    <a:pt x="1002" y="493"/>
                    <a:pt x="1004" y="488"/>
                    <a:pt x="1004" y="487"/>
                  </a:cubicBezTo>
                  <a:cubicBezTo>
                    <a:pt x="1005" y="486"/>
                    <a:pt x="1007" y="483"/>
                    <a:pt x="1008" y="483"/>
                  </a:cubicBezTo>
                  <a:cubicBezTo>
                    <a:pt x="1008" y="482"/>
                    <a:pt x="1012" y="474"/>
                    <a:pt x="1013" y="471"/>
                  </a:cubicBezTo>
                  <a:cubicBezTo>
                    <a:pt x="1014" y="468"/>
                    <a:pt x="1006" y="476"/>
                    <a:pt x="1015" y="468"/>
                  </a:cubicBezTo>
                  <a:cubicBezTo>
                    <a:pt x="1023" y="459"/>
                    <a:pt x="1023" y="458"/>
                    <a:pt x="1023" y="458"/>
                  </a:cubicBezTo>
                  <a:cubicBezTo>
                    <a:pt x="1023" y="458"/>
                    <a:pt x="1023" y="455"/>
                    <a:pt x="1024" y="454"/>
                  </a:cubicBezTo>
                  <a:cubicBezTo>
                    <a:pt x="1025" y="452"/>
                    <a:pt x="1025" y="451"/>
                    <a:pt x="1025" y="450"/>
                  </a:cubicBezTo>
                  <a:cubicBezTo>
                    <a:pt x="1026" y="449"/>
                    <a:pt x="1026" y="447"/>
                    <a:pt x="1027" y="446"/>
                  </a:cubicBezTo>
                  <a:cubicBezTo>
                    <a:pt x="1027" y="445"/>
                    <a:pt x="1027" y="444"/>
                    <a:pt x="1028" y="442"/>
                  </a:cubicBezTo>
                  <a:cubicBezTo>
                    <a:pt x="1029" y="441"/>
                    <a:pt x="1030" y="437"/>
                    <a:pt x="1030" y="437"/>
                  </a:cubicBezTo>
                  <a:cubicBezTo>
                    <a:pt x="1030" y="436"/>
                    <a:pt x="1027" y="433"/>
                    <a:pt x="1028" y="431"/>
                  </a:cubicBezTo>
                  <a:cubicBezTo>
                    <a:pt x="1030" y="430"/>
                    <a:pt x="1031" y="429"/>
                    <a:pt x="1031" y="427"/>
                  </a:cubicBezTo>
                  <a:cubicBezTo>
                    <a:pt x="1031" y="426"/>
                    <a:pt x="1031" y="427"/>
                    <a:pt x="1031" y="423"/>
                  </a:cubicBezTo>
                  <a:cubicBezTo>
                    <a:pt x="1031" y="420"/>
                    <a:pt x="1032" y="419"/>
                    <a:pt x="1032" y="418"/>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6" name="Freeform 6"/>
            <p:cNvSpPr>
              <a:spLocks/>
            </p:cNvSpPr>
            <p:nvPr/>
          </p:nvSpPr>
          <p:spPr bwMode="auto">
            <a:xfrm>
              <a:off x="3390901" y="3496277"/>
              <a:ext cx="327025" cy="630238"/>
            </a:xfrm>
            <a:custGeom>
              <a:avLst/>
              <a:gdLst/>
              <a:ahLst/>
              <a:cxnLst>
                <a:cxn ang="0">
                  <a:pos x="107" y="33"/>
                </a:cxn>
                <a:cxn ang="0">
                  <a:pos x="106" y="21"/>
                </a:cxn>
                <a:cxn ang="0">
                  <a:pos x="99" y="5"/>
                </a:cxn>
                <a:cxn ang="0">
                  <a:pos x="90" y="4"/>
                </a:cxn>
                <a:cxn ang="0">
                  <a:pos x="86" y="20"/>
                </a:cxn>
                <a:cxn ang="0">
                  <a:pos x="75" y="31"/>
                </a:cxn>
                <a:cxn ang="0">
                  <a:pos x="60" y="48"/>
                </a:cxn>
                <a:cxn ang="0">
                  <a:pos x="50" y="55"/>
                </a:cxn>
                <a:cxn ang="0">
                  <a:pos x="40" y="60"/>
                </a:cxn>
                <a:cxn ang="0">
                  <a:pos x="30" y="62"/>
                </a:cxn>
                <a:cxn ang="0">
                  <a:pos x="20" y="66"/>
                </a:cxn>
                <a:cxn ang="0">
                  <a:pos x="21" y="73"/>
                </a:cxn>
                <a:cxn ang="0">
                  <a:pos x="14" y="83"/>
                </a:cxn>
                <a:cxn ang="0">
                  <a:pos x="13" y="93"/>
                </a:cxn>
                <a:cxn ang="0">
                  <a:pos x="18" y="107"/>
                </a:cxn>
                <a:cxn ang="0">
                  <a:pos x="19" y="127"/>
                </a:cxn>
                <a:cxn ang="0">
                  <a:pos x="3" y="146"/>
                </a:cxn>
                <a:cxn ang="0">
                  <a:pos x="1" y="160"/>
                </a:cxn>
                <a:cxn ang="0">
                  <a:pos x="4" y="174"/>
                </a:cxn>
                <a:cxn ang="0">
                  <a:pos x="6" y="184"/>
                </a:cxn>
                <a:cxn ang="0">
                  <a:pos x="4" y="197"/>
                </a:cxn>
                <a:cxn ang="0">
                  <a:pos x="12" y="206"/>
                </a:cxn>
                <a:cxn ang="0">
                  <a:pos x="33" y="215"/>
                </a:cxn>
                <a:cxn ang="0">
                  <a:pos x="42" y="207"/>
                </a:cxn>
                <a:cxn ang="0">
                  <a:pos x="63" y="186"/>
                </a:cxn>
                <a:cxn ang="0">
                  <a:pos x="71" y="151"/>
                </a:cxn>
                <a:cxn ang="0">
                  <a:pos x="79" y="134"/>
                </a:cxn>
                <a:cxn ang="0">
                  <a:pos x="84" y="123"/>
                </a:cxn>
                <a:cxn ang="0">
                  <a:pos x="94" y="95"/>
                </a:cxn>
                <a:cxn ang="0">
                  <a:pos x="94" y="84"/>
                </a:cxn>
                <a:cxn ang="0">
                  <a:pos x="100" y="68"/>
                </a:cxn>
                <a:cxn ang="0">
                  <a:pos x="98" y="53"/>
                </a:cxn>
                <a:cxn ang="0">
                  <a:pos x="105" y="59"/>
                </a:cxn>
                <a:cxn ang="0">
                  <a:pos x="111" y="44"/>
                </a:cxn>
              </a:cxnLst>
              <a:rect l="0" t="0" r="r" b="b"/>
              <a:pathLst>
                <a:path w="113" h="218">
                  <a:moveTo>
                    <a:pt x="108" y="39"/>
                  </a:moveTo>
                  <a:cubicBezTo>
                    <a:pt x="108" y="37"/>
                    <a:pt x="108" y="36"/>
                    <a:pt x="107" y="33"/>
                  </a:cubicBezTo>
                  <a:cubicBezTo>
                    <a:pt x="107" y="31"/>
                    <a:pt x="107" y="31"/>
                    <a:pt x="107" y="28"/>
                  </a:cubicBezTo>
                  <a:cubicBezTo>
                    <a:pt x="107" y="25"/>
                    <a:pt x="107" y="26"/>
                    <a:pt x="106" y="21"/>
                  </a:cubicBezTo>
                  <a:cubicBezTo>
                    <a:pt x="105" y="16"/>
                    <a:pt x="103" y="14"/>
                    <a:pt x="103" y="12"/>
                  </a:cubicBezTo>
                  <a:cubicBezTo>
                    <a:pt x="102" y="10"/>
                    <a:pt x="100" y="8"/>
                    <a:pt x="99" y="5"/>
                  </a:cubicBezTo>
                  <a:cubicBezTo>
                    <a:pt x="98" y="3"/>
                    <a:pt x="97" y="0"/>
                    <a:pt x="95" y="1"/>
                  </a:cubicBezTo>
                  <a:cubicBezTo>
                    <a:pt x="94" y="1"/>
                    <a:pt x="90" y="1"/>
                    <a:pt x="90" y="4"/>
                  </a:cubicBezTo>
                  <a:cubicBezTo>
                    <a:pt x="90" y="7"/>
                    <a:pt x="89" y="12"/>
                    <a:pt x="88" y="14"/>
                  </a:cubicBezTo>
                  <a:cubicBezTo>
                    <a:pt x="88" y="16"/>
                    <a:pt x="87" y="19"/>
                    <a:pt x="86" y="20"/>
                  </a:cubicBezTo>
                  <a:cubicBezTo>
                    <a:pt x="85" y="22"/>
                    <a:pt x="82" y="24"/>
                    <a:pt x="81" y="25"/>
                  </a:cubicBezTo>
                  <a:cubicBezTo>
                    <a:pt x="79" y="27"/>
                    <a:pt x="77" y="29"/>
                    <a:pt x="75" y="31"/>
                  </a:cubicBezTo>
                  <a:cubicBezTo>
                    <a:pt x="74" y="33"/>
                    <a:pt x="72" y="41"/>
                    <a:pt x="68" y="43"/>
                  </a:cubicBezTo>
                  <a:cubicBezTo>
                    <a:pt x="64" y="45"/>
                    <a:pt x="61" y="47"/>
                    <a:pt x="60" y="48"/>
                  </a:cubicBezTo>
                  <a:cubicBezTo>
                    <a:pt x="58" y="50"/>
                    <a:pt x="57" y="52"/>
                    <a:pt x="55" y="53"/>
                  </a:cubicBezTo>
                  <a:cubicBezTo>
                    <a:pt x="54" y="54"/>
                    <a:pt x="50" y="55"/>
                    <a:pt x="50" y="55"/>
                  </a:cubicBezTo>
                  <a:cubicBezTo>
                    <a:pt x="50" y="55"/>
                    <a:pt x="47" y="56"/>
                    <a:pt x="46" y="57"/>
                  </a:cubicBezTo>
                  <a:cubicBezTo>
                    <a:pt x="44" y="58"/>
                    <a:pt x="41" y="60"/>
                    <a:pt x="40" y="60"/>
                  </a:cubicBezTo>
                  <a:cubicBezTo>
                    <a:pt x="38" y="60"/>
                    <a:pt x="37" y="61"/>
                    <a:pt x="35" y="61"/>
                  </a:cubicBezTo>
                  <a:cubicBezTo>
                    <a:pt x="35" y="61"/>
                    <a:pt x="35" y="60"/>
                    <a:pt x="30" y="62"/>
                  </a:cubicBezTo>
                  <a:cubicBezTo>
                    <a:pt x="25" y="64"/>
                    <a:pt x="25" y="64"/>
                    <a:pt x="25" y="64"/>
                  </a:cubicBezTo>
                  <a:cubicBezTo>
                    <a:pt x="25" y="64"/>
                    <a:pt x="20" y="65"/>
                    <a:pt x="20" y="66"/>
                  </a:cubicBezTo>
                  <a:cubicBezTo>
                    <a:pt x="20" y="66"/>
                    <a:pt x="20" y="70"/>
                    <a:pt x="20" y="70"/>
                  </a:cubicBezTo>
                  <a:cubicBezTo>
                    <a:pt x="21" y="73"/>
                    <a:pt x="21" y="73"/>
                    <a:pt x="21" y="73"/>
                  </a:cubicBezTo>
                  <a:cubicBezTo>
                    <a:pt x="18" y="78"/>
                    <a:pt x="18" y="78"/>
                    <a:pt x="18" y="78"/>
                  </a:cubicBezTo>
                  <a:cubicBezTo>
                    <a:pt x="14" y="83"/>
                    <a:pt x="14" y="83"/>
                    <a:pt x="14" y="83"/>
                  </a:cubicBezTo>
                  <a:cubicBezTo>
                    <a:pt x="14" y="83"/>
                    <a:pt x="12" y="86"/>
                    <a:pt x="12" y="87"/>
                  </a:cubicBezTo>
                  <a:cubicBezTo>
                    <a:pt x="12" y="88"/>
                    <a:pt x="12" y="91"/>
                    <a:pt x="13" y="93"/>
                  </a:cubicBezTo>
                  <a:cubicBezTo>
                    <a:pt x="14" y="94"/>
                    <a:pt x="14" y="98"/>
                    <a:pt x="15" y="100"/>
                  </a:cubicBezTo>
                  <a:cubicBezTo>
                    <a:pt x="16" y="102"/>
                    <a:pt x="17" y="106"/>
                    <a:pt x="18" y="107"/>
                  </a:cubicBezTo>
                  <a:cubicBezTo>
                    <a:pt x="19" y="108"/>
                    <a:pt x="18" y="117"/>
                    <a:pt x="19" y="119"/>
                  </a:cubicBezTo>
                  <a:cubicBezTo>
                    <a:pt x="19" y="122"/>
                    <a:pt x="19" y="127"/>
                    <a:pt x="19" y="127"/>
                  </a:cubicBezTo>
                  <a:cubicBezTo>
                    <a:pt x="19" y="127"/>
                    <a:pt x="18" y="130"/>
                    <a:pt x="16" y="132"/>
                  </a:cubicBezTo>
                  <a:cubicBezTo>
                    <a:pt x="14" y="134"/>
                    <a:pt x="3" y="144"/>
                    <a:pt x="3" y="146"/>
                  </a:cubicBezTo>
                  <a:cubicBezTo>
                    <a:pt x="2" y="148"/>
                    <a:pt x="1" y="152"/>
                    <a:pt x="1" y="152"/>
                  </a:cubicBezTo>
                  <a:cubicBezTo>
                    <a:pt x="1" y="152"/>
                    <a:pt x="2" y="159"/>
                    <a:pt x="1" y="160"/>
                  </a:cubicBezTo>
                  <a:cubicBezTo>
                    <a:pt x="0" y="161"/>
                    <a:pt x="0" y="167"/>
                    <a:pt x="0" y="167"/>
                  </a:cubicBezTo>
                  <a:cubicBezTo>
                    <a:pt x="0" y="167"/>
                    <a:pt x="4" y="173"/>
                    <a:pt x="4" y="174"/>
                  </a:cubicBezTo>
                  <a:cubicBezTo>
                    <a:pt x="4" y="174"/>
                    <a:pt x="6" y="180"/>
                    <a:pt x="6" y="182"/>
                  </a:cubicBezTo>
                  <a:cubicBezTo>
                    <a:pt x="6" y="184"/>
                    <a:pt x="6" y="184"/>
                    <a:pt x="6" y="184"/>
                  </a:cubicBezTo>
                  <a:cubicBezTo>
                    <a:pt x="6" y="184"/>
                    <a:pt x="4" y="189"/>
                    <a:pt x="4" y="190"/>
                  </a:cubicBezTo>
                  <a:cubicBezTo>
                    <a:pt x="4" y="191"/>
                    <a:pt x="2" y="195"/>
                    <a:pt x="4" y="197"/>
                  </a:cubicBezTo>
                  <a:cubicBezTo>
                    <a:pt x="7" y="199"/>
                    <a:pt x="7" y="200"/>
                    <a:pt x="8" y="201"/>
                  </a:cubicBezTo>
                  <a:cubicBezTo>
                    <a:pt x="10" y="203"/>
                    <a:pt x="10" y="204"/>
                    <a:pt x="12" y="206"/>
                  </a:cubicBezTo>
                  <a:cubicBezTo>
                    <a:pt x="14" y="208"/>
                    <a:pt x="19" y="211"/>
                    <a:pt x="24" y="212"/>
                  </a:cubicBezTo>
                  <a:cubicBezTo>
                    <a:pt x="28" y="213"/>
                    <a:pt x="31" y="218"/>
                    <a:pt x="33" y="215"/>
                  </a:cubicBezTo>
                  <a:cubicBezTo>
                    <a:pt x="34" y="212"/>
                    <a:pt x="35" y="211"/>
                    <a:pt x="37" y="210"/>
                  </a:cubicBezTo>
                  <a:cubicBezTo>
                    <a:pt x="38" y="209"/>
                    <a:pt x="35" y="207"/>
                    <a:pt x="42" y="207"/>
                  </a:cubicBezTo>
                  <a:cubicBezTo>
                    <a:pt x="48" y="207"/>
                    <a:pt x="56" y="198"/>
                    <a:pt x="57" y="195"/>
                  </a:cubicBezTo>
                  <a:cubicBezTo>
                    <a:pt x="59" y="191"/>
                    <a:pt x="62" y="188"/>
                    <a:pt x="63" y="186"/>
                  </a:cubicBezTo>
                  <a:cubicBezTo>
                    <a:pt x="64" y="184"/>
                    <a:pt x="64" y="180"/>
                    <a:pt x="65" y="178"/>
                  </a:cubicBezTo>
                  <a:cubicBezTo>
                    <a:pt x="66" y="176"/>
                    <a:pt x="69" y="155"/>
                    <a:pt x="71" y="151"/>
                  </a:cubicBezTo>
                  <a:cubicBezTo>
                    <a:pt x="73" y="146"/>
                    <a:pt x="74" y="144"/>
                    <a:pt x="76" y="141"/>
                  </a:cubicBezTo>
                  <a:cubicBezTo>
                    <a:pt x="78" y="137"/>
                    <a:pt x="77" y="137"/>
                    <a:pt x="79" y="134"/>
                  </a:cubicBezTo>
                  <a:cubicBezTo>
                    <a:pt x="81" y="131"/>
                    <a:pt x="81" y="132"/>
                    <a:pt x="82" y="128"/>
                  </a:cubicBezTo>
                  <a:cubicBezTo>
                    <a:pt x="84" y="125"/>
                    <a:pt x="83" y="130"/>
                    <a:pt x="84" y="123"/>
                  </a:cubicBezTo>
                  <a:cubicBezTo>
                    <a:pt x="86" y="116"/>
                    <a:pt x="89" y="104"/>
                    <a:pt x="90" y="101"/>
                  </a:cubicBezTo>
                  <a:cubicBezTo>
                    <a:pt x="92" y="98"/>
                    <a:pt x="93" y="98"/>
                    <a:pt x="94" y="95"/>
                  </a:cubicBezTo>
                  <a:cubicBezTo>
                    <a:pt x="95" y="92"/>
                    <a:pt x="96" y="90"/>
                    <a:pt x="95" y="88"/>
                  </a:cubicBezTo>
                  <a:cubicBezTo>
                    <a:pt x="94" y="85"/>
                    <a:pt x="93" y="90"/>
                    <a:pt x="94" y="84"/>
                  </a:cubicBezTo>
                  <a:cubicBezTo>
                    <a:pt x="96" y="78"/>
                    <a:pt x="94" y="79"/>
                    <a:pt x="97" y="75"/>
                  </a:cubicBezTo>
                  <a:cubicBezTo>
                    <a:pt x="101" y="71"/>
                    <a:pt x="101" y="70"/>
                    <a:pt x="100" y="68"/>
                  </a:cubicBezTo>
                  <a:cubicBezTo>
                    <a:pt x="100" y="65"/>
                    <a:pt x="99" y="63"/>
                    <a:pt x="99" y="61"/>
                  </a:cubicBezTo>
                  <a:cubicBezTo>
                    <a:pt x="99" y="58"/>
                    <a:pt x="95" y="56"/>
                    <a:pt x="98" y="53"/>
                  </a:cubicBezTo>
                  <a:cubicBezTo>
                    <a:pt x="102" y="49"/>
                    <a:pt x="103" y="49"/>
                    <a:pt x="104" y="52"/>
                  </a:cubicBezTo>
                  <a:cubicBezTo>
                    <a:pt x="104" y="55"/>
                    <a:pt x="101" y="62"/>
                    <a:pt x="105" y="59"/>
                  </a:cubicBezTo>
                  <a:cubicBezTo>
                    <a:pt x="109" y="56"/>
                    <a:pt x="113" y="52"/>
                    <a:pt x="113" y="50"/>
                  </a:cubicBezTo>
                  <a:cubicBezTo>
                    <a:pt x="113" y="48"/>
                    <a:pt x="111" y="47"/>
                    <a:pt x="111" y="44"/>
                  </a:cubicBezTo>
                  <a:cubicBezTo>
                    <a:pt x="111" y="42"/>
                    <a:pt x="108" y="41"/>
                    <a:pt x="108" y="39"/>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9"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49301505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fade">
                                      <p:cBhvr>
                                        <p:cTn id="65" dur="500"/>
                                        <p:tgtEl>
                                          <p:spTgt spid="133"/>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down)">
                                      <p:cBhvr>
                                        <p:cTn id="69" dur="500"/>
                                        <p:tgtEl>
                                          <p:spTgt spid="3"/>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fade">
                                      <p:cBhvr>
                                        <p:cTn id="85" dur="500"/>
                                        <p:tgtEl>
                                          <p:spTgt spid="108"/>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 calcmode="lin" valueType="num">
                                      <p:cBhvr>
                                        <p:cTn id="89" dur="500" fill="hold"/>
                                        <p:tgtEl>
                                          <p:spTgt spid="101"/>
                                        </p:tgtEl>
                                        <p:attrNameLst>
                                          <p:attrName>ppt_w</p:attrName>
                                        </p:attrNameLst>
                                      </p:cBhvr>
                                      <p:tavLst>
                                        <p:tav tm="0">
                                          <p:val>
                                            <p:fltVal val="0"/>
                                          </p:val>
                                        </p:tav>
                                        <p:tav tm="100000">
                                          <p:val>
                                            <p:strVal val="#ppt_w"/>
                                          </p:val>
                                        </p:tav>
                                      </p:tavLst>
                                    </p:anim>
                                    <p:anim calcmode="lin" valueType="num">
                                      <p:cBhvr>
                                        <p:cTn id="90" dur="500" fill="hold"/>
                                        <p:tgtEl>
                                          <p:spTgt spid="101"/>
                                        </p:tgtEl>
                                        <p:attrNameLst>
                                          <p:attrName>ppt_h</p:attrName>
                                        </p:attrNameLst>
                                      </p:cBhvr>
                                      <p:tavLst>
                                        <p:tav tm="0">
                                          <p:val>
                                            <p:fltVal val="0"/>
                                          </p:val>
                                        </p:tav>
                                        <p:tav tm="100000">
                                          <p:val>
                                            <p:strVal val="#ppt_h"/>
                                          </p:val>
                                        </p:tav>
                                      </p:tavLst>
                                    </p:anim>
                                    <p:animEffect transition="in" filter="fade">
                                      <p:cBhvr>
                                        <p:cTn id="91" dur="500"/>
                                        <p:tgtEl>
                                          <p:spTgt spid="101"/>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childTnLst>
                                </p:cTn>
                              </p:par>
                            </p:childTnLst>
                          </p:cTn>
                        </p:par>
                        <p:par>
                          <p:cTn id="96" fill="hold">
                            <p:stCondLst>
                              <p:cond delay="9500"/>
                            </p:stCondLst>
                            <p:childTnLst>
                              <p:par>
                                <p:cTn id="97" presetID="53" presetClass="entr" presetSubtype="16" fill="hold"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p:cTn id="99" dur="500" fill="hold"/>
                                        <p:tgtEl>
                                          <p:spTgt spid="97"/>
                                        </p:tgtEl>
                                        <p:attrNameLst>
                                          <p:attrName>ppt_w</p:attrName>
                                        </p:attrNameLst>
                                      </p:cBhvr>
                                      <p:tavLst>
                                        <p:tav tm="0">
                                          <p:val>
                                            <p:fltVal val="0"/>
                                          </p:val>
                                        </p:tav>
                                        <p:tav tm="100000">
                                          <p:val>
                                            <p:strVal val="#ppt_w"/>
                                          </p:val>
                                        </p:tav>
                                      </p:tavLst>
                                    </p:anim>
                                    <p:anim calcmode="lin" valueType="num">
                                      <p:cBhvr>
                                        <p:cTn id="100" dur="500" fill="hold"/>
                                        <p:tgtEl>
                                          <p:spTgt spid="97"/>
                                        </p:tgtEl>
                                        <p:attrNameLst>
                                          <p:attrName>ppt_h</p:attrName>
                                        </p:attrNameLst>
                                      </p:cBhvr>
                                      <p:tavLst>
                                        <p:tav tm="0">
                                          <p:val>
                                            <p:fltVal val="0"/>
                                          </p:val>
                                        </p:tav>
                                        <p:tav tm="100000">
                                          <p:val>
                                            <p:strVal val="#ppt_h"/>
                                          </p:val>
                                        </p:tav>
                                      </p:tavLst>
                                    </p:anim>
                                    <p:animEffect transition="in" filter="fade">
                                      <p:cBhvr>
                                        <p:cTn id="101" dur="500"/>
                                        <p:tgtEl>
                                          <p:spTgt spid="97"/>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childTnLst>
                          </p:cTn>
                        </p:par>
                        <p:par>
                          <p:cTn id="106" fill="hold">
                            <p:stCondLst>
                              <p:cond delay="10500"/>
                            </p:stCondLst>
                            <p:childTnLst>
                              <p:par>
                                <p:cTn id="107" presetID="53" presetClass="entr" presetSubtype="16" fill="hold" nodeType="afterEffect">
                                  <p:stCondLst>
                                    <p:cond delay="0"/>
                                  </p:stCondLst>
                                  <p:childTnLst>
                                    <p:set>
                                      <p:cBhvr>
                                        <p:cTn id="108" dur="1" fill="hold">
                                          <p:stCondLst>
                                            <p:cond delay="0"/>
                                          </p:stCondLst>
                                        </p:cTn>
                                        <p:tgtEl>
                                          <p:spTgt spid="93"/>
                                        </p:tgtEl>
                                        <p:attrNameLst>
                                          <p:attrName>style.visibility</p:attrName>
                                        </p:attrNameLst>
                                      </p:cBhvr>
                                      <p:to>
                                        <p:strVal val="visible"/>
                                      </p:to>
                                    </p:set>
                                    <p:anim calcmode="lin" valueType="num">
                                      <p:cBhvr>
                                        <p:cTn id="109" dur="500" fill="hold"/>
                                        <p:tgtEl>
                                          <p:spTgt spid="93"/>
                                        </p:tgtEl>
                                        <p:attrNameLst>
                                          <p:attrName>ppt_w</p:attrName>
                                        </p:attrNameLst>
                                      </p:cBhvr>
                                      <p:tavLst>
                                        <p:tav tm="0">
                                          <p:val>
                                            <p:fltVal val="0"/>
                                          </p:val>
                                        </p:tav>
                                        <p:tav tm="100000">
                                          <p:val>
                                            <p:strVal val="#ppt_w"/>
                                          </p:val>
                                        </p:tav>
                                      </p:tavLst>
                                    </p:anim>
                                    <p:anim calcmode="lin" valueType="num">
                                      <p:cBhvr>
                                        <p:cTn id="110" dur="500" fill="hold"/>
                                        <p:tgtEl>
                                          <p:spTgt spid="93"/>
                                        </p:tgtEl>
                                        <p:attrNameLst>
                                          <p:attrName>ppt_h</p:attrName>
                                        </p:attrNameLst>
                                      </p:cBhvr>
                                      <p:tavLst>
                                        <p:tav tm="0">
                                          <p:val>
                                            <p:fltVal val="0"/>
                                          </p:val>
                                        </p:tav>
                                        <p:tav tm="100000">
                                          <p:val>
                                            <p:strVal val="#ppt_h"/>
                                          </p:val>
                                        </p:tav>
                                      </p:tavLst>
                                    </p:anim>
                                    <p:animEffect transition="in" filter="fade">
                                      <p:cBhvr>
                                        <p:cTn id="111" dur="500"/>
                                        <p:tgtEl>
                                          <p:spTgt spid="93"/>
                                        </p:tgtEl>
                                      </p:cBhvr>
                                    </p:animEffect>
                                  </p:childTnLst>
                                </p:cTn>
                              </p:par>
                            </p:childTnLst>
                          </p:cTn>
                        </p:par>
                        <p:par>
                          <p:cTn id="112" fill="hold">
                            <p:stCondLst>
                              <p:cond delay="11000"/>
                            </p:stCondLst>
                            <p:childTnLst>
                              <p:par>
                                <p:cTn id="113" presetID="10" presetClass="entr" presetSubtype="0" fill="hold" grpId="0"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fade">
                                      <p:cBhvr>
                                        <p:cTn id="115" dur="500"/>
                                        <p:tgtEl>
                                          <p:spTgt spid="96"/>
                                        </p:tgtEl>
                                      </p:cBhvr>
                                    </p:animEffect>
                                  </p:childTnLst>
                                </p:cTn>
                              </p:par>
                            </p:childTnLst>
                          </p:cTn>
                        </p:par>
                        <p:par>
                          <p:cTn id="116" fill="hold">
                            <p:stCondLst>
                              <p:cond delay="11500"/>
                            </p:stCondLst>
                            <p:childTnLst>
                              <p:par>
                                <p:cTn id="117" presetID="10" presetClass="entr" presetSubtype="0" fill="hold" nodeType="after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500"/>
                                        <p:tgtEl>
                                          <p:spTgt spid="134"/>
                                        </p:tgtEl>
                                      </p:cBhvr>
                                    </p:animEffect>
                                  </p:childTnLst>
                                </p:cTn>
                              </p:par>
                            </p:childTnLst>
                          </p:cTn>
                        </p:par>
                        <p:par>
                          <p:cTn id="120" fill="hold">
                            <p:stCondLst>
                              <p:cond delay="12000"/>
                            </p:stCondLst>
                            <p:childTnLst>
                              <p:par>
                                <p:cTn id="121" presetID="22" presetClass="entr" presetSubtype="1" fill="hold" nodeType="after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wipe(up)">
                                      <p:cBhvr>
                                        <p:cTn id="123" dur="500"/>
                                        <p:tgtEl>
                                          <p:spTgt spid="4"/>
                                        </p:tgtEl>
                                      </p:cBhvr>
                                    </p:animEffect>
                                  </p:childTnLst>
                                </p:cTn>
                              </p:par>
                            </p:childTnLst>
                          </p:cTn>
                        </p:par>
                        <p:par>
                          <p:cTn id="124" fill="hold">
                            <p:stCondLst>
                              <p:cond delay="12500"/>
                            </p:stCondLst>
                            <p:childTnLst>
                              <p:par>
                                <p:cTn id="125" presetID="53" presetClass="entr" presetSubtype="16"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p:cTn id="127" dur="500" fill="hold"/>
                                        <p:tgtEl>
                                          <p:spTgt spid="53"/>
                                        </p:tgtEl>
                                        <p:attrNameLst>
                                          <p:attrName>ppt_w</p:attrName>
                                        </p:attrNameLst>
                                      </p:cBhvr>
                                      <p:tavLst>
                                        <p:tav tm="0">
                                          <p:val>
                                            <p:fltVal val="0"/>
                                          </p:val>
                                        </p:tav>
                                        <p:tav tm="100000">
                                          <p:val>
                                            <p:strVal val="#ppt_w"/>
                                          </p:val>
                                        </p:tav>
                                      </p:tavLst>
                                    </p:anim>
                                    <p:anim calcmode="lin" valueType="num">
                                      <p:cBhvr>
                                        <p:cTn id="128" dur="500" fill="hold"/>
                                        <p:tgtEl>
                                          <p:spTgt spid="53"/>
                                        </p:tgtEl>
                                        <p:attrNameLst>
                                          <p:attrName>ppt_h</p:attrName>
                                        </p:attrNameLst>
                                      </p:cBhvr>
                                      <p:tavLst>
                                        <p:tav tm="0">
                                          <p:val>
                                            <p:fltVal val="0"/>
                                          </p:val>
                                        </p:tav>
                                        <p:tav tm="100000">
                                          <p:val>
                                            <p:strVal val="#ppt_h"/>
                                          </p:val>
                                        </p:tav>
                                      </p:tavLst>
                                    </p:anim>
                                    <p:animEffect transition="in" filter="fade">
                                      <p:cBhvr>
                                        <p:cTn id="129" dur="500"/>
                                        <p:tgtEl>
                                          <p:spTgt spid="53"/>
                                        </p:tgtEl>
                                      </p:cBhvr>
                                    </p:animEffect>
                                  </p:childTnLst>
                                </p:cTn>
                              </p:par>
                            </p:childTnLst>
                          </p:cTn>
                        </p:par>
                        <p:par>
                          <p:cTn id="130" fill="hold">
                            <p:stCondLst>
                              <p:cond delay="13000"/>
                            </p:stCondLst>
                            <p:childTnLst>
                              <p:par>
                                <p:cTn id="131" presetID="53" presetClass="entr" presetSubtype="16" fill="hold" nodeType="afterEffect">
                                  <p:stCondLst>
                                    <p:cond delay="0"/>
                                  </p:stCondLst>
                                  <p:childTnLst>
                                    <p:set>
                                      <p:cBhvr>
                                        <p:cTn id="132" dur="1" fill="hold">
                                          <p:stCondLst>
                                            <p:cond delay="0"/>
                                          </p:stCondLst>
                                        </p:cTn>
                                        <p:tgtEl>
                                          <p:spTgt spid="77"/>
                                        </p:tgtEl>
                                        <p:attrNameLst>
                                          <p:attrName>style.visibility</p:attrName>
                                        </p:attrNameLst>
                                      </p:cBhvr>
                                      <p:to>
                                        <p:strVal val="visible"/>
                                      </p:to>
                                    </p:set>
                                    <p:anim calcmode="lin" valueType="num">
                                      <p:cBhvr>
                                        <p:cTn id="133" dur="500" fill="hold"/>
                                        <p:tgtEl>
                                          <p:spTgt spid="77"/>
                                        </p:tgtEl>
                                        <p:attrNameLst>
                                          <p:attrName>ppt_w</p:attrName>
                                        </p:attrNameLst>
                                      </p:cBhvr>
                                      <p:tavLst>
                                        <p:tav tm="0">
                                          <p:val>
                                            <p:fltVal val="0"/>
                                          </p:val>
                                        </p:tav>
                                        <p:tav tm="100000">
                                          <p:val>
                                            <p:strVal val="#ppt_w"/>
                                          </p:val>
                                        </p:tav>
                                      </p:tavLst>
                                    </p:anim>
                                    <p:anim calcmode="lin" valueType="num">
                                      <p:cBhvr>
                                        <p:cTn id="134" dur="500" fill="hold"/>
                                        <p:tgtEl>
                                          <p:spTgt spid="77"/>
                                        </p:tgtEl>
                                        <p:attrNameLst>
                                          <p:attrName>ppt_h</p:attrName>
                                        </p:attrNameLst>
                                      </p:cBhvr>
                                      <p:tavLst>
                                        <p:tav tm="0">
                                          <p:val>
                                            <p:fltVal val="0"/>
                                          </p:val>
                                        </p:tav>
                                        <p:tav tm="100000">
                                          <p:val>
                                            <p:strVal val="#ppt_h"/>
                                          </p:val>
                                        </p:tav>
                                      </p:tavLst>
                                    </p:anim>
                                    <p:animEffect transition="in" filter="fade">
                                      <p:cBhvr>
                                        <p:cTn id="135" dur="500"/>
                                        <p:tgtEl>
                                          <p:spTgt spid="77"/>
                                        </p:tgtEl>
                                      </p:cBhvr>
                                    </p:animEffect>
                                  </p:childTnLst>
                                </p:cTn>
                              </p:par>
                            </p:childTnLst>
                          </p:cTn>
                        </p:par>
                        <p:par>
                          <p:cTn id="136" fill="hold">
                            <p:stCondLst>
                              <p:cond delay="13500"/>
                            </p:stCondLst>
                            <p:childTnLst>
                              <p:par>
                                <p:cTn id="137" presetID="10"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500"/>
                                        <p:tgtEl>
                                          <p:spTgt spid="80"/>
                                        </p:tgtEl>
                                      </p:cBhvr>
                                    </p:animEffect>
                                  </p:childTnLst>
                                </p:cTn>
                              </p:par>
                            </p:childTnLst>
                          </p:cTn>
                        </p:par>
                        <p:par>
                          <p:cTn id="140" fill="hold">
                            <p:stCondLst>
                              <p:cond delay="14000"/>
                            </p:stCondLst>
                            <p:childTnLst>
                              <p:par>
                                <p:cTn id="141" presetID="53" presetClass="entr" presetSubtype="16" fill="hold" nodeType="after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p:cTn id="143" dur="500" fill="hold"/>
                                        <p:tgtEl>
                                          <p:spTgt spid="81"/>
                                        </p:tgtEl>
                                        <p:attrNameLst>
                                          <p:attrName>ppt_w</p:attrName>
                                        </p:attrNameLst>
                                      </p:cBhvr>
                                      <p:tavLst>
                                        <p:tav tm="0">
                                          <p:val>
                                            <p:fltVal val="0"/>
                                          </p:val>
                                        </p:tav>
                                        <p:tav tm="100000">
                                          <p:val>
                                            <p:strVal val="#ppt_w"/>
                                          </p:val>
                                        </p:tav>
                                      </p:tavLst>
                                    </p:anim>
                                    <p:anim calcmode="lin" valueType="num">
                                      <p:cBhvr>
                                        <p:cTn id="144" dur="500" fill="hold"/>
                                        <p:tgtEl>
                                          <p:spTgt spid="81"/>
                                        </p:tgtEl>
                                        <p:attrNameLst>
                                          <p:attrName>ppt_h</p:attrName>
                                        </p:attrNameLst>
                                      </p:cBhvr>
                                      <p:tavLst>
                                        <p:tav tm="0">
                                          <p:val>
                                            <p:fltVal val="0"/>
                                          </p:val>
                                        </p:tav>
                                        <p:tav tm="100000">
                                          <p:val>
                                            <p:strVal val="#ppt_h"/>
                                          </p:val>
                                        </p:tav>
                                      </p:tavLst>
                                    </p:anim>
                                    <p:animEffect transition="in" filter="fade">
                                      <p:cBhvr>
                                        <p:cTn id="145" dur="500"/>
                                        <p:tgtEl>
                                          <p:spTgt spid="81"/>
                                        </p:tgtEl>
                                      </p:cBhvr>
                                    </p:animEffect>
                                  </p:childTnLst>
                                </p:cTn>
                              </p:par>
                            </p:childTnLst>
                          </p:cTn>
                        </p:par>
                        <p:par>
                          <p:cTn id="146" fill="hold">
                            <p:stCondLst>
                              <p:cond delay="14500"/>
                            </p:stCondLst>
                            <p:childTnLst>
                              <p:par>
                                <p:cTn id="147" presetID="10" presetClass="entr" presetSubtype="0" fill="hold" grpId="0" nodeType="afterEffect">
                                  <p:stCondLst>
                                    <p:cond delay="0"/>
                                  </p:stCondLst>
                                  <p:childTnLst>
                                    <p:set>
                                      <p:cBhvr>
                                        <p:cTn id="148" dur="1" fill="hold">
                                          <p:stCondLst>
                                            <p:cond delay="0"/>
                                          </p:stCondLst>
                                        </p:cTn>
                                        <p:tgtEl>
                                          <p:spTgt spid="84"/>
                                        </p:tgtEl>
                                        <p:attrNameLst>
                                          <p:attrName>style.visibility</p:attrName>
                                        </p:attrNameLst>
                                      </p:cBhvr>
                                      <p:to>
                                        <p:strVal val="visible"/>
                                      </p:to>
                                    </p:set>
                                    <p:animEffect transition="in" filter="fade">
                                      <p:cBhvr>
                                        <p:cTn id="149" dur="500"/>
                                        <p:tgtEl>
                                          <p:spTgt spid="84"/>
                                        </p:tgtEl>
                                      </p:cBhvr>
                                    </p:animEffect>
                                  </p:childTnLst>
                                </p:cTn>
                              </p:par>
                            </p:childTnLst>
                          </p:cTn>
                        </p:par>
                        <p:par>
                          <p:cTn id="150" fill="hold">
                            <p:stCondLst>
                              <p:cond delay="15000"/>
                            </p:stCondLst>
                            <p:childTnLst>
                              <p:par>
                                <p:cTn id="151" presetID="53" presetClass="entr" presetSubtype="16" fill="hold" nodeType="afterEffect">
                                  <p:stCondLst>
                                    <p:cond delay="0"/>
                                  </p:stCondLst>
                                  <p:childTnLst>
                                    <p:set>
                                      <p:cBhvr>
                                        <p:cTn id="152" dur="1" fill="hold">
                                          <p:stCondLst>
                                            <p:cond delay="0"/>
                                          </p:stCondLst>
                                        </p:cTn>
                                        <p:tgtEl>
                                          <p:spTgt spid="85"/>
                                        </p:tgtEl>
                                        <p:attrNameLst>
                                          <p:attrName>style.visibility</p:attrName>
                                        </p:attrNameLst>
                                      </p:cBhvr>
                                      <p:to>
                                        <p:strVal val="visible"/>
                                      </p:to>
                                    </p:set>
                                    <p:anim calcmode="lin" valueType="num">
                                      <p:cBhvr>
                                        <p:cTn id="153" dur="500" fill="hold"/>
                                        <p:tgtEl>
                                          <p:spTgt spid="85"/>
                                        </p:tgtEl>
                                        <p:attrNameLst>
                                          <p:attrName>ppt_w</p:attrName>
                                        </p:attrNameLst>
                                      </p:cBhvr>
                                      <p:tavLst>
                                        <p:tav tm="0">
                                          <p:val>
                                            <p:fltVal val="0"/>
                                          </p:val>
                                        </p:tav>
                                        <p:tav tm="100000">
                                          <p:val>
                                            <p:strVal val="#ppt_w"/>
                                          </p:val>
                                        </p:tav>
                                      </p:tavLst>
                                    </p:anim>
                                    <p:anim calcmode="lin" valueType="num">
                                      <p:cBhvr>
                                        <p:cTn id="154" dur="500" fill="hold"/>
                                        <p:tgtEl>
                                          <p:spTgt spid="85"/>
                                        </p:tgtEl>
                                        <p:attrNameLst>
                                          <p:attrName>ppt_h</p:attrName>
                                        </p:attrNameLst>
                                      </p:cBhvr>
                                      <p:tavLst>
                                        <p:tav tm="0">
                                          <p:val>
                                            <p:fltVal val="0"/>
                                          </p:val>
                                        </p:tav>
                                        <p:tav tm="100000">
                                          <p:val>
                                            <p:strVal val="#ppt_h"/>
                                          </p:val>
                                        </p:tav>
                                      </p:tavLst>
                                    </p:anim>
                                    <p:animEffect transition="in" filter="fade">
                                      <p:cBhvr>
                                        <p:cTn id="155" dur="500"/>
                                        <p:tgtEl>
                                          <p:spTgt spid="85"/>
                                        </p:tgtEl>
                                      </p:cBhvr>
                                    </p:animEffect>
                                  </p:childTnLst>
                                </p:cTn>
                              </p:par>
                            </p:childTnLst>
                          </p:cTn>
                        </p:par>
                        <p:par>
                          <p:cTn id="156" fill="hold">
                            <p:stCondLst>
                              <p:cond delay="15500"/>
                            </p:stCondLst>
                            <p:childTnLst>
                              <p:par>
                                <p:cTn id="157" presetID="10" presetClass="entr" presetSubtype="0" fill="hold" grpId="0" nodeType="after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fade">
                                      <p:cBhvr>
                                        <p:cTn id="159" dur="500"/>
                                        <p:tgtEl>
                                          <p:spTgt spid="88"/>
                                        </p:tgtEl>
                                      </p:cBhvr>
                                    </p:animEffect>
                                  </p:childTnLst>
                                </p:cTn>
                              </p:par>
                            </p:childTnLst>
                          </p:cTn>
                        </p:par>
                        <p:par>
                          <p:cTn id="160" fill="hold">
                            <p:stCondLst>
                              <p:cond delay="16000"/>
                            </p:stCondLst>
                            <p:childTnLst>
                              <p:par>
                                <p:cTn id="161" presetID="53" presetClass="entr" presetSubtype="16" fill="hold" nodeType="afterEffect">
                                  <p:stCondLst>
                                    <p:cond delay="0"/>
                                  </p:stCondLst>
                                  <p:childTnLst>
                                    <p:set>
                                      <p:cBhvr>
                                        <p:cTn id="162" dur="1" fill="hold">
                                          <p:stCondLst>
                                            <p:cond delay="0"/>
                                          </p:stCondLst>
                                        </p:cTn>
                                        <p:tgtEl>
                                          <p:spTgt spid="89"/>
                                        </p:tgtEl>
                                        <p:attrNameLst>
                                          <p:attrName>style.visibility</p:attrName>
                                        </p:attrNameLst>
                                      </p:cBhvr>
                                      <p:to>
                                        <p:strVal val="visible"/>
                                      </p:to>
                                    </p:set>
                                    <p:anim calcmode="lin" valueType="num">
                                      <p:cBhvr>
                                        <p:cTn id="163" dur="500" fill="hold"/>
                                        <p:tgtEl>
                                          <p:spTgt spid="89"/>
                                        </p:tgtEl>
                                        <p:attrNameLst>
                                          <p:attrName>ppt_w</p:attrName>
                                        </p:attrNameLst>
                                      </p:cBhvr>
                                      <p:tavLst>
                                        <p:tav tm="0">
                                          <p:val>
                                            <p:fltVal val="0"/>
                                          </p:val>
                                        </p:tav>
                                        <p:tav tm="100000">
                                          <p:val>
                                            <p:strVal val="#ppt_w"/>
                                          </p:val>
                                        </p:tav>
                                      </p:tavLst>
                                    </p:anim>
                                    <p:anim calcmode="lin" valueType="num">
                                      <p:cBhvr>
                                        <p:cTn id="164" dur="500" fill="hold"/>
                                        <p:tgtEl>
                                          <p:spTgt spid="89"/>
                                        </p:tgtEl>
                                        <p:attrNameLst>
                                          <p:attrName>ppt_h</p:attrName>
                                        </p:attrNameLst>
                                      </p:cBhvr>
                                      <p:tavLst>
                                        <p:tav tm="0">
                                          <p:val>
                                            <p:fltVal val="0"/>
                                          </p:val>
                                        </p:tav>
                                        <p:tav tm="100000">
                                          <p:val>
                                            <p:strVal val="#ppt_h"/>
                                          </p:val>
                                        </p:tav>
                                      </p:tavLst>
                                    </p:anim>
                                    <p:animEffect transition="in" filter="fade">
                                      <p:cBhvr>
                                        <p:cTn id="165" dur="500"/>
                                        <p:tgtEl>
                                          <p:spTgt spid="89"/>
                                        </p:tgtEl>
                                      </p:cBhvr>
                                    </p:animEffect>
                                  </p:childTnLst>
                                </p:cTn>
                              </p:par>
                            </p:childTnLst>
                          </p:cTn>
                        </p:par>
                        <p:par>
                          <p:cTn id="166" fill="hold">
                            <p:stCondLst>
                              <p:cond delay="16500"/>
                            </p:stCondLst>
                            <p:childTnLst>
                              <p:par>
                                <p:cTn id="167" presetID="10" presetClass="entr" presetSubtype="0" fill="hold" grpId="0" nodeType="afterEffect">
                                  <p:stCondLst>
                                    <p:cond delay="0"/>
                                  </p:stCondLst>
                                  <p:childTnLst>
                                    <p:set>
                                      <p:cBhvr>
                                        <p:cTn id="168" dur="1" fill="hold">
                                          <p:stCondLst>
                                            <p:cond delay="0"/>
                                          </p:stCondLst>
                                        </p:cTn>
                                        <p:tgtEl>
                                          <p:spTgt spid="92"/>
                                        </p:tgtEl>
                                        <p:attrNameLst>
                                          <p:attrName>style.visibility</p:attrName>
                                        </p:attrNameLst>
                                      </p:cBhvr>
                                      <p:to>
                                        <p:strVal val="visible"/>
                                      </p:to>
                                    </p:set>
                                    <p:animEffect transition="in" filter="fade">
                                      <p:cBhvr>
                                        <p:cTn id="1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4" grpId="0"/>
      <p:bldP spid="68" grpId="0"/>
      <p:bldP spid="72" grpId="0"/>
      <p:bldP spid="76" grpId="0"/>
      <p:bldP spid="80" grpId="0"/>
      <p:bldP spid="84" grpId="0"/>
      <p:bldP spid="88" grpId="0"/>
      <p:bldP spid="92" grpId="0"/>
      <p:bldP spid="96" grpId="0"/>
      <p:bldP spid="100" grpId="0"/>
      <p:bldP spid="104" grpId="0"/>
      <p:bldP spid="108" grpId="0"/>
      <p:bldP spid="1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93963" y="3398438"/>
            <a:ext cx="9640693" cy="1158900"/>
            <a:chOff x="1511061" y="3222399"/>
            <a:chExt cx="9141307" cy="1098869"/>
          </a:xfrm>
        </p:grpSpPr>
        <p:sp>
          <p:nvSpPr>
            <p:cNvPr id="8" name="Shape 2729"/>
            <p:cNvSpPr/>
            <p:nvPr/>
          </p:nvSpPr>
          <p:spPr>
            <a:xfrm>
              <a:off x="1511061"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Shape 2730"/>
            <p:cNvSpPr/>
            <p:nvPr/>
          </p:nvSpPr>
          <p:spPr>
            <a:xfrm>
              <a:off x="3846156"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Shape 2731"/>
            <p:cNvSpPr/>
            <p:nvPr/>
          </p:nvSpPr>
          <p:spPr>
            <a:xfrm>
              <a:off x="6181251"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Shape 2732"/>
            <p:cNvSpPr/>
            <p:nvPr/>
          </p:nvSpPr>
          <p:spPr>
            <a:xfrm>
              <a:off x="8504900"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Shape 2733"/>
            <p:cNvSpPr/>
            <p:nvPr/>
          </p:nvSpPr>
          <p:spPr>
            <a:xfrm>
              <a:off x="2907540" y="3623028"/>
              <a:ext cx="1703172"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1">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Shape 2734"/>
            <p:cNvSpPr/>
            <p:nvPr/>
          </p:nvSpPr>
          <p:spPr>
            <a:xfrm>
              <a:off x="5242635" y="3623028"/>
              <a:ext cx="1703166"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Shape 2735"/>
            <p:cNvSpPr/>
            <p:nvPr/>
          </p:nvSpPr>
          <p:spPr>
            <a:xfrm>
              <a:off x="7566283" y="3623028"/>
              <a:ext cx="1703167"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3">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34"/>
          <p:cNvGrpSpPr/>
          <p:nvPr/>
        </p:nvGrpSpPr>
        <p:grpSpPr>
          <a:xfrm>
            <a:off x="1469030" y="1943735"/>
            <a:ext cx="2502589" cy="1170849"/>
            <a:chOff x="5408083" y="2933595"/>
            <a:chExt cx="2372955" cy="1110199"/>
          </a:xfrm>
        </p:grpSpPr>
        <p:sp>
          <p:nvSpPr>
            <p:cNvPr id="36" name="TextBox 35"/>
            <p:cNvSpPr txBox="1"/>
            <p:nvPr/>
          </p:nvSpPr>
          <p:spPr>
            <a:xfrm>
              <a:off x="5899900" y="2933595"/>
              <a:ext cx="1375874"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Raw Materials</a:t>
              </a:r>
            </a:p>
          </p:txBody>
        </p:sp>
        <p:sp>
          <p:nvSpPr>
            <p:cNvPr id="37" name="Rectangle 36"/>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3933801" y="1943735"/>
            <a:ext cx="2502589" cy="1170849"/>
            <a:chOff x="5408083" y="2933595"/>
            <a:chExt cx="2372955" cy="1110199"/>
          </a:xfrm>
        </p:grpSpPr>
        <p:sp>
          <p:nvSpPr>
            <p:cNvPr id="39" name="TextBox 38"/>
            <p:cNvSpPr txBox="1"/>
            <p:nvPr/>
          </p:nvSpPr>
          <p:spPr>
            <a:xfrm>
              <a:off x="5742736" y="2933595"/>
              <a:ext cx="1690204"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Inbound Transport</a:t>
              </a:r>
            </a:p>
          </p:txBody>
        </p:sp>
        <p:sp>
          <p:nvSpPr>
            <p:cNvPr id="40" name="Rectangle 3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6400380" y="1943735"/>
            <a:ext cx="2502589" cy="1170849"/>
            <a:chOff x="5408083" y="2933595"/>
            <a:chExt cx="2372955" cy="1110199"/>
          </a:xfrm>
        </p:grpSpPr>
        <p:sp>
          <p:nvSpPr>
            <p:cNvPr id="42" name="TextBox 41"/>
            <p:cNvSpPr txBox="1"/>
            <p:nvPr/>
          </p:nvSpPr>
          <p:spPr>
            <a:xfrm>
              <a:off x="6052655" y="2933595"/>
              <a:ext cx="1070361"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Production</a:t>
              </a:r>
            </a:p>
          </p:txBody>
        </p:sp>
        <p:sp>
          <p:nvSpPr>
            <p:cNvPr id="43" name="Rectangle 4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8850970" y="1943735"/>
            <a:ext cx="2502589" cy="1170849"/>
            <a:chOff x="5408083" y="2933595"/>
            <a:chExt cx="2372955" cy="1110199"/>
          </a:xfrm>
        </p:grpSpPr>
        <p:sp>
          <p:nvSpPr>
            <p:cNvPr id="45" name="TextBox 44"/>
            <p:cNvSpPr txBox="1"/>
            <p:nvPr/>
          </p:nvSpPr>
          <p:spPr>
            <a:xfrm>
              <a:off x="6007819" y="2933595"/>
              <a:ext cx="1160039"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Distribution</a:t>
              </a:r>
            </a:p>
          </p:txBody>
        </p:sp>
        <p:sp>
          <p:nvSpPr>
            <p:cNvPr id="46" name="Rectangle 4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29" name="TextBox 28"/>
          <p:cNvSpPr txBox="1"/>
          <p:nvPr/>
        </p:nvSpPr>
        <p:spPr>
          <a:xfrm>
            <a:off x="1357967" y="4983496"/>
            <a:ext cx="10153396" cy="968920"/>
          </a:xfrm>
          <a:prstGeom prst="rect">
            <a:avLst/>
          </a:prstGeom>
          <a:noFill/>
        </p:spPr>
        <p:txBody>
          <a:bodyPr wrap="square" rtlCol="0">
            <a:spAutoFit/>
          </a:bodyPr>
          <a:lstStyle/>
          <a:p>
            <a:pPr algn="ctr">
              <a:lnSpc>
                <a:spcPct val="150000"/>
              </a:lnSpc>
            </a:pP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akamare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yakamare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dono</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manaada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diantarakita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bias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begitu</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ctr">
              <a:lnSpc>
                <a:spcPct val="150000"/>
              </a:lnSpc>
            </a:pP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manakalaadasebuahpercakapan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yang bias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dijadikan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bahanpertimbangan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apapun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3"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31642080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a:spLocks/>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3"/>
          </a:solidFill>
          <a:ln>
            <a:noFill/>
          </a:ln>
          <a:effectLst>
            <a:reflection blurRad="6350" stA="52000" endA="300" endPos="35000" dir="5400000" sy="-100000" algn="bl" rotWithShape="0"/>
          </a:effectLst>
        </p:spPr>
        <p:txBody>
          <a:bodyPr vert="horz" wrap="square" lIns="0" tIns="0" rIns="0" bIns="323982" numCol="1" anchor="ctr" anchorCtr="1" compatLnSpc="1">
            <a:prstTxWarp prst="textNoShape">
              <a:avLst/>
            </a:prstTxWarp>
          </a:bodyPr>
          <a:lstStyle/>
          <a:p>
            <a:endParaRPr lang="zh-CN" altLang="en-US" sz="7999">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799">
                <a:solidFill>
                  <a:schemeClr val="bg1"/>
                </a:solidFill>
                <a:cs typeface="Arial" panose="020B0604020202020204" pitchFamily="34" charset="0"/>
              </a:rPr>
              <a:t>03</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399">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85691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45070" y="2433014"/>
            <a:ext cx="5446844" cy="2946841"/>
            <a:chOff x="990601" y="2306984"/>
            <a:chExt cx="5164698" cy="2794195"/>
          </a:xfrm>
        </p:grpSpPr>
        <p:grpSp>
          <p:nvGrpSpPr>
            <p:cNvPr id="12" name="Group 11"/>
            <p:cNvGrpSpPr/>
            <p:nvPr/>
          </p:nvGrpSpPr>
          <p:grpSpPr>
            <a:xfrm>
              <a:off x="990601" y="2358569"/>
              <a:ext cx="4742004" cy="2680343"/>
              <a:chOff x="749300" y="1811866"/>
              <a:chExt cx="5847443" cy="3305175"/>
            </a:xfrm>
            <a:solidFill>
              <a:srgbClr val="00BBD6"/>
            </a:solidFill>
          </p:grpSpPr>
          <p:sp>
            <p:nvSpPr>
              <p:cNvPr id="13" name="Rectangle 12"/>
              <p:cNvSpPr>
                <a:spLocks noChangeArrowheads="1"/>
              </p:cNvSpPr>
              <p:nvPr/>
            </p:nvSpPr>
            <p:spPr bwMode="auto">
              <a:xfrm>
                <a:off x="2395538" y="1811866"/>
                <a:ext cx="3097212" cy="260350"/>
              </a:xfrm>
              <a:prstGeom prst="rect">
                <a:avLst/>
              </a:prstGeom>
              <a:solidFill>
                <a:schemeClr val="accent1"/>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13"/>
              <p:cNvSpPr>
                <a:spLocks/>
              </p:cNvSpPr>
              <p:nvPr/>
            </p:nvSpPr>
            <p:spPr bwMode="auto">
              <a:xfrm>
                <a:off x="749300" y="1811866"/>
                <a:ext cx="1646237" cy="3305175"/>
              </a:xfrm>
              <a:custGeom>
                <a:avLst/>
                <a:gdLst>
                  <a:gd name="T0" fmla="*/ 184 w 184"/>
                  <a:gd name="T1" fmla="*/ 338 h 368"/>
                  <a:gd name="T2" fmla="*/ 184 w 184"/>
                  <a:gd name="T3" fmla="*/ 368 h 368"/>
                  <a:gd name="T4" fmla="*/ 0 w 184"/>
                  <a:gd name="T5" fmla="*/ 184 h 368"/>
                  <a:gd name="T6" fmla="*/ 184 w 184"/>
                  <a:gd name="T7" fmla="*/ 0 h 368"/>
                  <a:gd name="T8" fmla="*/ 184 w 184"/>
                  <a:gd name="T9" fmla="*/ 30 h 368"/>
                  <a:gd name="T10" fmla="*/ 29 w 184"/>
                  <a:gd name="T11" fmla="*/ 184 h 368"/>
                  <a:gd name="T12" fmla="*/ 184 w 184"/>
                  <a:gd name="T13" fmla="*/ 338 h 368"/>
                </a:gdLst>
                <a:ahLst/>
                <a:cxnLst>
                  <a:cxn ang="0">
                    <a:pos x="T0" y="T1"/>
                  </a:cxn>
                  <a:cxn ang="0">
                    <a:pos x="T2" y="T3"/>
                  </a:cxn>
                  <a:cxn ang="0">
                    <a:pos x="T4" y="T5"/>
                  </a:cxn>
                  <a:cxn ang="0">
                    <a:pos x="T6" y="T7"/>
                  </a:cxn>
                  <a:cxn ang="0">
                    <a:pos x="T8" y="T9"/>
                  </a:cxn>
                  <a:cxn ang="0">
                    <a:pos x="T10" y="T11"/>
                  </a:cxn>
                  <a:cxn ang="0">
                    <a:pos x="T12" y="T13"/>
                  </a:cxn>
                </a:cxnLst>
                <a:rect l="0" t="0" r="r" b="b"/>
                <a:pathLst>
                  <a:path w="184" h="368">
                    <a:moveTo>
                      <a:pt x="184" y="338"/>
                    </a:moveTo>
                    <a:cubicBezTo>
                      <a:pt x="184" y="368"/>
                      <a:pt x="184" y="368"/>
                      <a:pt x="184" y="368"/>
                    </a:cubicBezTo>
                    <a:cubicBezTo>
                      <a:pt x="82" y="368"/>
                      <a:pt x="0" y="285"/>
                      <a:pt x="0" y="184"/>
                    </a:cubicBezTo>
                    <a:cubicBezTo>
                      <a:pt x="0" y="82"/>
                      <a:pt x="82" y="0"/>
                      <a:pt x="184" y="0"/>
                    </a:cubicBezTo>
                    <a:cubicBezTo>
                      <a:pt x="184" y="30"/>
                      <a:pt x="184" y="30"/>
                      <a:pt x="184" y="30"/>
                    </a:cubicBezTo>
                    <a:cubicBezTo>
                      <a:pt x="98" y="30"/>
                      <a:pt x="29" y="99"/>
                      <a:pt x="29" y="184"/>
                    </a:cubicBezTo>
                    <a:cubicBezTo>
                      <a:pt x="29" y="269"/>
                      <a:pt x="98" y="338"/>
                      <a:pt x="184" y="338"/>
                    </a:cubicBezTo>
                    <a:close/>
                  </a:path>
                </a:pathLst>
              </a:custGeom>
              <a:solidFill>
                <a:schemeClr val="accent1"/>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14"/>
              <p:cNvSpPr>
                <a:spLocks noChangeArrowheads="1"/>
              </p:cNvSpPr>
              <p:nvPr/>
            </p:nvSpPr>
            <p:spPr bwMode="auto">
              <a:xfrm>
                <a:off x="2395538" y="4847166"/>
                <a:ext cx="4201205" cy="269875"/>
              </a:xfrm>
              <a:prstGeom prst="rect">
                <a:avLst/>
              </a:prstGeom>
              <a:solidFill>
                <a:schemeClr val="accent1"/>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2" name="Rectangle 51"/>
            <p:cNvSpPr/>
            <p:nvPr/>
          </p:nvSpPr>
          <p:spPr>
            <a:xfrm>
              <a:off x="5740044" y="4798280"/>
              <a:ext cx="415255" cy="302899"/>
            </a:xfrm>
            <a:prstGeom prst="rect">
              <a:avLst/>
            </a:prstGeom>
          </p:spPr>
          <p:txBody>
            <a:bodyPr wrap="none">
              <a:spAutoFit/>
            </a:bodyPr>
            <a:lstStyle/>
            <a:p>
              <a:pPr defTabSz="1147649"/>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itchFamily="34" charset="0"/>
                  <a:sym typeface="Times New Roman" panose="02020603050405020304" pitchFamily="18" charset="0"/>
                </a:rPr>
                <a:t>Oil</a:t>
              </a:r>
            </a:p>
          </p:txBody>
        </p:sp>
        <p:sp>
          <p:nvSpPr>
            <p:cNvPr id="60" name="TextBox 59"/>
            <p:cNvSpPr txBox="1"/>
            <p:nvPr/>
          </p:nvSpPr>
          <p:spPr>
            <a:xfrm>
              <a:off x="4841192" y="2306984"/>
              <a:ext cx="569007" cy="302899"/>
            </a:xfrm>
            <a:prstGeom prst="rect">
              <a:avLst/>
            </a:prstGeom>
            <a:noFill/>
          </p:spPr>
          <p:txBody>
            <a:bodyPr wrap="square" rtlCol="0">
              <a:spAutoFit/>
            </a:bodyPr>
            <a:lstStyle/>
            <a:p>
              <a:pPr algn="ctr"/>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60%</a:t>
              </a:r>
            </a:p>
          </p:txBody>
        </p:sp>
      </p:grpSp>
      <p:grpSp>
        <p:nvGrpSpPr>
          <p:cNvPr id="3" name="Group 2"/>
          <p:cNvGrpSpPr/>
          <p:nvPr/>
        </p:nvGrpSpPr>
        <p:grpSpPr>
          <a:xfrm>
            <a:off x="1266378" y="2658578"/>
            <a:ext cx="5675393" cy="2487484"/>
            <a:chOff x="1200446" y="2520864"/>
            <a:chExt cx="5381408" cy="2358633"/>
          </a:xfrm>
        </p:grpSpPr>
        <p:grpSp>
          <p:nvGrpSpPr>
            <p:cNvPr id="8" name="Group 7"/>
            <p:cNvGrpSpPr/>
            <p:nvPr/>
          </p:nvGrpSpPr>
          <p:grpSpPr>
            <a:xfrm>
              <a:off x="1200446" y="2569701"/>
              <a:ext cx="4759437" cy="2250355"/>
              <a:chOff x="1008063" y="2072216"/>
              <a:chExt cx="5868939" cy="2774950"/>
            </a:xfrm>
            <a:solidFill>
              <a:srgbClr val="895881"/>
            </a:solidFill>
          </p:grpSpPr>
          <p:sp>
            <p:nvSpPr>
              <p:cNvPr id="9" name="Rectangle 8"/>
              <p:cNvSpPr>
                <a:spLocks noChangeArrowheads="1"/>
              </p:cNvSpPr>
              <p:nvPr/>
            </p:nvSpPr>
            <p:spPr bwMode="auto">
              <a:xfrm>
                <a:off x="2395538" y="2072216"/>
                <a:ext cx="3700462" cy="269875"/>
              </a:xfrm>
              <a:prstGeom prst="rect">
                <a:avLst/>
              </a:prstGeom>
              <a:solidFill>
                <a:schemeClr val="accent2"/>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9"/>
              <p:cNvSpPr>
                <a:spLocks/>
              </p:cNvSpPr>
              <p:nvPr/>
            </p:nvSpPr>
            <p:spPr bwMode="auto">
              <a:xfrm>
                <a:off x="1008063" y="2081741"/>
                <a:ext cx="1387475" cy="2765425"/>
              </a:xfrm>
              <a:custGeom>
                <a:avLst/>
                <a:gdLst>
                  <a:gd name="T0" fmla="*/ 155 w 155"/>
                  <a:gd name="T1" fmla="*/ 279 h 308"/>
                  <a:gd name="T2" fmla="*/ 155 w 155"/>
                  <a:gd name="T3" fmla="*/ 308 h 308"/>
                  <a:gd name="T4" fmla="*/ 0 w 155"/>
                  <a:gd name="T5" fmla="*/ 154 h 308"/>
                  <a:gd name="T6" fmla="*/ 155 w 155"/>
                  <a:gd name="T7" fmla="*/ 0 h 308"/>
                  <a:gd name="T8" fmla="*/ 155 w 155"/>
                  <a:gd name="T9" fmla="*/ 29 h 308"/>
                  <a:gd name="T10" fmla="*/ 30 w 155"/>
                  <a:gd name="T11" fmla="*/ 154 h 308"/>
                  <a:gd name="T12" fmla="*/ 155 w 155"/>
                  <a:gd name="T13" fmla="*/ 279 h 308"/>
                </a:gdLst>
                <a:ahLst/>
                <a:cxnLst>
                  <a:cxn ang="0">
                    <a:pos x="T0" y="T1"/>
                  </a:cxn>
                  <a:cxn ang="0">
                    <a:pos x="T2" y="T3"/>
                  </a:cxn>
                  <a:cxn ang="0">
                    <a:pos x="T4" y="T5"/>
                  </a:cxn>
                  <a:cxn ang="0">
                    <a:pos x="T6" y="T7"/>
                  </a:cxn>
                  <a:cxn ang="0">
                    <a:pos x="T8" y="T9"/>
                  </a:cxn>
                  <a:cxn ang="0">
                    <a:pos x="T10" y="T11"/>
                  </a:cxn>
                  <a:cxn ang="0">
                    <a:pos x="T12" y="T13"/>
                  </a:cxn>
                </a:cxnLst>
                <a:rect l="0" t="0" r="r" b="b"/>
                <a:pathLst>
                  <a:path w="155" h="308">
                    <a:moveTo>
                      <a:pt x="155" y="279"/>
                    </a:moveTo>
                    <a:cubicBezTo>
                      <a:pt x="155" y="308"/>
                      <a:pt x="155" y="308"/>
                      <a:pt x="155" y="308"/>
                    </a:cubicBezTo>
                    <a:cubicBezTo>
                      <a:pt x="69" y="308"/>
                      <a:pt x="0" y="239"/>
                      <a:pt x="0" y="154"/>
                    </a:cubicBezTo>
                    <a:cubicBezTo>
                      <a:pt x="0" y="69"/>
                      <a:pt x="69" y="0"/>
                      <a:pt x="155" y="0"/>
                    </a:cubicBezTo>
                    <a:cubicBezTo>
                      <a:pt x="155" y="29"/>
                      <a:pt x="155" y="29"/>
                      <a:pt x="155" y="29"/>
                    </a:cubicBezTo>
                    <a:cubicBezTo>
                      <a:pt x="86" y="29"/>
                      <a:pt x="30" y="85"/>
                      <a:pt x="30" y="154"/>
                    </a:cubicBezTo>
                    <a:cubicBezTo>
                      <a:pt x="30" y="223"/>
                      <a:pt x="86" y="279"/>
                      <a:pt x="155" y="279"/>
                    </a:cubicBezTo>
                    <a:close/>
                  </a:path>
                </a:pathLst>
              </a:custGeom>
              <a:solidFill>
                <a:schemeClr val="accent2"/>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ctangle 10"/>
              <p:cNvSpPr>
                <a:spLocks noChangeArrowheads="1"/>
              </p:cNvSpPr>
              <p:nvPr/>
            </p:nvSpPr>
            <p:spPr bwMode="auto">
              <a:xfrm>
                <a:off x="2395538" y="4586816"/>
                <a:ext cx="4481464" cy="260350"/>
              </a:xfrm>
              <a:prstGeom prst="rect">
                <a:avLst/>
              </a:prstGeom>
              <a:solidFill>
                <a:schemeClr val="accent2"/>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1" name="Rectangle 50"/>
            <p:cNvSpPr/>
            <p:nvPr/>
          </p:nvSpPr>
          <p:spPr>
            <a:xfrm>
              <a:off x="5959883" y="4576598"/>
              <a:ext cx="621971" cy="302899"/>
            </a:xfrm>
            <a:prstGeom prst="rect">
              <a:avLst/>
            </a:prstGeom>
          </p:spPr>
          <p:txBody>
            <a:bodyPr wrap="none">
              <a:spAutoFit/>
            </a:bodyPr>
            <a:lstStyle/>
            <a:p>
              <a:pPr defTabSz="1147649"/>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itchFamily="34" charset="0"/>
                  <a:sym typeface="Times New Roman" panose="02020603050405020304" pitchFamily="18" charset="0"/>
                </a:rPr>
                <a:t>Metal</a:t>
              </a:r>
            </a:p>
          </p:txBody>
        </p:sp>
        <p:sp>
          <p:nvSpPr>
            <p:cNvPr id="61" name="TextBox 60"/>
            <p:cNvSpPr txBox="1"/>
            <p:nvPr/>
          </p:nvSpPr>
          <p:spPr>
            <a:xfrm>
              <a:off x="5327611" y="2520864"/>
              <a:ext cx="611711" cy="302899"/>
            </a:xfrm>
            <a:prstGeom prst="rect">
              <a:avLst/>
            </a:prstGeom>
            <a:noFill/>
          </p:spPr>
          <p:txBody>
            <a:bodyPr wrap="square" rtlCol="0">
              <a:spAutoFit/>
            </a:bodyPr>
            <a:lstStyle/>
            <a:p>
              <a:pPr algn="ctr"/>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80%</a:t>
              </a:r>
            </a:p>
          </p:txBody>
        </p:sp>
      </p:grpSp>
      <p:grpSp>
        <p:nvGrpSpPr>
          <p:cNvPr id="2" name="Group 1"/>
          <p:cNvGrpSpPr/>
          <p:nvPr/>
        </p:nvGrpSpPr>
        <p:grpSpPr>
          <a:xfrm>
            <a:off x="1718499" y="3160845"/>
            <a:ext cx="4362339" cy="1530897"/>
            <a:chOff x="1629146" y="2997114"/>
            <a:chExt cx="4136371" cy="1451597"/>
          </a:xfrm>
        </p:grpSpPr>
        <p:grpSp>
          <p:nvGrpSpPr>
            <p:cNvPr id="16" name="Group 15"/>
            <p:cNvGrpSpPr/>
            <p:nvPr/>
          </p:nvGrpSpPr>
          <p:grpSpPr>
            <a:xfrm>
              <a:off x="1629146" y="2999689"/>
              <a:ext cx="3398706" cy="1390380"/>
              <a:chOff x="1536700" y="2602441"/>
              <a:chExt cx="4191000" cy="1714500"/>
            </a:xfrm>
            <a:solidFill>
              <a:srgbClr val="F23B48"/>
            </a:solidFill>
          </p:grpSpPr>
          <p:sp>
            <p:nvSpPr>
              <p:cNvPr id="17" name="Rectangle 16"/>
              <p:cNvSpPr>
                <a:spLocks noChangeArrowheads="1"/>
              </p:cNvSpPr>
              <p:nvPr/>
            </p:nvSpPr>
            <p:spPr bwMode="auto">
              <a:xfrm>
                <a:off x="2395538" y="2602441"/>
                <a:ext cx="3332162" cy="269875"/>
              </a:xfrm>
              <a:prstGeom prst="rect">
                <a:avLst/>
              </a:prstGeom>
              <a:solidFill>
                <a:schemeClr val="accent4"/>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17"/>
              <p:cNvSpPr>
                <a:spLocks/>
              </p:cNvSpPr>
              <p:nvPr/>
            </p:nvSpPr>
            <p:spPr bwMode="auto">
              <a:xfrm>
                <a:off x="1536700" y="2611966"/>
                <a:ext cx="858837" cy="1704975"/>
              </a:xfrm>
              <a:custGeom>
                <a:avLst/>
                <a:gdLst>
                  <a:gd name="T0" fmla="*/ 96 w 96"/>
                  <a:gd name="T1" fmla="*/ 161 h 190"/>
                  <a:gd name="T2" fmla="*/ 96 w 96"/>
                  <a:gd name="T3" fmla="*/ 190 h 190"/>
                  <a:gd name="T4" fmla="*/ 0 w 96"/>
                  <a:gd name="T5" fmla="*/ 95 h 190"/>
                  <a:gd name="T6" fmla="*/ 96 w 96"/>
                  <a:gd name="T7" fmla="*/ 0 h 190"/>
                  <a:gd name="T8" fmla="*/ 96 w 96"/>
                  <a:gd name="T9" fmla="*/ 29 h 190"/>
                  <a:gd name="T10" fmla="*/ 30 w 96"/>
                  <a:gd name="T11" fmla="*/ 95 h 190"/>
                  <a:gd name="T12" fmla="*/ 96 w 96"/>
                  <a:gd name="T13" fmla="*/ 161 h 190"/>
                </a:gdLst>
                <a:ahLst/>
                <a:cxnLst>
                  <a:cxn ang="0">
                    <a:pos x="T0" y="T1"/>
                  </a:cxn>
                  <a:cxn ang="0">
                    <a:pos x="T2" y="T3"/>
                  </a:cxn>
                  <a:cxn ang="0">
                    <a:pos x="T4" y="T5"/>
                  </a:cxn>
                  <a:cxn ang="0">
                    <a:pos x="T6" y="T7"/>
                  </a:cxn>
                  <a:cxn ang="0">
                    <a:pos x="T8" y="T9"/>
                  </a:cxn>
                  <a:cxn ang="0">
                    <a:pos x="T10" y="T11"/>
                  </a:cxn>
                  <a:cxn ang="0">
                    <a:pos x="T12" y="T13"/>
                  </a:cxn>
                </a:cxnLst>
                <a:rect l="0" t="0" r="r" b="b"/>
                <a:pathLst>
                  <a:path w="96" h="190">
                    <a:moveTo>
                      <a:pt x="96" y="161"/>
                    </a:moveTo>
                    <a:cubicBezTo>
                      <a:pt x="96" y="190"/>
                      <a:pt x="96" y="190"/>
                      <a:pt x="96" y="190"/>
                    </a:cubicBezTo>
                    <a:cubicBezTo>
                      <a:pt x="43" y="190"/>
                      <a:pt x="0" y="147"/>
                      <a:pt x="0" y="95"/>
                    </a:cubicBezTo>
                    <a:cubicBezTo>
                      <a:pt x="0" y="42"/>
                      <a:pt x="43" y="0"/>
                      <a:pt x="96" y="0"/>
                    </a:cubicBezTo>
                    <a:cubicBezTo>
                      <a:pt x="96" y="29"/>
                      <a:pt x="96" y="29"/>
                      <a:pt x="96" y="29"/>
                    </a:cubicBezTo>
                    <a:cubicBezTo>
                      <a:pt x="59" y="29"/>
                      <a:pt x="30" y="59"/>
                      <a:pt x="30" y="95"/>
                    </a:cubicBezTo>
                    <a:cubicBezTo>
                      <a:pt x="30" y="131"/>
                      <a:pt x="59" y="161"/>
                      <a:pt x="96" y="161"/>
                    </a:cubicBezTo>
                    <a:close/>
                  </a:path>
                </a:pathLst>
              </a:custGeom>
              <a:solidFill>
                <a:schemeClr val="accent4"/>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a:spLocks noChangeArrowheads="1"/>
              </p:cNvSpPr>
              <p:nvPr/>
            </p:nvSpPr>
            <p:spPr bwMode="auto">
              <a:xfrm>
                <a:off x="2395538" y="4056591"/>
                <a:ext cx="3181297" cy="260350"/>
              </a:xfrm>
              <a:prstGeom prst="rect">
                <a:avLst/>
              </a:prstGeom>
              <a:solidFill>
                <a:schemeClr val="accent4"/>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9" name="Rectangle 48"/>
            <p:cNvSpPr/>
            <p:nvPr/>
          </p:nvSpPr>
          <p:spPr>
            <a:xfrm>
              <a:off x="4876032" y="4145812"/>
              <a:ext cx="889485" cy="302899"/>
            </a:xfrm>
            <a:prstGeom prst="rect">
              <a:avLst/>
            </a:prstGeom>
          </p:spPr>
          <p:txBody>
            <a:bodyPr wrap="none">
              <a:spAutoFit/>
            </a:bodyPr>
            <a:lstStyle/>
            <a:p>
              <a:pPr defTabSz="1147649"/>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itchFamily="34" charset="0"/>
                  <a:sym typeface="Times New Roman" panose="02020603050405020304" pitchFamily="18" charset="0"/>
                </a:rPr>
                <a:t>Fertilizer</a:t>
              </a:r>
            </a:p>
          </p:txBody>
        </p:sp>
        <p:sp>
          <p:nvSpPr>
            <p:cNvPr id="62" name="TextBox 61"/>
            <p:cNvSpPr txBox="1"/>
            <p:nvPr/>
          </p:nvSpPr>
          <p:spPr>
            <a:xfrm>
              <a:off x="5034086" y="2997114"/>
              <a:ext cx="642981" cy="302899"/>
            </a:xfrm>
            <a:prstGeom prst="rect">
              <a:avLst/>
            </a:prstGeom>
            <a:noFill/>
          </p:spPr>
          <p:txBody>
            <a:bodyPr wrap="square" rtlCol="0">
              <a:spAutoFit/>
            </a:bodyPr>
            <a:lstStyle/>
            <a:p>
              <a:pPr algn="ctr"/>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70%</a:t>
              </a:r>
            </a:p>
          </p:txBody>
        </p:sp>
      </p:grpSp>
      <p:grpSp>
        <p:nvGrpSpPr>
          <p:cNvPr id="20" name="Group 19"/>
          <p:cNvGrpSpPr/>
          <p:nvPr/>
        </p:nvGrpSpPr>
        <p:grpSpPr>
          <a:xfrm>
            <a:off x="1497191" y="2891287"/>
            <a:ext cx="5389393" cy="2022215"/>
            <a:chOff x="1419302" y="2741519"/>
            <a:chExt cx="5110223" cy="1917465"/>
          </a:xfrm>
        </p:grpSpPr>
        <p:grpSp>
          <p:nvGrpSpPr>
            <p:cNvPr id="4" name="Group 3"/>
            <p:cNvGrpSpPr/>
            <p:nvPr/>
          </p:nvGrpSpPr>
          <p:grpSpPr>
            <a:xfrm>
              <a:off x="1419302" y="2788557"/>
              <a:ext cx="4520021" cy="1820367"/>
              <a:chOff x="1277938" y="2342091"/>
              <a:chExt cx="5573712" cy="2244725"/>
            </a:xfrm>
            <a:solidFill>
              <a:srgbClr val="FFC000"/>
            </a:solidFill>
          </p:grpSpPr>
          <p:sp>
            <p:nvSpPr>
              <p:cNvPr id="5" name="Rectangle 4"/>
              <p:cNvSpPr>
                <a:spLocks noChangeArrowheads="1"/>
              </p:cNvSpPr>
              <p:nvPr/>
            </p:nvSpPr>
            <p:spPr bwMode="auto">
              <a:xfrm>
                <a:off x="2395538" y="2342091"/>
                <a:ext cx="4456112" cy="260350"/>
              </a:xfrm>
              <a:prstGeom prst="rect">
                <a:avLst/>
              </a:prstGeom>
              <a:solidFill>
                <a:schemeClr val="accent3"/>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5"/>
              <p:cNvSpPr>
                <a:spLocks/>
              </p:cNvSpPr>
              <p:nvPr/>
            </p:nvSpPr>
            <p:spPr bwMode="auto">
              <a:xfrm>
                <a:off x="1277938" y="2342091"/>
                <a:ext cx="1117600" cy="2244725"/>
              </a:xfrm>
              <a:custGeom>
                <a:avLst/>
                <a:gdLst>
                  <a:gd name="T0" fmla="*/ 125 w 125"/>
                  <a:gd name="T1" fmla="*/ 220 h 250"/>
                  <a:gd name="T2" fmla="*/ 125 w 125"/>
                  <a:gd name="T3" fmla="*/ 250 h 250"/>
                  <a:gd name="T4" fmla="*/ 0 w 125"/>
                  <a:gd name="T5" fmla="*/ 125 h 250"/>
                  <a:gd name="T6" fmla="*/ 125 w 125"/>
                  <a:gd name="T7" fmla="*/ 0 h 250"/>
                  <a:gd name="T8" fmla="*/ 125 w 125"/>
                  <a:gd name="T9" fmla="*/ 30 h 250"/>
                  <a:gd name="T10" fmla="*/ 29 w 125"/>
                  <a:gd name="T11" fmla="*/ 125 h 250"/>
                  <a:gd name="T12" fmla="*/ 125 w 125"/>
                  <a:gd name="T13" fmla="*/ 22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20"/>
                    </a:moveTo>
                    <a:cubicBezTo>
                      <a:pt x="125" y="250"/>
                      <a:pt x="125" y="250"/>
                      <a:pt x="125" y="250"/>
                    </a:cubicBezTo>
                    <a:cubicBezTo>
                      <a:pt x="56" y="250"/>
                      <a:pt x="0" y="194"/>
                      <a:pt x="0" y="125"/>
                    </a:cubicBezTo>
                    <a:cubicBezTo>
                      <a:pt x="0" y="56"/>
                      <a:pt x="56" y="0"/>
                      <a:pt x="125" y="0"/>
                    </a:cubicBezTo>
                    <a:cubicBezTo>
                      <a:pt x="125" y="30"/>
                      <a:pt x="125" y="30"/>
                      <a:pt x="125" y="30"/>
                    </a:cubicBezTo>
                    <a:cubicBezTo>
                      <a:pt x="72" y="30"/>
                      <a:pt x="29" y="72"/>
                      <a:pt x="29" y="125"/>
                    </a:cubicBezTo>
                    <a:cubicBezTo>
                      <a:pt x="29" y="177"/>
                      <a:pt x="72" y="220"/>
                      <a:pt x="125" y="220"/>
                    </a:cubicBezTo>
                    <a:close/>
                  </a:path>
                </a:pathLst>
              </a:custGeom>
              <a:solidFill>
                <a:schemeClr val="accent3"/>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a:spLocks noChangeArrowheads="1"/>
              </p:cNvSpPr>
              <p:nvPr/>
            </p:nvSpPr>
            <p:spPr bwMode="auto">
              <a:xfrm>
                <a:off x="2395538" y="4316941"/>
                <a:ext cx="3864585" cy="269875"/>
              </a:xfrm>
              <a:prstGeom prst="rect">
                <a:avLst/>
              </a:prstGeom>
              <a:solidFill>
                <a:schemeClr val="accent3"/>
              </a:solidFill>
              <a:ln w="17463" cap="flat">
                <a:no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TextBox 62"/>
            <p:cNvSpPr txBox="1"/>
            <p:nvPr/>
          </p:nvSpPr>
          <p:spPr>
            <a:xfrm>
              <a:off x="5941696" y="2741519"/>
              <a:ext cx="587829" cy="302899"/>
            </a:xfrm>
            <a:prstGeom prst="rect">
              <a:avLst/>
            </a:prstGeom>
            <a:noFill/>
          </p:spPr>
          <p:txBody>
            <a:bodyPr wrap="square" rtlCol="0">
              <a:spAutoFit/>
            </a:bodyPr>
            <a:lstStyle/>
            <a:p>
              <a:pPr algn="ctr"/>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85%</a:t>
              </a:r>
            </a:p>
          </p:txBody>
        </p:sp>
        <p:sp>
          <p:nvSpPr>
            <p:cNvPr id="64" name="Rectangle 63"/>
            <p:cNvSpPr/>
            <p:nvPr/>
          </p:nvSpPr>
          <p:spPr>
            <a:xfrm>
              <a:off x="5477194" y="4356085"/>
              <a:ext cx="474534" cy="302899"/>
            </a:xfrm>
            <a:prstGeom prst="rect">
              <a:avLst/>
            </a:prstGeom>
          </p:spPr>
          <p:txBody>
            <a:bodyPr wrap="none">
              <a:spAutoFit/>
            </a:bodyPr>
            <a:lstStyle/>
            <a:p>
              <a:pPr defTabSz="1147649"/>
              <a:r>
                <a:rPr lang="en-US" sz="1476" b="1">
                  <a:solidFill>
                    <a:schemeClr val="tx1">
                      <a:lumMod val="65000"/>
                      <a:lumOff val="35000"/>
                    </a:schemeClr>
                  </a:solidFill>
                  <a:latin typeface="Times New Roman" panose="02020603050405020304" pitchFamily="18" charset="0"/>
                  <a:ea typeface="微软雅黑" panose="020B0503020204020204" pitchFamily="34" charset="-122"/>
                  <a:cs typeface="Open Sans" pitchFamily="34" charset="0"/>
                  <a:sym typeface="Times New Roman" panose="02020603050405020304" pitchFamily="18" charset="0"/>
                </a:rPr>
                <a:t>Gas</a:t>
              </a:r>
            </a:p>
          </p:txBody>
        </p:sp>
      </p:grpSp>
      <p:sp>
        <p:nvSpPr>
          <p:cNvPr id="69" name="TextBox 68"/>
          <p:cNvSpPr txBox="1"/>
          <p:nvPr/>
        </p:nvSpPr>
        <p:spPr>
          <a:xfrm>
            <a:off x="7263238" y="2457360"/>
            <a:ext cx="3315972" cy="369332"/>
          </a:xfrm>
          <a:prstGeom prst="rect">
            <a:avLst/>
          </a:prstGeom>
          <a:noFill/>
        </p:spPr>
        <p:txBody>
          <a:bodyPr wrap="none" rtlCol="0">
            <a:spAutoFit/>
          </a:bodyPr>
          <a:lstStyle/>
          <a:p>
            <a:r>
              <a:rPr lang="en-US"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When commodity are expensive</a:t>
            </a:r>
            <a:endParaRPr lang="id-ID"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71" name="TextBox 70"/>
          <p:cNvSpPr txBox="1"/>
          <p:nvPr/>
        </p:nvSpPr>
        <p:spPr>
          <a:xfrm>
            <a:off x="7268275" y="2895907"/>
            <a:ext cx="4440030" cy="2137701"/>
          </a:xfrm>
          <a:prstGeom prst="rect">
            <a:avLst/>
          </a:prstGeom>
          <a:noFill/>
        </p:spPr>
        <p:txBody>
          <a:bodyPr wrap="square" rtlCol="0">
            <a:spAutoFit/>
          </a:bodyPr>
          <a:lstStyle/>
          <a:p>
            <a:pPr algn="just">
              <a:lnSpc>
                <a:spcPct val="150000"/>
              </a:lnSpc>
            </a:pP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dimesa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puosam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tetebus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saname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takama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just">
              <a:lnSpc>
                <a:spcPct val="150000"/>
              </a:lnSpc>
            </a:pP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lnSpc>
                <a:spcPct val="150000"/>
              </a:lnSpc>
            </a:pP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2"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3545215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5148" y="2178606"/>
            <a:ext cx="9859169" cy="1028048"/>
            <a:chOff x="1388919" y="2065754"/>
            <a:chExt cx="9348466" cy="974795"/>
          </a:xfrm>
        </p:grpSpPr>
        <p:grpSp>
          <p:nvGrpSpPr>
            <p:cNvPr id="7" name="Group 6"/>
            <p:cNvGrpSpPr/>
            <p:nvPr/>
          </p:nvGrpSpPr>
          <p:grpSpPr>
            <a:xfrm>
              <a:off x="7930887" y="2065754"/>
              <a:ext cx="2180656" cy="973863"/>
              <a:chOff x="7834976" y="2123810"/>
              <a:chExt cx="2313180" cy="1033047"/>
            </a:xfrm>
          </p:grpSpPr>
          <p:sp>
            <p:nvSpPr>
              <p:cNvPr id="8" name="Rectangle 7"/>
              <p:cNvSpPr>
                <a:spLocks noChangeArrowheads="1"/>
              </p:cNvSpPr>
              <p:nvPr/>
            </p:nvSpPr>
            <p:spPr bwMode="auto">
              <a:xfrm rot="5400000" flipH="1">
                <a:off x="8861840" y="1870541"/>
                <a:ext cx="259452" cy="2313180"/>
              </a:xfrm>
              <a:prstGeom prst="rect">
                <a:avLst/>
              </a:prstGeom>
              <a:solidFill>
                <a:schemeClr val="accent4"/>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Rectangle 8"/>
              <p:cNvSpPr>
                <a:spLocks noChangeArrowheads="1"/>
              </p:cNvSpPr>
              <p:nvPr/>
            </p:nvSpPr>
            <p:spPr bwMode="auto">
              <a:xfrm rot="5400000" flipH="1">
                <a:off x="8864220" y="1613470"/>
                <a:ext cx="254692" cy="2313180"/>
              </a:xfrm>
              <a:prstGeom prst="rect">
                <a:avLst/>
              </a:prstGeom>
              <a:solidFill>
                <a:schemeClr val="accent4">
                  <a:alpha val="87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9"/>
              <p:cNvSpPr>
                <a:spLocks noChangeArrowheads="1"/>
              </p:cNvSpPr>
              <p:nvPr/>
            </p:nvSpPr>
            <p:spPr bwMode="auto">
              <a:xfrm rot="5400000" flipH="1">
                <a:off x="8861840" y="1356398"/>
                <a:ext cx="259452" cy="2313180"/>
              </a:xfrm>
              <a:prstGeom prst="rect">
                <a:avLst/>
              </a:prstGeom>
              <a:solidFill>
                <a:schemeClr val="accent4">
                  <a:alpha val="70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ctangle 10"/>
              <p:cNvSpPr>
                <a:spLocks noChangeArrowheads="1"/>
              </p:cNvSpPr>
              <p:nvPr/>
            </p:nvSpPr>
            <p:spPr bwMode="auto">
              <a:xfrm rot="5400000" flipH="1">
                <a:off x="8861840" y="1096946"/>
                <a:ext cx="259452" cy="2313180"/>
              </a:xfrm>
              <a:prstGeom prst="rect">
                <a:avLst/>
              </a:prstGeom>
              <a:solidFill>
                <a:schemeClr val="accent4">
                  <a:alpha val="45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2" name="Group 11"/>
            <p:cNvGrpSpPr/>
            <p:nvPr/>
          </p:nvGrpSpPr>
          <p:grpSpPr>
            <a:xfrm>
              <a:off x="5750232" y="2065754"/>
              <a:ext cx="2180656" cy="973863"/>
              <a:chOff x="5521797" y="2123810"/>
              <a:chExt cx="2313180" cy="1033047"/>
            </a:xfrm>
          </p:grpSpPr>
          <p:sp>
            <p:nvSpPr>
              <p:cNvPr id="13" name="Rectangle 12"/>
              <p:cNvSpPr>
                <a:spLocks noChangeArrowheads="1"/>
              </p:cNvSpPr>
              <p:nvPr/>
            </p:nvSpPr>
            <p:spPr bwMode="auto">
              <a:xfrm rot="5400000" flipH="1">
                <a:off x="6548661" y="1870541"/>
                <a:ext cx="259452" cy="2313180"/>
              </a:xfrm>
              <a:prstGeom prst="rect">
                <a:avLst/>
              </a:prstGeom>
              <a:solidFill>
                <a:schemeClr val="accent3"/>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ectangle 13"/>
              <p:cNvSpPr>
                <a:spLocks noChangeArrowheads="1"/>
              </p:cNvSpPr>
              <p:nvPr/>
            </p:nvSpPr>
            <p:spPr bwMode="auto">
              <a:xfrm rot="5400000" flipH="1">
                <a:off x="6551041" y="1613470"/>
                <a:ext cx="254692" cy="2313180"/>
              </a:xfrm>
              <a:prstGeom prst="rect">
                <a:avLst/>
              </a:prstGeom>
              <a:solidFill>
                <a:schemeClr val="accent3">
                  <a:alpha val="87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14"/>
              <p:cNvSpPr>
                <a:spLocks noChangeArrowheads="1"/>
              </p:cNvSpPr>
              <p:nvPr/>
            </p:nvSpPr>
            <p:spPr bwMode="auto">
              <a:xfrm rot="5400000" flipH="1">
                <a:off x="6548661" y="1356398"/>
                <a:ext cx="259452" cy="2313180"/>
              </a:xfrm>
              <a:prstGeom prst="rect">
                <a:avLst/>
              </a:prstGeom>
              <a:solidFill>
                <a:schemeClr val="accent3">
                  <a:alpha val="70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ectangle 15"/>
              <p:cNvSpPr>
                <a:spLocks noChangeArrowheads="1"/>
              </p:cNvSpPr>
              <p:nvPr/>
            </p:nvSpPr>
            <p:spPr bwMode="auto">
              <a:xfrm rot="5400000" flipH="1">
                <a:off x="6548661" y="1096946"/>
                <a:ext cx="259452" cy="2313180"/>
              </a:xfrm>
              <a:prstGeom prst="rect">
                <a:avLst/>
              </a:prstGeom>
              <a:solidFill>
                <a:schemeClr val="accent3">
                  <a:alpha val="45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6"/>
            <p:cNvGrpSpPr/>
            <p:nvPr/>
          </p:nvGrpSpPr>
          <p:grpSpPr>
            <a:xfrm>
              <a:off x="3569575" y="2065754"/>
              <a:ext cx="2180656" cy="973863"/>
              <a:chOff x="3208617" y="2123810"/>
              <a:chExt cx="2313180" cy="1033047"/>
            </a:xfrm>
          </p:grpSpPr>
          <p:sp>
            <p:nvSpPr>
              <p:cNvPr id="18" name="Rectangle 17"/>
              <p:cNvSpPr>
                <a:spLocks noChangeArrowheads="1"/>
              </p:cNvSpPr>
              <p:nvPr/>
            </p:nvSpPr>
            <p:spPr bwMode="auto">
              <a:xfrm rot="5400000" flipH="1">
                <a:off x="4235481" y="1870541"/>
                <a:ext cx="259452" cy="2313180"/>
              </a:xfrm>
              <a:prstGeom prst="rect">
                <a:avLst/>
              </a:prstGeom>
              <a:solidFill>
                <a:schemeClr val="accent2"/>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a:spLocks noChangeArrowheads="1"/>
              </p:cNvSpPr>
              <p:nvPr/>
            </p:nvSpPr>
            <p:spPr bwMode="auto">
              <a:xfrm rot="5400000" flipH="1">
                <a:off x="4237861" y="1613470"/>
                <a:ext cx="254692" cy="2313180"/>
              </a:xfrm>
              <a:prstGeom prst="rect">
                <a:avLst/>
              </a:prstGeom>
              <a:solidFill>
                <a:schemeClr val="accent2">
                  <a:alpha val="87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a:spLocks noChangeArrowheads="1"/>
              </p:cNvSpPr>
              <p:nvPr/>
            </p:nvSpPr>
            <p:spPr bwMode="auto">
              <a:xfrm rot="5400000" flipH="1">
                <a:off x="4235481" y="1356398"/>
                <a:ext cx="259452" cy="2313180"/>
              </a:xfrm>
              <a:prstGeom prst="rect">
                <a:avLst/>
              </a:prstGeom>
              <a:solidFill>
                <a:schemeClr val="accent2">
                  <a:alpha val="70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Rectangle 20"/>
              <p:cNvSpPr>
                <a:spLocks noChangeArrowheads="1"/>
              </p:cNvSpPr>
              <p:nvPr/>
            </p:nvSpPr>
            <p:spPr bwMode="auto">
              <a:xfrm rot="5400000" flipH="1">
                <a:off x="4235481" y="1096946"/>
                <a:ext cx="259452" cy="2313180"/>
              </a:xfrm>
              <a:prstGeom prst="rect">
                <a:avLst/>
              </a:prstGeom>
              <a:solidFill>
                <a:schemeClr val="accent2">
                  <a:alpha val="45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2" name="Group 21"/>
            <p:cNvGrpSpPr/>
            <p:nvPr/>
          </p:nvGrpSpPr>
          <p:grpSpPr>
            <a:xfrm>
              <a:off x="1388919" y="2065754"/>
              <a:ext cx="2180656" cy="973863"/>
              <a:chOff x="895437" y="2123810"/>
              <a:chExt cx="2313180" cy="1033047"/>
            </a:xfrm>
          </p:grpSpPr>
          <p:sp>
            <p:nvSpPr>
              <p:cNvPr id="23" name="Rectangle 22"/>
              <p:cNvSpPr>
                <a:spLocks noChangeArrowheads="1"/>
              </p:cNvSpPr>
              <p:nvPr/>
            </p:nvSpPr>
            <p:spPr bwMode="auto">
              <a:xfrm rot="5400000" flipH="1">
                <a:off x="1922301" y="1870541"/>
                <a:ext cx="259452" cy="2313180"/>
              </a:xfrm>
              <a:prstGeom prst="rect">
                <a:avLst/>
              </a:prstGeom>
              <a:solidFill>
                <a:schemeClr val="accent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23"/>
              <p:cNvSpPr>
                <a:spLocks noChangeArrowheads="1"/>
              </p:cNvSpPr>
              <p:nvPr/>
            </p:nvSpPr>
            <p:spPr bwMode="auto">
              <a:xfrm rot="5400000" flipH="1">
                <a:off x="1924681" y="1613470"/>
                <a:ext cx="254692" cy="2313180"/>
              </a:xfrm>
              <a:prstGeom prst="rect">
                <a:avLst/>
              </a:prstGeom>
              <a:solidFill>
                <a:schemeClr val="accent1">
                  <a:alpha val="87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Rectangle 24"/>
              <p:cNvSpPr>
                <a:spLocks noChangeArrowheads="1"/>
              </p:cNvSpPr>
              <p:nvPr/>
            </p:nvSpPr>
            <p:spPr bwMode="auto">
              <a:xfrm rot="5400000" flipH="1">
                <a:off x="1922301" y="1356398"/>
                <a:ext cx="259452" cy="2313180"/>
              </a:xfrm>
              <a:prstGeom prst="rect">
                <a:avLst/>
              </a:prstGeom>
              <a:solidFill>
                <a:schemeClr val="accent1">
                  <a:alpha val="70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ectangle 25"/>
              <p:cNvSpPr>
                <a:spLocks noChangeArrowheads="1"/>
              </p:cNvSpPr>
              <p:nvPr/>
            </p:nvSpPr>
            <p:spPr bwMode="auto">
              <a:xfrm rot="5400000" flipH="1">
                <a:off x="1922301" y="1096946"/>
                <a:ext cx="259452" cy="2313180"/>
              </a:xfrm>
              <a:prstGeom prst="rect">
                <a:avLst/>
              </a:prstGeom>
              <a:solidFill>
                <a:schemeClr val="accent1">
                  <a:alpha val="45000"/>
                </a:schemeClr>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7" name="Group 36"/>
            <p:cNvGrpSpPr/>
            <p:nvPr/>
          </p:nvGrpSpPr>
          <p:grpSpPr>
            <a:xfrm rot="16200000">
              <a:off x="9941163" y="2244327"/>
              <a:ext cx="966601" cy="625843"/>
              <a:chOff x="5510020" y="5133608"/>
              <a:chExt cx="1189361" cy="625843"/>
            </a:xfrm>
          </p:grpSpPr>
          <p:sp>
            <p:nvSpPr>
              <p:cNvPr id="35" name="Freeform 7"/>
              <p:cNvSpPr>
                <a:spLocks/>
              </p:cNvSpPr>
              <p:nvPr/>
            </p:nvSpPr>
            <p:spPr bwMode="auto">
              <a:xfrm>
                <a:off x="5510020" y="5133608"/>
                <a:ext cx="1189361" cy="625843"/>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3"/>
              <p:cNvSpPr>
                <a:spLocks/>
              </p:cNvSpPr>
              <p:nvPr/>
            </p:nvSpPr>
            <p:spPr bwMode="auto">
              <a:xfrm>
                <a:off x="5930870" y="5572416"/>
                <a:ext cx="347659" cy="187034"/>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8" name="Group 37"/>
          <p:cNvGrpSpPr/>
          <p:nvPr/>
        </p:nvGrpSpPr>
        <p:grpSpPr>
          <a:xfrm>
            <a:off x="1369492" y="3537512"/>
            <a:ext cx="2502589" cy="1170849"/>
            <a:chOff x="5408083" y="2933595"/>
            <a:chExt cx="2372955" cy="1110199"/>
          </a:xfrm>
        </p:grpSpPr>
        <p:sp>
          <p:nvSpPr>
            <p:cNvPr id="39" name="TextBox 38"/>
            <p:cNvSpPr txBox="1"/>
            <p:nvPr/>
          </p:nvSpPr>
          <p:spPr>
            <a:xfrm>
              <a:off x="6194012" y="2933595"/>
              <a:ext cx="787648"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Interior</a:t>
              </a:r>
            </a:p>
          </p:txBody>
        </p:sp>
        <p:sp>
          <p:nvSpPr>
            <p:cNvPr id="40" name="Rectangle 3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3663530" y="3537512"/>
            <a:ext cx="2502589" cy="1170849"/>
            <a:chOff x="5408083" y="2933595"/>
            <a:chExt cx="2372955" cy="1110199"/>
          </a:xfrm>
        </p:grpSpPr>
        <p:sp>
          <p:nvSpPr>
            <p:cNvPr id="42" name="TextBox 41"/>
            <p:cNvSpPr txBox="1"/>
            <p:nvPr/>
          </p:nvSpPr>
          <p:spPr>
            <a:xfrm>
              <a:off x="6171212" y="2933595"/>
              <a:ext cx="833246"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Graphic</a:t>
              </a:r>
            </a:p>
          </p:txBody>
        </p:sp>
        <p:sp>
          <p:nvSpPr>
            <p:cNvPr id="43" name="Rectangle 4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5969061" y="3537512"/>
            <a:ext cx="2502589" cy="1170849"/>
            <a:chOff x="5408083" y="2933595"/>
            <a:chExt cx="2372955" cy="1110199"/>
          </a:xfrm>
        </p:grpSpPr>
        <p:sp>
          <p:nvSpPr>
            <p:cNvPr id="45" name="TextBox 44"/>
            <p:cNvSpPr txBox="1"/>
            <p:nvPr/>
          </p:nvSpPr>
          <p:spPr>
            <a:xfrm>
              <a:off x="5978937" y="2933595"/>
              <a:ext cx="1217798"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Photography</a:t>
              </a:r>
            </a:p>
          </p:txBody>
        </p:sp>
        <p:sp>
          <p:nvSpPr>
            <p:cNvPr id="46" name="Rectangle 4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7" name="Group 46"/>
          <p:cNvGrpSpPr/>
          <p:nvPr/>
        </p:nvGrpSpPr>
        <p:grpSpPr>
          <a:xfrm>
            <a:off x="8252275" y="3537512"/>
            <a:ext cx="2502589" cy="1170849"/>
            <a:chOff x="5408083" y="2933595"/>
            <a:chExt cx="2372955" cy="1110199"/>
          </a:xfrm>
        </p:grpSpPr>
        <p:sp>
          <p:nvSpPr>
            <p:cNvPr id="48" name="TextBox 47"/>
            <p:cNvSpPr txBox="1"/>
            <p:nvPr/>
          </p:nvSpPr>
          <p:spPr>
            <a:xfrm>
              <a:off x="6023777" y="2933595"/>
              <a:ext cx="1128120" cy="333725"/>
            </a:xfrm>
            <a:prstGeom prst="rect">
              <a:avLst/>
            </a:prstGeom>
            <a:noFill/>
          </p:spPr>
          <p:txBody>
            <a:bodyPr wrap="none" rtlCol="0">
              <a:spAutoFit/>
            </a:bodyPr>
            <a:lstStyle/>
            <a:p>
              <a:pPr algn="ctr"/>
              <a:r>
                <a:rPr lang="en-US" sz="1687"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Infographic</a:t>
              </a:r>
              <a:endPar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49" name="Rectangle 4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53" name="TextBox 52"/>
          <p:cNvSpPr txBox="1"/>
          <p:nvPr/>
        </p:nvSpPr>
        <p:spPr>
          <a:xfrm>
            <a:off x="1602883" y="5262296"/>
            <a:ext cx="9643533" cy="1261114"/>
          </a:xfrm>
          <a:prstGeom prst="rect">
            <a:avLst/>
          </a:prstGeom>
          <a:noFill/>
        </p:spPr>
        <p:txBody>
          <a:bodyPr wrap="square" rtlCol="0">
            <a:spAutoFit/>
          </a:bodyPr>
          <a:lstStyle/>
          <a:p>
            <a:pPr algn="just">
              <a:lnSpc>
                <a:spcPct val="150000"/>
              </a:lnSpc>
            </a:pPr>
            <a:r>
              <a:rPr lang="en-US" altLang="zh-CN"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 wakamare dimasa quosam santLoirem ipsume koler sit denima ostebus daname lovera don yakamare dimasa qm santLorem ipsume denima ostebus daname lovera dono pakama dalaman. Lorem stebus danaime lovera don wakamare dimasa quosam santLoirem ipsume koler sit denima ostebus daname lovera don yakamare dimasa qm santLorem ipsume denima ostebus daname lovera dono pakama dalaman.</a:t>
            </a:r>
            <a:endParaRPr lang="id-ID" altLang="zh-CN"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74276549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502898" y="4410885"/>
            <a:ext cx="1945238" cy="1535960"/>
            <a:chOff x="8134254" y="4182402"/>
            <a:chExt cx="1844475" cy="1456398"/>
          </a:xfrm>
        </p:grpSpPr>
        <p:grpSp>
          <p:nvGrpSpPr>
            <p:cNvPr id="21" name="Group 20"/>
            <p:cNvGrpSpPr/>
            <p:nvPr/>
          </p:nvGrpSpPr>
          <p:grpSpPr>
            <a:xfrm>
              <a:off x="8134254" y="4182402"/>
              <a:ext cx="1844475" cy="1456398"/>
              <a:chOff x="6007103" y="3441701"/>
              <a:chExt cx="1312863" cy="1036637"/>
            </a:xfrm>
            <a:solidFill>
              <a:srgbClr val="00BBD6"/>
            </a:solidFill>
          </p:grpSpPr>
          <p:sp>
            <p:nvSpPr>
              <p:cNvPr id="22" name="Rectangle 21"/>
              <p:cNvSpPr>
                <a:spLocks noChangeArrowheads="1"/>
              </p:cNvSpPr>
              <p:nvPr/>
            </p:nvSpPr>
            <p:spPr bwMode="auto">
              <a:xfrm>
                <a:off x="6007103" y="3449638"/>
                <a:ext cx="1312863" cy="1028700"/>
              </a:xfrm>
              <a:prstGeom prst="rect">
                <a:avLst/>
              </a:prstGeom>
              <a:solidFill>
                <a:schemeClr val="accent4"/>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12"/>
              <p:cNvSpPr>
                <a:spLocks/>
              </p:cNvSpPr>
              <p:nvPr/>
            </p:nvSpPr>
            <p:spPr bwMode="auto">
              <a:xfrm>
                <a:off x="6223004"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4" name="Rectangle 43"/>
            <p:cNvSpPr/>
            <p:nvPr/>
          </p:nvSpPr>
          <p:spPr>
            <a:xfrm>
              <a:off x="8154513"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25" name="Group 24"/>
          <p:cNvGrpSpPr/>
          <p:nvPr/>
        </p:nvGrpSpPr>
        <p:grpSpPr>
          <a:xfrm>
            <a:off x="4381911" y="4410885"/>
            <a:ext cx="1954646" cy="1535960"/>
            <a:chOff x="4226734" y="4182402"/>
            <a:chExt cx="1853396" cy="1456398"/>
          </a:xfrm>
        </p:grpSpPr>
        <p:grpSp>
          <p:nvGrpSpPr>
            <p:cNvPr id="18" name="Group 17"/>
            <p:cNvGrpSpPr/>
            <p:nvPr/>
          </p:nvGrpSpPr>
          <p:grpSpPr>
            <a:xfrm>
              <a:off x="4226734" y="4193553"/>
              <a:ext cx="1853396" cy="1445247"/>
              <a:chOff x="4226734" y="4193553"/>
              <a:chExt cx="1853396" cy="1445247"/>
            </a:xfrm>
          </p:grpSpPr>
          <p:sp>
            <p:nvSpPr>
              <p:cNvPr id="6" name="Rectangle 7"/>
              <p:cNvSpPr>
                <a:spLocks noChangeArrowheads="1"/>
              </p:cNvSpPr>
              <p:nvPr/>
            </p:nvSpPr>
            <p:spPr bwMode="auto">
              <a:xfrm>
                <a:off x="4226734" y="4193553"/>
                <a:ext cx="1853396" cy="1445247"/>
              </a:xfrm>
              <a:prstGeom prst="rect">
                <a:avLst/>
              </a:prstGeom>
              <a:solidFill>
                <a:schemeClr val="accent2"/>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Rectangle 41"/>
              <p:cNvSpPr/>
              <p:nvPr/>
            </p:nvSpPr>
            <p:spPr>
              <a:xfrm>
                <a:off x="4241510" y="4495535"/>
                <a:ext cx="1827579"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8" name="Freeform 10"/>
            <p:cNvSpPr>
              <a:spLocks/>
            </p:cNvSpPr>
            <p:nvPr/>
          </p:nvSpPr>
          <p:spPr bwMode="auto">
            <a:xfrm>
              <a:off x="4530057"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7" name="Group 26"/>
          <p:cNvGrpSpPr/>
          <p:nvPr/>
        </p:nvGrpSpPr>
        <p:grpSpPr>
          <a:xfrm>
            <a:off x="6449461" y="4410885"/>
            <a:ext cx="1940533" cy="1535960"/>
            <a:chOff x="6187185" y="4182402"/>
            <a:chExt cx="1840014" cy="1456398"/>
          </a:xfrm>
        </p:grpSpPr>
        <p:grpSp>
          <p:nvGrpSpPr>
            <p:cNvPr id="20" name="Group 19"/>
            <p:cNvGrpSpPr/>
            <p:nvPr/>
          </p:nvGrpSpPr>
          <p:grpSpPr>
            <a:xfrm>
              <a:off x="6187185" y="4193553"/>
              <a:ext cx="1840014" cy="1445247"/>
              <a:chOff x="6187185" y="4193553"/>
              <a:chExt cx="1840014" cy="1445247"/>
            </a:xfrm>
          </p:grpSpPr>
          <p:sp>
            <p:nvSpPr>
              <p:cNvPr id="3" name="Rectangle 8"/>
              <p:cNvSpPr>
                <a:spLocks noChangeArrowheads="1"/>
              </p:cNvSpPr>
              <p:nvPr/>
            </p:nvSpPr>
            <p:spPr bwMode="auto">
              <a:xfrm>
                <a:off x="6187185" y="4193553"/>
                <a:ext cx="1840014" cy="1445247"/>
              </a:xfrm>
              <a:prstGeom prst="rect">
                <a:avLst/>
              </a:prstGeom>
              <a:solidFill>
                <a:schemeClr val="accent3"/>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Rectangle 42"/>
              <p:cNvSpPr/>
              <p:nvPr/>
            </p:nvSpPr>
            <p:spPr>
              <a:xfrm>
                <a:off x="6205154"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9" name="Freeform 11"/>
            <p:cNvSpPr>
              <a:spLocks/>
            </p:cNvSpPr>
            <p:nvPr/>
          </p:nvSpPr>
          <p:spPr bwMode="auto">
            <a:xfrm>
              <a:off x="6483818"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 name="Text Placeholder 2"/>
          <p:cNvSpPr txBox="1">
            <a:spLocks/>
          </p:cNvSpPr>
          <p:nvPr/>
        </p:nvSpPr>
        <p:spPr>
          <a:xfrm>
            <a:off x="2252911" y="3707290"/>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List Your Offer</a:t>
            </a:r>
          </a:p>
        </p:txBody>
      </p:sp>
      <p:sp>
        <p:nvSpPr>
          <p:cNvPr id="11" name="Text Placeholder 2"/>
          <p:cNvSpPr txBox="1">
            <a:spLocks/>
          </p:cNvSpPr>
          <p:nvPr/>
        </p:nvSpPr>
        <p:spPr>
          <a:xfrm>
            <a:off x="4285473" y="3742863"/>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Collect Data</a:t>
            </a:r>
          </a:p>
        </p:txBody>
      </p:sp>
      <p:sp>
        <p:nvSpPr>
          <p:cNvPr id="12" name="Text Placeholder 2"/>
          <p:cNvSpPr txBox="1">
            <a:spLocks/>
          </p:cNvSpPr>
          <p:nvPr/>
        </p:nvSpPr>
        <p:spPr>
          <a:xfrm>
            <a:off x="6336556" y="3770979"/>
            <a:ext cx="2204733"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Compare Result</a:t>
            </a:r>
          </a:p>
        </p:txBody>
      </p:sp>
      <p:sp>
        <p:nvSpPr>
          <p:cNvPr id="13" name="Text Placeholder 2"/>
          <p:cNvSpPr txBox="1">
            <a:spLocks/>
          </p:cNvSpPr>
          <p:nvPr/>
        </p:nvSpPr>
        <p:spPr>
          <a:xfrm>
            <a:off x="8508113" y="3787561"/>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6"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Implement Your Finding</a:t>
            </a:r>
          </a:p>
        </p:txBody>
      </p:sp>
      <p:grpSp>
        <p:nvGrpSpPr>
          <p:cNvPr id="17" name="Group 16"/>
          <p:cNvGrpSpPr/>
          <p:nvPr/>
        </p:nvGrpSpPr>
        <p:grpSpPr>
          <a:xfrm>
            <a:off x="2296441" y="4410885"/>
            <a:ext cx="1975820" cy="1535960"/>
            <a:chOff x="2249291" y="4182402"/>
            <a:chExt cx="1873473" cy="1456398"/>
          </a:xfrm>
        </p:grpSpPr>
        <p:grpSp>
          <p:nvGrpSpPr>
            <p:cNvPr id="14" name="Group 13"/>
            <p:cNvGrpSpPr/>
            <p:nvPr/>
          </p:nvGrpSpPr>
          <p:grpSpPr>
            <a:xfrm>
              <a:off x="2255132" y="4182402"/>
              <a:ext cx="1864547" cy="1456398"/>
              <a:chOff x="1822452" y="3441701"/>
              <a:chExt cx="1327150" cy="1036637"/>
            </a:xfrm>
            <a:solidFill>
              <a:srgbClr val="FFC000"/>
            </a:solidFill>
          </p:grpSpPr>
          <p:sp>
            <p:nvSpPr>
              <p:cNvPr id="15" name="Rectangle 6"/>
              <p:cNvSpPr>
                <a:spLocks noChangeArrowheads="1"/>
              </p:cNvSpPr>
              <p:nvPr/>
            </p:nvSpPr>
            <p:spPr bwMode="auto">
              <a:xfrm>
                <a:off x="1822452" y="3449638"/>
                <a:ext cx="1327150" cy="1028700"/>
              </a:xfrm>
              <a:prstGeom prst="rect">
                <a:avLst/>
              </a:prstGeom>
              <a:solidFill>
                <a:schemeClr val="accent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9"/>
              <p:cNvSpPr>
                <a:spLocks/>
              </p:cNvSpPr>
              <p:nvPr/>
            </p:nvSpPr>
            <p:spPr bwMode="auto">
              <a:xfrm>
                <a:off x="2051051"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Rectangle 40"/>
            <p:cNvSpPr/>
            <p:nvPr/>
          </p:nvSpPr>
          <p:spPr>
            <a:xfrm>
              <a:off x="2249291" y="4495535"/>
              <a:ext cx="1873473"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 name="Group 6"/>
          <p:cNvGrpSpPr/>
          <p:nvPr/>
        </p:nvGrpSpPr>
        <p:grpSpPr>
          <a:xfrm>
            <a:off x="2328474" y="1839973"/>
            <a:ext cx="1956999" cy="1712373"/>
            <a:chOff x="2279664" y="1744663"/>
            <a:chExt cx="1855627" cy="1623672"/>
          </a:xfrm>
        </p:grpSpPr>
        <p:sp>
          <p:nvSpPr>
            <p:cNvPr id="19" name="Freeform 13"/>
            <p:cNvSpPr>
              <a:spLocks/>
            </p:cNvSpPr>
            <p:nvPr/>
          </p:nvSpPr>
          <p:spPr bwMode="auto">
            <a:xfrm>
              <a:off x="2279664" y="1744663"/>
              <a:ext cx="1855627" cy="1623672"/>
            </a:xfrm>
            <a:custGeom>
              <a:avLst/>
              <a:gdLst>
                <a:gd name="T0" fmla="*/ 832 w 832"/>
                <a:gd name="T1" fmla="*/ 0 h 728"/>
                <a:gd name="T2" fmla="*/ 0 w 832"/>
                <a:gd name="T3" fmla="*/ 0 h 728"/>
                <a:gd name="T4" fmla="*/ 0 w 832"/>
                <a:gd name="T5" fmla="*/ 647 h 728"/>
                <a:gd name="T6" fmla="*/ 133 w 832"/>
                <a:gd name="T7" fmla="*/ 647 h 728"/>
                <a:gd name="T8" fmla="*/ 133 w 832"/>
                <a:gd name="T9" fmla="*/ 728 h 728"/>
                <a:gd name="T10" fmla="*/ 254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3" y="647"/>
                  </a:lnTo>
                  <a:lnTo>
                    <a:pt x="133" y="728"/>
                  </a:lnTo>
                  <a:lnTo>
                    <a:pt x="254" y="647"/>
                  </a:lnTo>
                  <a:lnTo>
                    <a:pt x="832" y="647"/>
                  </a:lnTo>
                  <a:lnTo>
                    <a:pt x="832" y="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9"/>
            <p:cNvGrpSpPr/>
            <p:nvPr/>
          </p:nvGrpSpPr>
          <p:grpSpPr>
            <a:xfrm>
              <a:off x="2882267" y="2096530"/>
              <a:ext cx="652652" cy="631867"/>
              <a:chOff x="2339975" y="3200401"/>
              <a:chExt cx="249238" cy="241301"/>
            </a:xfrm>
            <a:solidFill>
              <a:schemeClr val="bg1"/>
            </a:solidFill>
          </p:grpSpPr>
          <p:sp>
            <p:nvSpPr>
              <p:cNvPr id="3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5" name="Group 4"/>
          <p:cNvGrpSpPr/>
          <p:nvPr/>
        </p:nvGrpSpPr>
        <p:grpSpPr>
          <a:xfrm>
            <a:off x="4381911" y="1839973"/>
            <a:ext cx="1954646" cy="1712373"/>
            <a:chOff x="4226734" y="1744663"/>
            <a:chExt cx="1853396" cy="1623672"/>
          </a:xfrm>
        </p:grpSpPr>
        <p:sp>
          <p:nvSpPr>
            <p:cNvPr id="26" name="Freeform 14"/>
            <p:cNvSpPr>
              <a:spLocks/>
            </p:cNvSpPr>
            <p:nvPr/>
          </p:nvSpPr>
          <p:spPr bwMode="auto">
            <a:xfrm>
              <a:off x="4226734" y="1744663"/>
              <a:ext cx="1853396" cy="1623672"/>
            </a:xfrm>
            <a:custGeom>
              <a:avLst/>
              <a:gdLst>
                <a:gd name="T0" fmla="*/ 831 w 831"/>
                <a:gd name="T1" fmla="*/ 0 h 728"/>
                <a:gd name="T2" fmla="*/ 0 w 831"/>
                <a:gd name="T3" fmla="*/ 0 h 728"/>
                <a:gd name="T4" fmla="*/ 0 w 831"/>
                <a:gd name="T5" fmla="*/ 647 h 728"/>
                <a:gd name="T6" fmla="*/ 132 w 831"/>
                <a:gd name="T7" fmla="*/ 647 h 728"/>
                <a:gd name="T8" fmla="*/ 132 w 831"/>
                <a:gd name="T9" fmla="*/ 728 h 728"/>
                <a:gd name="T10" fmla="*/ 254 w 831"/>
                <a:gd name="T11" fmla="*/ 647 h 728"/>
                <a:gd name="T12" fmla="*/ 831 w 831"/>
                <a:gd name="T13" fmla="*/ 647 h 728"/>
                <a:gd name="T14" fmla="*/ 831 w 831"/>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28">
                  <a:moveTo>
                    <a:pt x="831" y="0"/>
                  </a:moveTo>
                  <a:lnTo>
                    <a:pt x="0" y="0"/>
                  </a:lnTo>
                  <a:lnTo>
                    <a:pt x="0" y="647"/>
                  </a:lnTo>
                  <a:lnTo>
                    <a:pt x="132" y="647"/>
                  </a:lnTo>
                  <a:lnTo>
                    <a:pt x="132" y="728"/>
                  </a:lnTo>
                  <a:lnTo>
                    <a:pt x="254" y="647"/>
                  </a:lnTo>
                  <a:lnTo>
                    <a:pt x="831" y="647"/>
                  </a:lnTo>
                  <a:lnTo>
                    <a:pt x="831" y="0"/>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534"/>
            <p:cNvGrpSpPr/>
            <p:nvPr/>
          </p:nvGrpSpPr>
          <p:grpSpPr>
            <a:xfrm>
              <a:off x="4892136" y="2049693"/>
              <a:ext cx="522591" cy="733849"/>
              <a:chOff x="0" y="0"/>
              <a:chExt cx="466806" cy="655510"/>
            </a:xfrm>
          </p:grpSpPr>
          <p:sp>
            <p:nvSpPr>
              <p:cNvPr id="56" name="Shape 532"/>
              <p:cNvSpPr/>
              <p:nvPr/>
            </p:nvSpPr>
            <p:spPr>
              <a:xfrm>
                <a:off x="0" y="55316"/>
                <a:ext cx="466807" cy="6001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533"/>
              <p:cNvSpPr/>
              <p:nvPr/>
            </p:nvSpPr>
            <p:spPr>
              <a:xfrm>
                <a:off x="82231" y="0"/>
                <a:ext cx="300096" cy="133384"/>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 name="Group 3"/>
          <p:cNvGrpSpPr/>
          <p:nvPr/>
        </p:nvGrpSpPr>
        <p:grpSpPr>
          <a:xfrm>
            <a:off x="6432991" y="1839976"/>
            <a:ext cx="1956998" cy="1712374"/>
            <a:chOff x="6171569" y="1744665"/>
            <a:chExt cx="1855626" cy="1623673"/>
          </a:xfrm>
        </p:grpSpPr>
        <p:sp>
          <p:nvSpPr>
            <p:cNvPr id="32" name="Freeform 15"/>
            <p:cNvSpPr>
              <a:spLocks/>
            </p:cNvSpPr>
            <p:nvPr/>
          </p:nvSpPr>
          <p:spPr bwMode="auto">
            <a:xfrm>
              <a:off x="6171569" y="1744665"/>
              <a:ext cx="1855626" cy="1623673"/>
            </a:xfrm>
            <a:custGeom>
              <a:avLst/>
              <a:gdLst>
                <a:gd name="T0" fmla="*/ 832 w 832"/>
                <a:gd name="T1" fmla="*/ 0 h 728"/>
                <a:gd name="T2" fmla="*/ 0 w 832"/>
                <a:gd name="T3" fmla="*/ 0 h 728"/>
                <a:gd name="T4" fmla="*/ 0 w 832"/>
                <a:gd name="T5" fmla="*/ 647 h 728"/>
                <a:gd name="T6" fmla="*/ 132 w 832"/>
                <a:gd name="T7" fmla="*/ 647 h 728"/>
                <a:gd name="T8" fmla="*/ 132 w 832"/>
                <a:gd name="T9" fmla="*/ 728 h 728"/>
                <a:gd name="T10" fmla="*/ 257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2" y="647"/>
                  </a:lnTo>
                  <a:lnTo>
                    <a:pt x="132" y="728"/>
                  </a:lnTo>
                  <a:lnTo>
                    <a:pt x="257" y="647"/>
                  </a:lnTo>
                  <a:lnTo>
                    <a:pt x="832" y="647"/>
                  </a:lnTo>
                  <a:lnTo>
                    <a:pt x="832" y="0"/>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Shape 731"/>
            <p:cNvSpPr/>
            <p:nvPr/>
          </p:nvSpPr>
          <p:spPr>
            <a:xfrm>
              <a:off x="6872257" y="2124355"/>
              <a:ext cx="510403" cy="64161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8484082" y="1839973"/>
            <a:ext cx="1964055" cy="1712373"/>
            <a:chOff x="8116413" y="1744663"/>
            <a:chExt cx="1862317" cy="1623672"/>
          </a:xfrm>
        </p:grpSpPr>
        <p:sp>
          <p:nvSpPr>
            <p:cNvPr id="29" name="Freeform 16"/>
            <p:cNvSpPr>
              <a:spLocks/>
            </p:cNvSpPr>
            <p:nvPr/>
          </p:nvSpPr>
          <p:spPr bwMode="auto">
            <a:xfrm>
              <a:off x="8116413" y="1744663"/>
              <a:ext cx="1862317" cy="1623672"/>
            </a:xfrm>
            <a:custGeom>
              <a:avLst/>
              <a:gdLst>
                <a:gd name="T0" fmla="*/ 835 w 835"/>
                <a:gd name="T1" fmla="*/ 0 h 728"/>
                <a:gd name="T2" fmla="*/ 0 w 835"/>
                <a:gd name="T3" fmla="*/ 0 h 728"/>
                <a:gd name="T4" fmla="*/ 0 w 835"/>
                <a:gd name="T5" fmla="*/ 647 h 728"/>
                <a:gd name="T6" fmla="*/ 133 w 835"/>
                <a:gd name="T7" fmla="*/ 647 h 728"/>
                <a:gd name="T8" fmla="*/ 133 w 835"/>
                <a:gd name="T9" fmla="*/ 728 h 728"/>
                <a:gd name="T10" fmla="*/ 258 w 835"/>
                <a:gd name="T11" fmla="*/ 647 h 728"/>
                <a:gd name="T12" fmla="*/ 835 w 835"/>
                <a:gd name="T13" fmla="*/ 647 h 728"/>
                <a:gd name="T14" fmla="*/ 835 w 835"/>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728">
                  <a:moveTo>
                    <a:pt x="835" y="0"/>
                  </a:moveTo>
                  <a:lnTo>
                    <a:pt x="0" y="0"/>
                  </a:lnTo>
                  <a:lnTo>
                    <a:pt x="0" y="647"/>
                  </a:lnTo>
                  <a:lnTo>
                    <a:pt x="133" y="647"/>
                  </a:lnTo>
                  <a:lnTo>
                    <a:pt x="133" y="728"/>
                  </a:lnTo>
                  <a:lnTo>
                    <a:pt x="258" y="647"/>
                  </a:lnTo>
                  <a:lnTo>
                    <a:pt x="835" y="647"/>
                  </a:lnTo>
                  <a:lnTo>
                    <a:pt x="835" y="0"/>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Shape 722"/>
            <p:cNvSpPr/>
            <p:nvPr/>
          </p:nvSpPr>
          <p:spPr>
            <a:xfrm>
              <a:off x="8640092" y="2121396"/>
              <a:ext cx="805745" cy="64457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0"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38119333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55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788424" y="4887136"/>
            <a:ext cx="2129614"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5" name="TextBox 24"/>
          <p:cNvSpPr txBox="1"/>
          <p:nvPr/>
        </p:nvSpPr>
        <p:spPr>
          <a:xfrm>
            <a:off x="4209354" y="4887136"/>
            <a:ext cx="2026605"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6" name="TextBox 25"/>
          <p:cNvSpPr txBox="1"/>
          <p:nvPr/>
        </p:nvSpPr>
        <p:spPr>
          <a:xfrm>
            <a:off x="6600146" y="4887136"/>
            <a:ext cx="2104412"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7" name="TextBox 26"/>
          <p:cNvSpPr txBox="1"/>
          <p:nvPr/>
        </p:nvSpPr>
        <p:spPr>
          <a:xfrm>
            <a:off x="9018519" y="4887136"/>
            <a:ext cx="2104412"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Shape 3960"/>
          <p:cNvSpPr/>
          <p:nvPr/>
        </p:nvSpPr>
        <p:spPr>
          <a:xfrm rot="16200000">
            <a:off x="2689470"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Shape 3960"/>
          <p:cNvSpPr/>
          <p:nvPr/>
        </p:nvSpPr>
        <p:spPr>
          <a:xfrm rot="16200000">
            <a:off x="4625209"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Shape 3960"/>
          <p:cNvSpPr/>
          <p:nvPr/>
        </p:nvSpPr>
        <p:spPr>
          <a:xfrm rot="5400000" flipH="1">
            <a:off x="7744674"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Shape 3960"/>
          <p:cNvSpPr/>
          <p:nvPr/>
        </p:nvSpPr>
        <p:spPr>
          <a:xfrm rot="5400000" flipH="1">
            <a:off x="9576285"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2" name="Group 21"/>
          <p:cNvGrpSpPr/>
          <p:nvPr/>
        </p:nvGrpSpPr>
        <p:grpSpPr>
          <a:xfrm>
            <a:off x="2948611" y="2158468"/>
            <a:ext cx="1542426" cy="2393382"/>
            <a:chOff x="2795538" y="2046659"/>
            <a:chExt cx="1462529" cy="2269405"/>
          </a:xfrm>
        </p:grpSpPr>
        <p:grpSp>
          <p:nvGrpSpPr>
            <p:cNvPr id="10" name="Group 9"/>
            <p:cNvGrpSpPr/>
            <p:nvPr/>
          </p:nvGrpSpPr>
          <p:grpSpPr>
            <a:xfrm>
              <a:off x="2795538" y="2046659"/>
              <a:ext cx="1462529" cy="1613754"/>
              <a:chOff x="2795538" y="2046659"/>
              <a:chExt cx="1462529" cy="1613754"/>
            </a:xfrm>
          </p:grpSpPr>
          <p:sp>
            <p:nvSpPr>
              <p:cNvPr id="4" name="Shape 387"/>
              <p:cNvSpPr/>
              <p:nvPr/>
            </p:nvSpPr>
            <p:spPr>
              <a:xfrm>
                <a:off x="2795538"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Text Placeholder 2"/>
              <p:cNvSpPr txBox="1">
                <a:spLocks/>
              </p:cNvSpPr>
              <p:nvPr/>
            </p:nvSpPr>
            <p:spPr>
              <a:xfrm>
                <a:off x="2795539" y="2357816"/>
                <a:ext cx="1462528" cy="311441"/>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Review</a:t>
                </a:r>
              </a:p>
            </p:txBody>
          </p:sp>
        </p:grpSp>
        <p:grpSp>
          <p:nvGrpSpPr>
            <p:cNvPr id="2" name="Group 1"/>
            <p:cNvGrpSpPr/>
            <p:nvPr/>
          </p:nvGrpSpPr>
          <p:grpSpPr>
            <a:xfrm>
              <a:off x="2795538" y="2853535"/>
              <a:ext cx="1462529" cy="1462529"/>
              <a:chOff x="2795538" y="2853535"/>
              <a:chExt cx="1462529" cy="1462529"/>
            </a:xfrm>
          </p:grpSpPr>
          <p:sp>
            <p:nvSpPr>
              <p:cNvPr id="12" name="Shape 406"/>
              <p:cNvSpPr/>
              <p:nvPr/>
            </p:nvSpPr>
            <p:spPr>
              <a:xfrm>
                <a:off x="2795538"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27"/>
              <p:cNvSpPr>
                <a:spLocks noEditPoints="1"/>
              </p:cNvSpPr>
              <p:nvPr/>
            </p:nvSpPr>
            <p:spPr bwMode="auto">
              <a:xfrm>
                <a:off x="3298735" y="3275926"/>
                <a:ext cx="456133" cy="513527"/>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3" name="Group 22"/>
          <p:cNvGrpSpPr/>
          <p:nvPr/>
        </p:nvGrpSpPr>
        <p:grpSpPr>
          <a:xfrm>
            <a:off x="4758121" y="2158468"/>
            <a:ext cx="1542427" cy="2393382"/>
            <a:chOff x="4511316" y="2046659"/>
            <a:chExt cx="1462530" cy="2269405"/>
          </a:xfrm>
        </p:grpSpPr>
        <p:grpSp>
          <p:nvGrpSpPr>
            <p:cNvPr id="11" name="Group 10"/>
            <p:cNvGrpSpPr/>
            <p:nvPr/>
          </p:nvGrpSpPr>
          <p:grpSpPr>
            <a:xfrm>
              <a:off x="4511316" y="2046659"/>
              <a:ext cx="1462530" cy="1613754"/>
              <a:chOff x="4511316" y="2046659"/>
              <a:chExt cx="1462530" cy="1613754"/>
            </a:xfrm>
          </p:grpSpPr>
          <p:sp>
            <p:nvSpPr>
              <p:cNvPr id="5" name="Shape 390"/>
              <p:cNvSpPr/>
              <p:nvPr/>
            </p:nvSpPr>
            <p:spPr>
              <a:xfrm>
                <a:off x="4511317"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Text Placeholder 2"/>
              <p:cNvSpPr txBox="1">
                <a:spLocks/>
              </p:cNvSpPr>
              <p:nvPr/>
            </p:nvSpPr>
            <p:spPr>
              <a:xfrm>
                <a:off x="4511316" y="2357815"/>
                <a:ext cx="1462528" cy="311441"/>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87" b="1" err="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Cheking</a:t>
                </a:r>
                <a:endPar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4511317" y="2853535"/>
              <a:ext cx="1462529" cy="1462529"/>
              <a:chOff x="4511317" y="2853535"/>
              <a:chExt cx="1462529" cy="1462529"/>
            </a:xfrm>
          </p:grpSpPr>
          <p:sp>
            <p:nvSpPr>
              <p:cNvPr id="13" name="Shape 409"/>
              <p:cNvSpPr/>
              <p:nvPr/>
            </p:nvSpPr>
            <p:spPr>
              <a:xfrm>
                <a:off x="4511317"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9" name="Group 38"/>
              <p:cNvGrpSpPr/>
              <p:nvPr/>
            </p:nvGrpSpPr>
            <p:grpSpPr>
              <a:xfrm>
                <a:off x="5023082" y="3324156"/>
                <a:ext cx="512138" cy="477997"/>
                <a:chOff x="4418013" y="3475038"/>
                <a:chExt cx="285750" cy="266701"/>
              </a:xfrm>
              <a:solidFill>
                <a:schemeClr val="bg1"/>
              </a:solidFill>
            </p:grpSpPr>
            <p:sp>
              <p:nvSpPr>
                <p:cNvPr id="40"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grpSp>
        <p:nvGrpSpPr>
          <p:cNvPr id="44" name="Group 43"/>
          <p:cNvGrpSpPr/>
          <p:nvPr/>
        </p:nvGrpSpPr>
        <p:grpSpPr>
          <a:xfrm>
            <a:off x="8374445" y="2158468"/>
            <a:ext cx="1545123" cy="2393382"/>
            <a:chOff x="7940316" y="2046659"/>
            <a:chExt cx="1465086" cy="2269405"/>
          </a:xfrm>
        </p:grpSpPr>
        <p:grpSp>
          <p:nvGrpSpPr>
            <p:cNvPr id="21" name="Group 20"/>
            <p:cNvGrpSpPr/>
            <p:nvPr/>
          </p:nvGrpSpPr>
          <p:grpSpPr>
            <a:xfrm>
              <a:off x="7940316" y="2046659"/>
              <a:ext cx="1465086" cy="1613754"/>
              <a:chOff x="7940316" y="2046659"/>
              <a:chExt cx="1465086" cy="1613754"/>
            </a:xfrm>
          </p:grpSpPr>
          <p:sp>
            <p:nvSpPr>
              <p:cNvPr id="7" name="Shape 396"/>
              <p:cNvSpPr/>
              <p:nvPr/>
            </p:nvSpPr>
            <p:spPr>
              <a:xfrm>
                <a:off x="7942873"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Text Placeholder 2"/>
              <p:cNvSpPr txBox="1">
                <a:spLocks/>
              </p:cNvSpPr>
              <p:nvPr/>
            </p:nvSpPr>
            <p:spPr>
              <a:xfrm>
                <a:off x="7940316" y="2357815"/>
                <a:ext cx="1462528" cy="311441"/>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Development</a:t>
                </a:r>
              </a:p>
            </p:txBody>
          </p:sp>
        </p:grpSp>
        <p:grpSp>
          <p:nvGrpSpPr>
            <p:cNvPr id="9" name="Group 8"/>
            <p:cNvGrpSpPr/>
            <p:nvPr/>
          </p:nvGrpSpPr>
          <p:grpSpPr>
            <a:xfrm>
              <a:off x="7942873" y="2853535"/>
              <a:ext cx="1462529" cy="1462529"/>
              <a:chOff x="7942873" y="2853535"/>
              <a:chExt cx="1462529" cy="1462529"/>
            </a:xfrm>
          </p:grpSpPr>
          <p:sp>
            <p:nvSpPr>
              <p:cNvPr id="15" name="Shape 415"/>
              <p:cNvSpPr/>
              <p:nvPr/>
            </p:nvSpPr>
            <p:spPr>
              <a:xfrm>
                <a:off x="7942873"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51"/>
              <p:cNvSpPr>
                <a:spLocks noEditPoints="1"/>
              </p:cNvSpPr>
              <p:nvPr/>
            </p:nvSpPr>
            <p:spPr bwMode="auto">
              <a:xfrm>
                <a:off x="8390620" y="3355182"/>
                <a:ext cx="586738" cy="484697"/>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9" name="Group 28"/>
          <p:cNvGrpSpPr/>
          <p:nvPr/>
        </p:nvGrpSpPr>
        <p:grpSpPr>
          <a:xfrm>
            <a:off x="6564937" y="2158468"/>
            <a:ext cx="1545122" cy="2393382"/>
            <a:chOff x="6224539" y="2046659"/>
            <a:chExt cx="1465085" cy="2269405"/>
          </a:xfrm>
        </p:grpSpPr>
        <p:grpSp>
          <p:nvGrpSpPr>
            <p:cNvPr id="20" name="Group 19"/>
            <p:cNvGrpSpPr/>
            <p:nvPr/>
          </p:nvGrpSpPr>
          <p:grpSpPr>
            <a:xfrm>
              <a:off x="6224539" y="2046659"/>
              <a:ext cx="1465085" cy="1613754"/>
              <a:chOff x="6224539" y="2046659"/>
              <a:chExt cx="1465085" cy="1613754"/>
            </a:xfrm>
          </p:grpSpPr>
          <p:sp>
            <p:nvSpPr>
              <p:cNvPr id="6" name="Shape 393"/>
              <p:cNvSpPr/>
              <p:nvPr/>
            </p:nvSpPr>
            <p:spPr>
              <a:xfrm>
                <a:off x="6227095"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 Placeholder 2"/>
              <p:cNvSpPr txBox="1">
                <a:spLocks/>
              </p:cNvSpPr>
              <p:nvPr/>
            </p:nvSpPr>
            <p:spPr>
              <a:xfrm>
                <a:off x="6224539" y="2357815"/>
                <a:ext cx="1462528" cy="311441"/>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87"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Action</a:t>
                </a:r>
              </a:p>
            </p:txBody>
          </p:sp>
        </p:grpSp>
        <p:grpSp>
          <p:nvGrpSpPr>
            <p:cNvPr id="8" name="Group 7"/>
            <p:cNvGrpSpPr/>
            <p:nvPr/>
          </p:nvGrpSpPr>
          <p:grpSpPr>
            <a:xfrm>
              <a:off x="6227095" y="2853535"/>
              <a:ext cx="1462529" cy="1462529"/>
              <a:chOff x="6227095" y="2853535"/>
              <a:chExt cx="1462529" cy="1462529"/>
            </a:xfrm>
          </p:grpSpPr>
          <p:sp>
            <p:nvSpPr>
              <p:cNvPr id="14" name="Shape 412"/>
              <p:cNvSpPr/>
              <p:nvPr/>
            </p:nvSpPr>
            <p:spPr>
              <a:xfrm>
                <a:off x="6227095"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Shape 3659"/>
              <p:cNvSpPr/>
              <p:nvPr/>
            </p:nvSpPr>
            <p:spPr>
              <a:xfrm>
                <a:off x="6669594" y="3285382"/>
                <a:ext cx="572418" cy="536664"/>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5"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18399921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H_Entry_1"/>
          <p:cNvSpPr/>
          <p:nvPr>
            <p:custDataLst>
              <p:tags r:id="rId2"/>
            </p:custDataLst>
          </p:nvPr>
        </p:nvSpPr>
        <p:spPr>
          <a:xfrm flipH="1">
            <a:off x="7580175" y="1837008"/>
            <a:ext cx="3487715" cy="579271"/>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399">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399">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3"/>
            </p:custDataLst>
          </p:nvPr>
        </p:nvSpPr>
        <p:spPr>
          <a:xfrm flipH="1">
            <a:off x="6676193" y="1822817"/>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5" rIns="189823" bIns="49355" anchor="ctr">
            <a:noAutofit/>
          </a:bodyPr>
          <a:lstStyle/>
          <a:p>
            <a:pPr algn="ctr">
              <a:defRPr/>
            </a:pPr>
            <a:r>
              <a:rPr lang="en-US" altLang="zh-CN"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4"/>
            </p:custDataLst>
          </p:nvPr>
        </p:nvSpPr>
        <p:spPr>
          <a:xfrm flipH="1">
            <a:off x="7580175" y="2917960"/>
            <a:ext cx="3487715" cy="579271"/>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399">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399">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5"/>
            </p:custDataLst>
          </p:nvPr>
        </p:nvSpPr>
        <p:spPr>
          <a:xfrm flipH="1">
            <a:off x="6676193" y="2903769"/>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5" rIns="189823" bIns="49355" anchor="ctr">
            <a:noAutofit/>
          </a:bodyPr>
          <a:lstStyle/>
          <a:p>
            <a:pPr algn="ctr">
              <a:defRPr/>
            </a:pPr>
            <a:r>
              <a:rPr lang="en-US" altLang="zh-CN"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6"/>
            </p:custDataLst>
          </p:nvPr>
        </p:nvSpPr>
        <p:spPr>
          <a:xfrm flipH="1">
            <a:off x="7580175" y="3998914"/>
            <a:ext cx="3487715" cy="579271"/>
          </a:xfrm>
          <a:prstGeom prst="roundRect">
            <a:avLst>
              <a:gd name="adj" fmla="val 23973"/>
            </a:avLst>
          </a:prstGeom>
          <a:solidFill>
            <a:schemeClr val="accent3"/>
          </a:solidFill>
          <a:ln w="25400" cap="flat" cmpd="sng" algn="ctr">
            <a:noFill/>
            <a:prstDash val="solid"/>
          </a:ln>
          <a:effectLst/>
        </p:spPr>
        <p:txBody>
          <a:bodyPr wrap="square" lIns="0" tIns="0" rIns="0" bIns="0" anchor="ctr">
            <a:noAutofit/>
          </a:bodyPr>
          <a:lstStyle/>
          <a:p>
            <a:pPr lvl="0" algn="ctr"/>
            <a:r>
              <a:rPr lang="zh-CN" altLang="en-US" sz="2399">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399">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7"/>
            </p:custDataLst>
          </p:nvPr>
        </p:nvSpPr>
        <p:spPr>
          <a:xfrm flipH="1">
            <a:off x="6676193" y="3984723"/>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3"/>
          </a:solidFill>
          <a:ln w="12700" cap="flat" cmpd="sng" algn="ctr">
            <a:noFill/>
            <a:prstDash val="solid"/>
          </a:ln>
          <a:effectLst/>
        </p:spPr>
        <p:txBody>
          <a:bodyPr wrap="square" lIns="0" tIns="49355" rIns="189823" bIns="49355" anchor="ctr">
            <a:noAutofit/>
          </a:bodyPr>
          <a:lstStyle/>
          <a:p>
            <a:pPr algn="ctr">
              <a:defRPr/>
            </a:pPr>
            <a:r>
              <a:rPr lang="en-US" altLang="zh-CN"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8"/>
            </p:custDataLst>
          </p:nvPr>
        </p:nvSpPr>
        <p:spPr>
          <a:xfrm flipH="1">
            <a:off x="7580175" y="5079866"/>
            <a:ext cx="3487715" cy="579271"/>
          </a:xfrm>
          <a:prstGeom prst="roundRect">
            <a:avLst>
              <a:gd name="adj" fmla="val 23973"/>
            </a:avLst>
          </a:prstGeom>
          <a:solidFill>
            <a:schemeClr val="accent4"/>
          </a:solidFill>
          <a:ln w="25400" cap="flat" cmpd="sng" algn="ctr">
            <a:noFill/>
            <a:prstDash val="solid"/>
          </a:ln>
          <a:effectLst/>
        </p:spPr>
        <p:txBody>
          <a:bodyPr wrap="square" lIns="0" tIns="0" rIns="0" bIns="0" anchor="ctr">
            <a:noAutofit/>
          </a:bodyPr>
          <a:lstStyle/>
          <a:p>
            <a:pPr lvl="0" algn="ctr"/>
            <a:r>
              <a:rPr lang="zh-CN" altLang="en-US" sz="2399">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399">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9"/>
            </p:custDataLst>
          </p:nvPr>
        </p:nvSpPr>
        <p:spPr>
          <a:xfrm flipH="1">
            <a:off x="6676193" y="5065675"/>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4"/>
          </a:solidFill>
          <a:ln w="12700" cap="flat" cmpd="sng" algn="ctr">
            <a:noFill/>
            <a:prstDash val="solid"/>
          </a:ln>
          <a:effectLst/>
        </p:spPr>
        <p:txBody>
          <a:bodyPr wrap="square" lIns="0" tIns="49355" rIns="189823" bIns="49355" anchor="ctr">
            <a:noAutofit/>
          </a:bodyPr>
          <a:lstStyle/>
          <a:p>
            <a:pPr algn="ctr">
              <a:defRPr/>
            </a:pPr>
            <a:r>
              <a:rPr lang="en-US" altLang="zh-CN"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3"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10"/>
            </p:custDataLst>
          </p:nvPr>
        </p:nvSpPr>
        <p:spPr>
          <a:xfrm>
            <a:off x="2299039" y="3497230"/>
            <a:ext cx="2278681" cy="1354089"/>
          </a:xfrm>
          <a:prstGeom prst="rect">
            <a:avLst/>
          </a:prstGeom>
          <a:noFill/>
        </p:spPr>
        <p:txBody>
          <a:bodyPr vert="horz" wrap="square" lIns="0" tIns="0" rIns="0" bIns="0" rtlCol="0" anchor="t" anchorCtr="0">
            <a:spAutoFit/>
          </a:bodyPr>
          <a:lstStyle/>
          <a:p>
            <a:pPr algn="ctr"/>
            <a:r>
              <a:rPr lang="zh-CN" altLang="en-US" sz="8799" b="1">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4" name="MH_Others_2"/>
          <p:cNvSpPr txBox="1"/>
          <p:nvPr>
            <p:custDataLst>
              <p:tags r:id="rId11"/>
            </p:custDataLst>
          </p:nvPr>
        </p:nvSpPr>
        <p:spPr>
          <a:xfrm>
            <a:off x="2245233" y="4783448"/>
            <a:ext cx="2386297" cy="430887"/>
          </a:xfrm>
          <a:prstGeom prst="rect">
            <a:avLst/>
          </a:prstGeom>
          <a:noFill/>
        </p:spPr>
        <p:txBody>
          <a:bodyPr wrap="square" lIns="0" tIns="0" rIns="0" bIns="0" anchor="t" anchorCtr="0">
            <a:spAutoFit/>
          </a:bodyPr>
          <a:lstStyle/>
          <a:p>
            <a:pPr algn="ctr">
              <a:defRPr/>
            </a:pPr>
            <a:r>
              <a:rPr lang="en-US" altLang="zh-CN" sz="280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5"/>
          <p:cNvSpPr>
            <a:spLocks/>
          </p:cNvSpPr>
          <p:nvPr/>
        </p:nvSpPr>
        <p:spPr bwMode="auto">
          <a:xfrm>
            <a:off x="2780883" y="1671978"/>
            <a:ext cx="1314996" cy="1714210"/>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1"/>
          </a:solidFill>
          <a:ln>
            <a:noFill/>
          </a:ln>
          <a:effectLst>
            <a:reflection blurRad="6350" stA="52000" endA="300" endPos="35000" dir="5400000" sy="-100000" algn="bl" rotWithShape="0"/>
          </a:effectLst>
        </p:spPr>
        <p:txBody>
          <a:bodyPr vert="horz" wrap="square" lIns="0" tIns="0" rIns="0" bIns="323982" numCol="1" anchor="ctr" anchorCtr="1" compatLnSpc="1">
            <a:prstTxWarp prst="textNoShape">
              <a:avLst/>
            </a:prstTxWarp>
          </a:bodyPr>
          <a:lstStyle/>
          <a:p>
            <a:endParaRPr lang="zh-CN" altLang="en-US" sz="7999">
              <a:solidFill>
                <a:schemeClr val="bg1"/>
              </a:solidFill>
              <a:latin typeface="Impact" panose="020B0806030902050204" pitchFamily="34" charset="0"/>
            </a:endParaRPr>
          </a:p>
        </p:txBody>
      </p:sp>
    </p:spTree>
    <p:custDataLst>
      <p:tags r:id="rId1"/>
    </p:custDataLst>
    <p:extLst>
      <p:ext uri="{BB962C8B-B14F-4D97-AF65-F5344CB8AC3E}">
        <p14:creationId xmlns:p14="http://schemas.microsoft.com/office/powerpoint/2010/main" val="272002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14:bounceEnd="40000">
                                          <p:cBhvr additive="base">
                                            <p:cTn id="7" dur="150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1+#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1+#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13" grpId="0"/>
          <p:bldP spid="14" grpId="0"/>
          <p:bldP spid="6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500" fill="hold"/>
                                            <p:tgtEl>
                                              <p:spTgt spid="62"/>
                                            </p:tgtEl>
                                            <p:attrNameLst>
                                              <p:attrName>ppt_x</p:attrName>
                                            </p:attrNameLst>
                                          </p:cBhvr>
                                          <p:tavLst>
                                            <p:tav tm="0">
                                              <p:val>
                                                <p:strVal val="#ppt_x"/>
                                              </p:val>
                                            </p:tav>
                                            <p:tav tm="100000">
                                              <p:val>
                                                <p:strVal val="#ppt_x"/>
                                              </p:val>
                                            </p:tav>
                                          </p:tavLst>
                                        </p:anim>
                                        <p:anim calcmode="lin" valueType="num">
                                          <p:cBhvr additive="base">
                                            <p:cTn id="8" dur="1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1+#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1+#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13" grpId="0"/>
          <p:bldP spid="14" grpId="0"/>
          <p:bldP spid="6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2883222" y="2407689"/>
            <a:ext cx="1978432" cy="1605068"/>
            <a:chOff x="4709363" y="1746818"/>
            <a:chExt cx="2605839" cy="2114072"/>
          </a:xfrm>
          <a:solidFill>
            <a:schemeClr val="accent2"/>
          </a:solidFill>
        </p:grpSpPr>
        <p:grpSp>
          <p:nvGrpSpPr>
            <p:cNvPr id="57" name="Group 56"/>
            <p:cNvGrpSpPr/>
            <p:nvPr/>
          </p:nvGrpSpPr>
          <p:grpSpPr>
            <a:xfrm>
              <a:off x="4709363" y="1746818"/>
              <a:ext cx="2605839" cy="2114072"/>
              <a:chOff x="3532020" y="1606907"/>
              <a:chExt cx="1954379" cy="1585554"/>
            </a:xfrm>
            <a:grpFill/>
          </p:grpSpPr>
          <p:sp>
            <p:nvSpPr>
              <p:cNvPr id="5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Freeform 41"/>
              <p:cNvSpPr>
                <a:spLocks/>
              </p:cNvSpPr>
              <p:nvPr/>
            </p:nvSpPr>
            <p:spPr bwMode="auto">
              <a:xfrm flipH="1">
                <a:off x="4574054"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8" name="Text Box 7"/>
            <p:cNvSpPr txBox="1">
              <a:spLocks noChangeArrowheads="1"/>
            </p:cNvSpPr>
            <p:nvPr/>
          </p:nvSpPr>
          <p:spPr bwMode="auto">
            <a:xfrm>
              <a:off x="5620081" y="3456226"/>
              <a:ext cx="808976" cy="384641"/>
            </a:xfrm>
            <a:prstGeom prst="rect">
              <a:avLst/>
            </a:prstGeom>
            <a:noFill/>
            <a:ln w="9525">
              <a:noFill/>
              <a:miter lim="800000"/>
              <a:headEnd/>
              <a:tailEnd/>
            </a:ln>
          </p:spPr>
          <p:txBody>
            <a:bodyPr wrap="none" lIns="64290" tIns="32145" rIns="64290" bIns="32145">
              <a:spAutoFit/>
            </a:bodyPr>
            <a:lstStyle/>
            <a:p>
              <a:pPr algn="ctr" defTabSz="1530161"/>
              <a:r>
                <a:rPr lang="en-CA" sz="1476"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60 mph</a:t>
              </a:r>
            </a:p>
          </p:txBody>
        </p:sp>
      </p:grpSp>
      <p:grpSp>
        <p:nvGrpSpPr>
          <p:cNvPr id="66" name="Group 65"/>
          <p:cNvGrpSpPr/>
          <p:nvPr/>
        </p:nvGrpSpPr>
        <p:grpSpPr>
          <a:xfrm>
            <a:off x="1291115" y="2601886"/>
            <a:ext cx="1409106" cy="1147699"/>
            <a:chOff x="4709363" y="1746818"/>
            <a:chExt cx="2605839" cy="2122422"/>
          </a:xfrm>
          <a:solidFill>
            <a:schemeClr val="accent3"/>
          </a:solidFill>
        </p:grpSpPr>
        <p:grpSp>
          <p:nvGrpSpPr>
            <p:cNvPr id="67" name="Group 66"/>
            <p:cNvGrpSpPr/>
            <p:nvPr/>
          </p:nvGrpSpPr>
          <p:grpSpPr>
            <a:xfrm>
              <a:off x="4709363" y="1746818"/>
              <a:ext cx="2605839" cy="2114072"/>
              <a:chOff x="3532020" y="1606907"/>
              <a:chExt cx="1954379" cy="1585554"/>
            </a:xfrm>
            <a:grpFill/>
          </p:grpSpPr>
          <p:sp>
            <p:nvSpPr>
              <p:cNvPr id="6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Freeform 41"/>
              <p:cNvSpPr>
                <a:spLocks/>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 Box 7"/>
            <p:cNvSpPr txBox="1">
              <a:spLocks noChangeArrowheads="1"/>
            </p:cNvSpPr>
            <p:nvPr/>
          </p:nvSpPr>
          <p:spPr bwMode="auto">
            <a:xfrm>
              <a:off x="5577260" y="3419072"/>
              <a:ext cx="892748" cy="450168"/>
            </a:xfrm>
            <a:prstGeom prst="rect">
              <a:avLst/>
            </a:prstGeom>
            <a:noFill/>
            <a:ln w="9525">
              <a:noFill/>
              <a:miter lim="800000"/>
              <a:headEnd/>
              <a:tailEnd/>
            </a:ln>
          </p:spPr>
          <p:txBody>
            <a:bodyPr wrap="none" lIns="64290" tIns="32145" rIns="64290" bIns="32145">
              <a:spAutoFit/>
            </a:bodyPr>
            <a:lstStyle/>
            <a:p>
              <a:pPr algn="ctr" defTabSz="1530161"/>
              <a:r>
                <a:rPr lang="en-CA" sz="1160"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30 mph</a:t>
              </a:r>
            </a:p>
          </p:txBody>
        </p:sp>
      </p:grpSp>
      <p:grpSp>
        <p:nvGrpSpPr>
          <p:cNvPr id="36" name="Group 35"/>
          <p:cNvGrpSpPr/>
          <p:nvPr/>
        </p:nvGrpSpPr>
        <p:grpSpPr>
          <a:xfrm>
            <a:off x="4951627" y="2040585"/>
            <a:ext cx="2974541" cy="2413193"/>
            <a:chOff x="4709363" y="1746818"/>
            <a:chExt cx="2605839" cy="2114072"/>
          </a:xfrm>
          <a:solidFill>
            <a:schemeClr val="accent3"/>
          </a:solidFill>
        </p:grpSpPr>
        <p:grpSp>
          <p:nvGrpSpPr>
            <p:cNvPr id="37" name="Group 36"/>
            <p:cNvGrpSpPr/>
            <p:nvPr/>
          </p:nvGrpSpPr>
          <p:grpSpPr>
            <a:xfrm>
              <a:off x="4709363" y="1746818"/>
              <a:ext cx="2605839" cy="2114072"/>
              <a:chOff x="3532020" y="1606907"/>
              <a:chExt cx="1954379" cy="1585554"/>
            </a:xfrm>
            <a:grpFill/>
          </p:grpSpPr>
          <p:sp>
            <p:nvSpPr>
              <p:cNvPr id="3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reeform 41"/>
              <p:cNvSpPr>
                <a:spLocks/>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 name="Text Box 7"/>
            <p:cNvSpPr txBox="1">
              <a:spLocks noChangeArrowheads="1"/>
            </p:cNvSpPr>
            <p:nvPr/>
          </p:nvSpPr>
          <p:spPr bwMode="auto">
            <a:xfrm>
              <a:off x="5660131" y="3456225"/>
              <a:ext cx="764160" cy="341215"/>
            </a:xfrm>
            <a:prstGeom prst="rect">
              <a:avLst/>
            </a:prstGeom>
            <a:noFill/>
            <a:ln w="9525">
              <a:noFill/>
              <a:miter lim="800000"/>
              <a:headEnd/>
              <a:tailEnd/>
            </a:ln>
          </p:spPr>
          <p:txBody>
            <a:bodyPr wrap="none" lIns="64290" tIns="32145" rIns="64290" bIns="32145">
              <a:spAutoFit/>
            </a:bodyPr>
            <a:lstStyle/>
            <a:p>
              <a:pPr algn="ctr" defTabSz="1530161"/>
              <a:r>
                <a:rPr lang="en-CA" sz="2109"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30 mph</a:t>
              </a:r>
            </a:p>
          </p:txBody>
        </p:sp>
      </p:grpSp>
      <p:grpSp>
        <p:nvGrpSpPr>
          <p:cNvPr id="46" name="Group 45"/>
          <p:cNvGrpSpPr/>
          <p:nvPr/>
        </p:nvGrpSpPr>
        <p:grpSpPr>
          <a:xfrm>
            <a:off x="8053172" y="2407689"/>
            <a:ext cx="1978432" cy="1605068"/>
            <a:chOff x="4709363" y="1746818"/>
            <a:chExt cx="2605839" cy="2114072"/>
          </a:xfrm>
          <a:solidFill>
            <a:schemeClr val="accent4"/>
          </a:solidFill>
        </p:grpSpPr>
        <p:grpSp>
          <p:nvGrpSpPr>
            <p:cNvPr id="47" name="Group 46"/>
            <p:cNvGrpSpPr/>
            <p:nvPr/>
          </p:nvGrpSpPr>
          <p:grpSpPr>
            <a:xfrm>
              <a:off x="4709363" y="1746818"/>
              <a:ext cx="2605839" cy="2114072"/>
              <a:chOff x="3532020" y="1606907"/>
              <a:chExt cx="1954379" cy="1585554"/>
            </a:xfrm>
            <a:grpFill/>
          </p:grpSpPr>
          <p:sp>
            <p:nvSpPr>
              <p:cNvPr id="4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41"/>
              <p:cNvSpPr>
                <a:spLocks/>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8" name="Text Box 7"/>
            <p:cNvSpPr txBox="1">
              <a:spLocks noChangeArrowheads="1"/>
            </p:cNvSpPr>
            <p:nvPr/>
          </p:nvSpPr>
          <p:spPr bwMode="auto">
            <a:xfrm>
              <a:off x="5637723" y="3456226"/>
              <a:ext cx="808976" cy="384641"/>
            </a:xfrm>
            <a:prstGeom prst="rect">
              <a:avLst/>
            </a:prstGeom>
            <a:noFill/>
            <a:ln w="9525">
              <a:noFill/>
              <a:miter lim="800000"/>
              <a:headEnd/>
              <a:tailEnd/>
            </a:ln>
          </p:spPr>
          <p:txBody>
            <a:bodyPr wrap="none" lIns="64290" tIns="32145" rIns="64290" bIns="32145">
              <a:spAutoFit/>
            </a:bodyPr>
            <a:lstStyle/>
            <a:p>
              <a:pPr algn="ctr" defTabSz="1530161"/>
              <a:r>
                <a:rPr lang="en-CA" sz="1476"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35 mph</a:t>
              </a:r>
            </a:p>
          </p:txBody>
        </p:sp>
      </p:grpSp>
      <p:grpSp>
        <p:nvGrpSpPr>
          <p:cNvPr id="76" name="Group 75"/>
          <p:cNvGrpSpPr/>
          <p:nvPr/>
        </p:nvGrpSpPr>
        <p:grpSpPr>
          <a:xfrm>
            <a:off x="10203224" y="2601886"/>
            <a:ext cx="1409106" cy="1143680"/>
            <a:chOff x="4709363" y="1746818"/>
            <a:chExt cx="2605839" cy="2114990"/>
          </a:xfrm>
          <a:solidFill>
            <a:schemeClr val="accent5"/>
          </a:solidFill>
        </p:grpSpPr>
        <p:grpSp>
          <p:nvGrpSpPr>
            <p:cNvPr id="77" name="Group 76"/>
            <p:cNvGrpSpPr/>
            <p:nvPr/>
          </p:nvGrpSpPr>
          <p:grpSpPr>
            <a:xfrm>
              <a:off x="4709363" y="1746818"/>
              <a:ext cx="2605839" cy="2114072"/>
              <a:chOff x="3532020" y="1606907"/>
              <a:chExt cx="1954379" cy="1585554"/>
            </a:xfrm>
            <a:grpFill/>
          </p:grpSpPr>
          <p:sp>
            <p:nvSpPr>
              <p:cNvPr id="7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5" name="Freeform 41"/>
              <p:cNvSpPr>
                <a:spLocks/>
              </p:cNvSpPr>
              <p:nvPr/>
            </p:nvSpPr>
            <p:spPr bwMode="auto">
              <a:xfrm rot="1867980">
                <a:off x="4230131" y="1700390"/>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8" name="Text Box 7"/>
            <p:cNvSpPr txBox="1">
              <a:spLocks noChangeArrowheads="1"/>
            </p:cNvSpPr>
            <p:nvPr/>
          </p:nvSpPr>
          <p:spPr bwMode="auto">
            <a:xfrm>
              <a:off x="5661510" y="3411641"/>
              <a:ext cx="701957" cy="450167"/>
            </a:xfrm>
            <a:prstGeom prst="rect">
              <a:avLst/>
            </a:prstGeom>
            <a:noFill/>
            <a:ln w="9525">
              <a:noFill/>
              <a:miter lim="800000"/>
              <a:headEnd/>
              <a:tailEnd/>
            </a:ln>
          </p:spPr>
          <p:txBody>
            <a:bodyPr wrap="none" lIns="64290" tIns="32145" rIns="64290" bIns="32145">
              <a:spAutoFit/>
            </a:bodyPr>
            <a:lstStyle/>
            <a:p>
              <a:pPr algn="ctr" defTabSz="1530161"/>
              <a:r>
                <a:rPr lang="en-CA" sz="1160"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50 </a:t>
              </a:r>
              <a:r>
                <a:rPr lang="en-CA" sz="1160" b="1" spc="-158"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ph</a:t>
              </a:r>
              <a:endParaRPr lang="en-CA" sz="1160"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88" name="Group 87"/>
          <p:cNvGrpSpPr/>
          <p:nvPr/>
        </p:nvGrpSpPr>
        <p:grpSpPr>
          <a:xfrm>
            <a:off x="5226819" y="4975037"/>
            <a:ext cx="2423573" cy="927192"/>
            <a:chOff x="5268628" y="2933595"/>
            <a:chExt cx="2298032" cy="879164"/>
          </a:xfrm>
        </p:grpSpPr>
        <p:sp>
          <p:nvSpPr>
            <p:cNvPr id="89" name="TextBox 88"/>
            <p:cNvSpPr txBox="1"/>
            <p:nvPr/>
          </p:nvSpPr>
          <p:spPr>
            <a:xfrm>
              <a:off x="5763806" y="2933595"/>
              <a:ext cx="1316597" cy="333725"/>
            </a:xfrm>
            <a:prstGeom prst="rect">
              <a:avLst/>
            </a:prstGeom>
            <a:noFill/>
          </p:spPr>
          <p:txBody>
            <a:bodyPr wrap="none" rtlCol="0">
              <a:spAutoFit/>
            </a:bodyPr>
            <a:lstStyle/>
            <a:p>
              <a:pPr algn="ctr"/>
              <a:r>
                <a:rPr lang="en-US" sz="1687">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Middle Speed</a:t>
              </a:r>
            </a:p>
          </p:txBody>
        </p:sp>
        <p:sp>
          <p:nvSpPr>
            <p:cNvPr id="90" name="Rectangle 89"/>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91" name="Group 90"/>
          <p:cNvGrpSpPr/>
          <p:nvPr/>
        </p:nvGrpSpPr>
        <p:grpSpPr>
          <a:xfrm>
            <a:off x="7531134" y="4531127"/>
            <a:ext cx="2423573" cy="927192"/>
            <a:chOff x="5268628" y="2933595"/>
            <a:chExt cx="2298032" cy="879164"/>
          </a:xfrm>
        </p:grpSpPr>
        <p:sp>
          <p:nvSpPr>
            <p:cNvPr id="92" name="TextBox 91"/>
            <p:cNvSpPr txBox="1"/>
            <p:nvPr/>
          </p:nvSpPr>
          <p:spPr>
            <a:xfrm>
              <a:off x="5956839" y="2933595"/>
              <a:ext cx="930524" cy="333725"/>
            </a:xfrm>
            <a:prstGeom prst="rect">
              <a:avLst/>
            </a:prstGeom>
            <a:noFill/>
          </p:spPr>
          <p:txBody>
            <a:bodyPr wrap="none" rtlCol="0">
              <a:spAutoFit/>
            </a:bodyPr>
            <a:lstStyle/>
            <a:p>
              <a:pPr algn="ctr"/>
              <a:r>
                <a:rPr lang="en-US" sz="1687">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03</a:t>
              </a:r>
            </a:p>
          </p:txBody>
        </p:sp>
        <p:sp>
          <p:nvSpPr>
            <p:cNvPr id="93" name="Rectangle 92"/>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94" name="Group 93"/>
          <p:cNvGrpSpPr/>
          <p:nvPr/>
        </p:nvGrpSpPr>
        <p:grpSpPr>
          <a:xfrm>
            <a:off x="2927140" y="4531127"/>
            <a:ext cx="2423573" cy="927192"/>
            <a:chOff x="5268628" y="2933595"/>
            <a:chExt cx="2298032" cy="879164"/>
          </a:xfrm>
        </p:grpSpPr>
        <p:sp>
          <p:nvSpPr>
            <p:cNvPr id="95" name="TextBox 94"/>
            <p:cNvSpPr txBox="1"/>
            <p:nvPr/>
          </p:nvSpPr>
          <p:spPr>
            <a:xfrm>
              <a:off x="5956839" y="2933595"/>
              <a:ext cx="930524" cy="333725"/>
            </a:xfrm>
            <a:prstGeom prst="rect">
              <a:avLst/>
            </a:prstGeom>
            <a:noFill/>
          </p:spPr>
          <p:txBody>
            <a:bodyPr wrap="none" rtlCol="0">
              <a:spAutoFit/>
            </a:bodyPr>
            <a:lstStyle/>
            <a:p>
              <a:pPr algn="ctr"/>
              <a:r>
                <a:rPr lang="en-US" sz="1687">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02</a:t>
              </a:r>
            </a:p>
          </p:txBody>
        </p:sp>
        <p:sp>
          <p:nvSpPr>
            <p:cNvPr id="96" name="Rectangle 95"/>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86" name="Group 85"/>
          <p:cNvGrpSpPr/>
          <p:nvPr/>
        </p:nvGrpSpPr>
        <p:grpSpPr>
          <a:xfrm>
            <a:off x="797546" y="4006408"/>
            <a:ext cx="2423573" cy="927192"/>
            <a:chOff x="5268628" y="2933595"/>
            <a:chExt cx="2298032" cy="879164"/>
          </a:xfrm>
        </p:grpSpPr>
        <p:sp>
          <p:nvSpPr>
            <p:cNvPr id="87" name="TextBox 86"/>
            <p:cNvSpPr txBox="1"/>
            <p:nvPr/>
          </p:nvSpPr>
          <p:spPr>
            <a:xfrm>
              <a:off x="5956839" y="2933595"/>
              <a:ext cx="930524" cy="333725"/>
            </a:xfrm>
            <a:prstGeom prst="rect">
              <a:avLst/>
            </a:prstGeom>
            <a:noFill/>
          </p:spPr>
          <p:txBody>
            <a:bodyPr wrap="none" rtlCol="0">
              <a:spAutoFit/>
            </a:bodyPr>
            <a:lstStyle/>
            <a:p>
              <a:pPr algn="ctr"/>
              <a:r>
                <a:rPr lang="en-US" sz="1687">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01</a:t>
              </a:r>
            </a:p>
          </p:txBody>
        </p:sp>
        <p:sp>
          <p:nvSpPr>
            <p:cNvPr id="97" name="Rectangle 96"/>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98" name="Group 97"/>
          <p:cNvGrpSpPr/>
          <p:nvPr/>
        </p:nvGrpSpPr>
        <p:grpSpPr>
          <a:xfrm>
            <a:off x="9710365" y="4006408"/>
            <a:ext cx="2423573" cy="927192"/>
            <a:chOff x="5268628" y="2933595"/>
            <a:chExt cx="2298032" cy="879164"/>
          </a:xfrm>
        </p:grpSpPr>
        <p:sp>
          <p:nvSpPr>
            <p:cNvPr id="99" name="TextBox 98"/>
            <p:cNvSpPr txBox="1"/>
            <p:nvPr/>
          </p:nvSpPr>
          <p:spPr>
            <a:xfrm>
              <a:off x="5956838" y="2933595"/>
              <a:ext cx="930524" cy="333725"/>
            </a:xfrm>
            <a:prstGeom prst="rect">
              <a:avLst/>
            </a:prstGeom>
            <a:noFill/>
          </p:spPr>
          <p:txBody>
            <a:bodyPr wrap="none" rtlCol="0">
              <a:spAutoFit/>
            </a:bodyPr>
            <a:lstStyle/>
            <a:p>
              <a:pPr algn="ctr"/>
              <a:r>
                <a:rPr lang="en-US" sz="1687">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04</a:t>
              </a:r>
            </a:p>
          </p:txBody>
        </p:sp>
        <p:sp>
          <p:nvSpPr>
            <p:cNvPr id="100" name="Rectangle 99"/>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101"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61687065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1000" fill="hold"/>
                                        <p:tgtEl>
                                          <p:spTgt spid="7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10" presetClass="entr" presetSubtype="0"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a:spLocks/>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4"/>
          </a:solidFill>
          <a:ln>
            <a:noFill/>
          </a:ln>
          <a:effectLst>
            <a:reflection blurRad="6350" stA="52000" endA="300" endPos="35000" dir="5400000" sy="-100000" algn="bl" rotWithShape="0"/>
          </a:effectLst>
        </p:spPr>
        <p:txBody>
          <a:bodyPr vert="horz" wrap="square" lIns="0" tIns="0" rIns="0" bIns="323982" numCol="1" anchor="ctr" anchorCtr="1" compatLnSpc="1">
            <a:prstTxWarp prst="textNoShape">
              <a:avLst/>
            </a:prstTxWarp>
          </a:bodyPr>
          <a:lstStyle/>
          <a:p>
            <a:endParaRPr lang="zh-CN" altLang="en-US" sz="7999">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799">
                <a:solidFill>
                  <a:schemeClr val="bg1"/>
                </a:solidFill>
                <a:cs typeface="Arial" panose="020B0604020202020204" pitchFamily="34" charset="0"/>
              </a:rPr>
              <a:t>04</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399">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994523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289730" y="1804795"/>
            <a:ext cx="2301101" cy="4269293"/>
            <a:chOff x="5044417" y="1711307"/>
            <a:chExt cx="2181904" cy="4048144"/>
          </a:xfrm>
        </p:grpSpPr>
        <p:grpSp>
          <p:nvGrpSpPr>
            <p:cNvPr id="65" name="Group 64"/>
            <p:cNvGrpSpPr/>
            <p:nvPr/>
          </p:nvGrpSpPr>
          <p:grpSpPr>
            <a:xfrm>
              <a:off x="5539048" y="5133608"/>
              <a:ext cx="1189361" cy="625843"/>
              <a:chOff x="5615826" y="5607526"/>
              <a:chExt cx="957725" cy="480705"/>
            </a:xfrm>
          </p:grpSpPr>
          <p:sp>
            <p:nvSpPr>
              <p:cNvPr id="66" name="Freeform 7"/>
              <p:cNvSpPr>
                <a:spLocks/>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Freeform 13"/>
              <p:cNvSpPr>
                <a:spLocks/>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Freeform 20"/>
              <p:cNvSpPr>
                <a:spLocks/>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97"/>
            <p:cNvGrpSpPr/>
            <p:nvPr/>
          </p:nvGrpSpPr>
          <p:grpSpPr>
            <a:xfrm>
              <a:off x="5044417" y="1711307"/>
              <a:ext cx="2181904" cy="3570264"/>
              <a:chOff x="3702295" y="1271646"/>
              <a:chExt cx="1777754" cy="2908951"/>
            </a:xfrm>
          </p:grpSpPr>
          <p:grpSp>
            <p:nvGrpSpPr>
              <p:cNvPr id="4" name="Group 92"/>
              <p:cNvGrpSpPr/>
              <p:nvPr/>
            </p:nvGrpSpPr>
            <p:grpSpPr>
              <a:xfrm>
                <a:off x="3702295" y="1284998"/>
                <a:ext cx="643627" cy="2895596"/>
                <a:chOff x="3702295" y="1284998"/>
                <a:chExt cx="643627" cy="2895596"/>
              </a:xfrm>
            </p:grpSpPr>
            <p:sp>
              <p:nvSpPr>
                <p:cNvPr id="17" name="Pentagon 16"/>
                <p:cNvSpPr/>
                <p:nvPr/>
              </p:nvSpPr>
              <p:spPr>
                <a:xfrm rot="5400000" flipV="1">
                  <a:off x="3767219" y="3601890"/>
                  <a:ext cx="918746" cy="2386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ound Same Side Corner Rectangle 17"/>
                <p:cNvSpPr/>
                <p:nvPr/>
              </p:nvSpPr>
              <p:spPr>
                <a:xfrm rot="10800000" flipV="1">
                  <a:off x="3702295" y="1284998"/>
                  <a:ext cx="405683" cy="1478179"/>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44"/>
                <p:cNvSpPr/>
                <p:nvPr/>
              </p:nvSpPr>
              <p:spPr>
                <a:xfrm rot="5400000" flipV="1">
                  <a:off x="3773330" y="2692246"/>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93"/>
              <p:cNvGrpSpPr/>
              <p:nvPr/>
            </p:nvGrpSpPr>
            <p:grpSpPr>
              <a:xfrm>
                <a:off x="4137850" y="1284996"/>
                <a:ext cx="455190" cy="2895599"/>
                <a:chOff x="4137850" y="1284996"/>
                <a:chExt cx="455190" cy="2895599"/>
              </a:xfrm>
            </p:grpSpPr>
            <p:sp>
              <p:nvSpPr>
                <p:cNvPr id="14" name="Pentagon 13"/>
                <p:cNvSpPr/>
                <p:nvPr/>
              </p:nvSpPr>
              <p:spPr>
                <a:xfrm rot="5400000" flipV="1">
                  <a:off x="4008345" y="3595900"/>
                  <a:ext cx="917620" cy="25177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44"/>
                <p:cNvSpPr/>
                <p:nvPr/>
              </p:nvSpPr>
              <p:spPr>
                <a:xfrm rot="5400000" flipV="1">
                  <a:off x="4112928" y="2788097"/>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ound Same Side Corner Rectangle 15"/>
                <p:cNvSpPr/>
                <p:nvPr/>
              </p:nvSpPr>
              <p:spPr>
                <a:xfrm rot="10800000" flipV="1">
                  <a:off x="4137850" y="1284996"/>
                  <a:ext cx="432303" cy="147817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95"/>
              <p:cNvGrpSpPr/>
              <p:nvPr/>
            </p:nvGrpSpPr>
            <p:grpSpPr>
              <a:xfrm>
                <a:off x="4835703" y="1284997"/>
                <a:ext cx="644346" cy="2895600"/>
                <a:chOff x="4835703" y="1284997"/>
                <a:chExt cx="644346" cy="2895600"/>
              </a:xfrm>
            </p:grpSpPr>
            <p:sp>
              <p:nvSpPr>
                <p:cNvPr id="11" name="Round Same Side Corner Rectangle 10"/>
                <p:cNvSpPr/>
                <p:nvPr/>
              </p:nvSpPr>
              <p:spPr>
                <a:xfrm rot="10800000" flipV="1">
                  <a:off x="5074364" y="1284997"/>
                  <a:ext cx="405683" cy="1478179"/>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Pentagon 11"/>
                <p:cNvSpPr/>
                <p:nvPr/>
              </p:nvSpPr>
              <p:spPr>
                <a:xfrm rot="5400000">
                  <a:off x="4495453" y="3601685"/>
                  <a:ext cx="919162" cy="2386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44"/>
                <p:cNvSpPr/>
                <p:nvPr/>
              </p:nvSpPr>
              <p:spPr>
                <a:xfrm rot="5400000">
                  <a:off x="4908759" y="2692200"/>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94"/>
              <p:cNvGrpSpPr/>
              <p:nvPr/>
            </p:nvGrpSpPr>
            <p:grpSpPr>
              <a:xfrm>
                <a:off x="4588095" y="1271646"/>
                <a:ext cx="455861" cy="2908949"/>
                <a:chOff x="4588095" y="1271646"/>
                <a:chExt cx="455861" cy="2908949"/>
              </a:xfrm>
            </p:grpSpPr>
            <p:sp>
              <p:nvSpPr>
                <p:cNvPr id="8" name="Round Same Side Corner Rectangle 7"/>
                <p:cNvSpPr/>
                <p:nvPr/>
              </p:nvSpPr>
              <p:spPr>
                <a:xfrm rot="10800000" flipV="1">
                  <a:off x="4610673" y="1271646"/>
                  <a:ext cx="433281" cy="149153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Pentagon 8"/>
                <p:cNvSpPr/>
                <p:nvPr/>
              </p:nvSpPr>
              <p:spPr>
                <a:xfrm rot="5400000">
                  <a:off x="4255170" y="3595900"/>
                  <a:ext cx="917620" cy="25177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44"/>
                <p:cNvSpPr/>
                <p:nvPr/>
              </p:nvSpPr>
              <p:spPr>
                <a:xfrm rot="5400000">
                  <a:off x="4565859" y="2788099"/>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sp>
        <p:nvSpPr>
          <p:cNvPr id="22" name="Oval 21"/>
          <p:cNvSpPr/>
          <p:nvPr/>
        </p:nvSpPr>
        <p:spPr bwMode="auto">
          <a:xfrm>
            <a:off x="6618894" y="3131503"/>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Oval 22"/>
          <p:cNvSpPr/>
          <p:nvPr/>
        </p:nvSpPr>
        <p:spPr bwMode="auto">
          <a:xfrm>
            <a:off x="7158243" y="2356482"/>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7" name="Straight Connector 26"/>
          <p:cNvCxnSpPr/>
          <p:nvPr/>
        </p:nvCxnSpPr>
        <p:spPr>
          <a:xfrm>
            <a:off x="7303108"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2185"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5401401" y="2356482"/>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30" name="Straight Connector 29"/>
          <p:cNvCxnSpPr/>
          <p:nvPr/>
        </p:nvCxnSpPr>
        <p:spPr>
          <a:xfrm>
            <a:off x="3955774"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bwMode="auto">
          <a:xfrm>
            <a:off x="5971946" y="3131503"/>
            <a:ext cx="289733" cy="289733"/>
          </a:xfrm>
          <a:prstGeom prst="ellipse">
            <a:avLst/>
          </a:prstGeom>
          <a:solidFill>
            <a:schemeClr val="bg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9" name="Group 68"/>
          <p:cNvGrpSpPr/>
          <p:nvPr/>
        </p:nvGrpSpPr>
        <p:grpSpPr>
          <a:xfrm>
            <a:off x="9173313" y="2056539"/>
            <a:ext cx="2566773" cy="942198"/>
            <a:chOff x="1603804" y="2220559"/>
            <a:chExt cx="2433815" cy="893393"/>
          </a:xfrm>
        </p:grpSpPr>
        <p:sp>
          <p:nvSpPr>
            <p:cNvPr id="70"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Red Pencil</a:t>
              </a:r>
            </a:p>
          </p:txBody>
        </p:sp>
        <p:sp>
          <p:nvSpPr>
            <p:cNvPr id="71" name="TextBox 70"/>
            <p:cNvSpPr txBox="1"/>
            <p:nvPr/>
          </p:nvSpPr>
          <p:spPr>
            <a:xfrm>
              <a:off x="1679271" y="2559832"/>
              <a:ext cx="2358348"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cxnSp>
        <p:nvCxnSpPr>
          <p:cNvPr id="72" name="Straight Connector 71"/>
          <p:cNvCxnSpPr/>
          <p:nvPr/>
        </p:nvCxnSpPr>
        <p:spPr>
          <a:xfrm flipH="1">
            <a:off x="4479271"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174286" y="2179367"/>
            <a:ext cx="2560318" cy="942198"/>
            <a:chOff x="1494367" y="2220559"/>
            <a:chExt cx="2427694" cy="893393"/>
          </a:xfrm>
        </p:grpSpPr>
        <p:sp>
          <p:nvSpPr>
            <p:cNvPr id="74" name="Text Placeholder 2"/>
            <p:cNvSpPr txBox="1">
              <a:spLocks/>
            </p:cNvSpPr>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Blue Pencil</a:t>
              </a:r>
            </a:p>
          </p:txBody>
        </p:sp>
        <p:sp>
          <p:nvSpPr>
            <p:cNvPr id="75" name="TextBox 74"/>
            <p:cNvSpPr txBox="1"/>
            <p:nvPr/>
          </p:nvSpPr>
          <p:spPr>
            <a:xfrm>
              <a:off x="1494367" y="2559832"/>
              <a:ext cx="2324283"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6" name="Group 75"/>
          <p:cNvGrpSpPr/>
          <p:nvPr/>
        </p:nvGrpSpPr>
        <p:grpSpPr>
          <a:xfrm>
            <a:off x="2031489" y="4350086"/>
            <a:ext cx="2560318" cy="942198"/>
            <a:chOff x="1494367" y="2220559"/>
            <a:chExt cx="2427694" cy="893393"/>
          </a:xfrm>
        </p:grpSpPr>
        <p:sp>
          <p:nvSpPr>
            <p:cNvPr id="77" name="Text Placeholder 2"/>
            <p:cNvSpPr txBox="1">
              <a:spLocks/>
            </p:cNvSpPr>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Purple Pencil</a:t>
              </a:r>
            </a:p>
          </p:txBody>
        </p:sp>
        <p:sp>
          <p:nvSpPr>
            <p:cNvPr id="78" name="TextBox 77"/>
            <p:cNvSpPr txBox="1"/>
            <p:nvPr/>
          </p:nvSpPr>
          <p:spPr>
            <a:xfrm>
              <a:off x="1494367" y="2559832"/>
              <a:ext cx="2324283"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9" name="Group 78"/>
          <p:cNvGrpSpPr/>
          <p:nvPr/>
        </p:nvGrpSpPr>
        <p:grpSpPr>
          <a:xfrm>
            <a:off x="8275877" y="4350086"/>
            <a:ext cx="2566773" cy="942198"/>
            <a:chOff x="1603804" y="2220559"/>
            <a:chExt cx="2433815" cy="893393"/>
          </a:xfrm>
        </p:grpSpPr>
        <p:sp>
          <p:nvSpPr>
            <p:cNvPr id="80"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Yellow Pencil</a:t>
              </a:r>
            </a:p>
          </p:txBody>
        </p:sp>
        <p:sp>
          <p:nvSpPr>
            <p:cNvPr id="81" name="TextBox 80"/>
            <p:cNvSpPr txBox="1"/>
            <p:nvPr/>
          </p:nvSpPr>
          <p:spPr>
            <a:xfrm>
              <a:off x="1679271" y="2559832"/>
              <a:ext cx="2358348"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44"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69055594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9"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93715" y="2182639"/>
            <a:ext cx="220327" cy="1019555"/>
            <a:chOff x="3805238" y="1954213"/>
            <a:chExt cx="161925" cy="749300"/>
          </a:xfrm>
          <a:solidFill>
            <a:schemeClr val="accent3"/>
          </a:solidFill>
        </p:grpSpPr>
        <p:sp>
          <p:nvSpPr>
            <p:cNvPr id="3" name="Oval 11"/>
            <p:cNvSpPr>
              <a:spLocks noChangeArrowheads="1"/>
            </p:cNvSpPr>
            <p:nvPr/>
          </p:nvSpPr>
          <p:spPr bwMode="auto">
            <a:xfrm>
              <a:off x="3805238" y="2541588"/>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74"/>
            <p:cNvSpPr>
              <a:spLocks/>
            </p:cNvSpPr>
            <p:nvPr/>
          </p:nvSpPr>
          <p:spPr bwMode="auto">
            <a:xfrm>
              <a:off x="3884613" y="2605088"/>
              <a:ext cx="19050" cy="26988"/>
            </a:xfrm>
            <a:custGeom>
              <a:avLst/>
              <a:gdLst>
                <a:gd name="T0" fmla="*/ 3 w 5"/>
                <a:gd name="T1" fmla="*/ 7 h 7"/>
                <a:gd name="T2" fmla="*/ 0 w 5"/>
                <a:gd name="T3" fmla="*/ 5 h 7"/>
                <a:gd name="T4" fmla="*/ 0 w 5"/>
                <a:gd name="T5" fmla="*/ 3 h 7"/>
                <a:gd name="T6" fmla="*/ 3 w 5"/>
                <a:gd name="T7" fmla="*/ 0 h 7"/>
                <a:gd name="T8" fmla="*/ 5 w 5"/>
                <a:gd name="T9" fmla="*/ 3 h 7"/>
                <a:gd name="T10" fmla="*/ 5 w 5"/>
                <a:gd name="T11" fmla="*/ 5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5"/>
                  </a:cubicBezTo>
                  <a:cubicBezTo>
                    <a:pt x="0" y="3"/>
                    <a:pt x="0" y="3"/>
                    <a:pt x="0" y="3"/>
                  </a:cubicBezTo>
                  <a:cubicBezTo>
                    <a:pt x="0" y="2"/>
                    <a:pt x="1" y="0"/>
                    <a:pt x="3" y="0"/>
                  </a:cubicBezTo>
                  <a:cubicBezTo>
                    <a:pt x="4" y="0"/>
                    <a:pt x="5" y="2"/>
                    <a:pt x="5" y="3"/>
                  </a:cubicBezTo>
                  <a:cubicBezTo>
                    <a:pt x="5" y="5"/>
                    <a:pt x="5" y="5"/>
                    <a:pt x="5" y="5"/>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75"/>
            <p:cNvSpPr>
              <a:spLocks noEditPoints="1"/>
            </p:cNvSpPr>
            <p:nvPr/>
          </p:nvSpPr>
          <p:spPr bwMode="auto">
            <a:xfrm>
              <a:off x="3884613" y="1995488"/>
              <a:ext cx="19050" cy="595313"/>
            </a:xfrm>
            <a:custGeom>
              <a:avLst/>
              <a:gdLst>
                <a:gd name="T0" fmla="*/ 0 w 5"/>
                <a:gd name="T1" fmla="*/ 155 h 158"/>
                <a:gd name="T2" fmla="*/ 3 w 5"/>
                <a:gd name="T3" fmla="*/ 150 h 158"/>
                <a:gd name="T4" fmla="*/ 5 w 5"/>
                <a:gd name="T5" fmla="*/ 155 h 158"/>
                <a:gd name="T6" fmla="*/ 3 w 5"/>
                <a:gd name="T7" fmla="*/ 146 h 158"/>
                <a:gd name="T8" fmla="*/ 0 w 5"/>
                <a:gd name="T9" fmla="*/ 140 h 158"/>
                <a:gd name="T10" fmla="*/ 5 w 5"/>
                <a:gd name="T11" fmla="*/ 140 h 158"/>
                <a:gd name="T12" fmla="*/ 3 w 5"/>
                <a:gd name="T13" fmla="*/ 146 h 158"/>
                <a:gd name="T14" fmla="*/ 0 w 5"/>
                <a:gd name="T15" fmla="*/ 130 h 158"/>
                <a:gd name="T16" fmla="*/ 3 w 5"/>
                <a:gd name="T17" fmla="*/ 125 h 158"/>
                <a:gd name="T18" fmla="*/ 5 w 5"/>
                <a:gd name="T19" fmla="*/ 130 h 158"/>
                <a:gd name="T20" fmla="*/ 3 w 5"/>
                <a:gd name="T21" fmla="*/ 121 h 158"/>
                <a:gd name="T22" fmla="*/ 0 w 5"/>
                <a:gd name="T23" fmla="*/ 115 h 158"/>
                <a:gd name="T24" fmla="*/ 5 w 5"/>
                <a:gd name="T25" fmla="*/ 115 h 158"/>
                <a:gd name="T26" fmla="*/ 3 w 5"/>
                <a:gd name="T27" fmla="*/ 121 h 158"/>
                <a:gd name="T28" fmla="*/ 0 w 5"/>
                <a:gd name="T29" fmla="*/ 105 h 158"/>
                <a:gd name="T30" fmla="*/ 3 w 5"/>
                <a:gd name="T31" fmla="*/ 100 h 158"/>
                <a:gd name="T32" fmla="*/ 5 w 5"/>
                <a:gd name="T33" fmla="*/ 105 h 158"/>
                <a:gd name="T34" fmla="*/ 3 w 5"/>
                <a:gd name="T35" fmla="*/ 96 h 158"/>
                <a:gd name="T36" fmla="*/ 0 w 5"/>
                <a:gd name="T37" fmla="*/ 90 h 158"/>
                <a:gd name="T38" fmla="*/ 5 w 5"/>
                <a:gd name="T39" fmla="*/ 90 h 158"/>
                <a:gd name="T40" fmla="*/ 3 w 5"/>
                <a:gd name="T41" fmla="*/ 96 h 158"/>
                <a:gd name="T42" fmla="*/ 0 w 5"/>
                <a:gd name="T43" fmla="*/ 81 h 158"/>
                <a:gd name="T44" fmla="*/ 3 w 5"/>
                <a:gd name="T45" fmla="*/ 75 h 158"/>
                <a:gd name="T46" fmla="*/ 5 w 5"/>
                <a:gd name="T47" fmla="*/ 81 h 158"/>
                <a:gd name="T48" fmla="*/ 3 w 5"/>
                <a:gd name="T49" fmla="*/ 71 h 158"/>
                <a:gd name="T50" fmla="*/ 0 w 5"/>
                <a:gd name="T51" fmla="*/ 65 h 158"/>
                <a:gd name="T52" fmla="*/ 5 w 5"/>
                <a:gd name="T53" fmla="*/ 65 h 158"/>
                <a:gd name="T54" fmla="*/ 3 w 5"/>
                <a:gd name="T55" fmla="*/ 71 h 158"/>
                <a:gd name="T56" fmla="*/ 0 w 5"/>
                <a:gd name="T57" fmla="*/ 56 h 158"/>
                <a:gd name="T58" fmla="*/ 3 w 5"/>
                <a:gd name="T59" fmla="*/ 50 h 158"/>
                <a:gd name="T60" fmla="*/ 5 w 5"/>
                <a:gd name="T61" fmla="*/ 56 h 158"/>
                <a:gd name="T62" fmla="*/ 3 w 5"/>
                <a:gd name="T63" fmla="*/ 46 h 158"/>
                <a:gd name="T64" fmla="*/ 0 w 5"/>
                <a:gd name="T65" fmla="*/ 40 h 158"/>
                <a:gd name="T66" fmla="*/ 5 w 5"/>
                <a:gd name="T67" fmla="*/ 40 h 158"/>
                <a:gd name="T68" fmla="*/ 3 w 5"/>
                <a:gd name="T69" fmla="*/ 46 h 158"/>
                <a:gd name="T70" fmla="*/ 0 w 5"/>
                <a:gd name="T71" fmla="*/ 31 h 158"/>
                <a:gd name="T72" fmla="*/ 3 w 5"/>
                <a:gd name="T73" fmla="*/ 25 h 158"/>
                <a:gd name="T74" fmla="*/ 5 w 5"/>
                <a:gd name="T75" fmla="*/ 31 h 158"/>
                <a:gd name="T76" fmla="*/ 3 w 5"/>
                <a:gd name="T77" fmla="*/ 21 h 158"/>
                <a:gd name="T78" fmla="*/ 0 w 5"/>
                <a:gd name="T79" fmla="*/ 15 h 158"/>
                <a:gd name="T80" fmla="*/ 5 w 5"/>
                <a:gd name="T81" fmla="*/ 15 h 158"/>
                <a:gd name="T82" fmla="*/ 3 w 5"/>
                <a:gd name="T83" fmla="*/ 21 h 158"/>
                <a:gd name="T84" fmla="*/ 0 w 5"/>
                <a:gd name="T85" fmla="*/ 6 h 158"/>
                <a:gd name="T86" fmla="*/ 3 w 5"/>
                <a:gd name="T87" fmla="*/ 0 h 158"/>
                <a:gd name="T88" fmla="*/ 5 w 5"/>
                <a:gd name="T89"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158">
                  <a:moveTo>
                    <a:pt x="3" y="158"/>
                  </a:moveTo>
                  <a:cubicBezTo>
                    <a:pt x="1" y="158"/>
                    <a:pt x="0" y="157"/>
                    <a:pt x="0" y="155"/>
                  </a:cubicBezTo>
                  <a:cubicBezTo>
                    <a:pt x="0" y="153"/>
                    <a:pt x="0" y="153"/>
                    <a:pt x="0" y="153"/>
                  </a:cubicBezTo>
                  <a:cubicBezTo>
                    <a:pt x="0" y="151"/>
                    <a:pt x="1" y="150"/>
                    <a:pt x="3" y="150"/>
                  </a:cubicBezTo>
                  <a:cubicBezTo>
                    <a:pt x="4" y="150"/>
                    <a:pt x="5" y="151"/>
                    <a:pt x="5" y="153"/>
                  </a:cubicBezTo>
                  <a:cubicBezTo>
                    <a:pt x="5" y="155"/>
                    <a:pt x="5" y="155"/>
                    <a:pt x="5" y="155"/>
                  </a:cubicBezTo>
                  <a:cubicBezTo>
                    <a:pt x="5" y="157"/>
                    <a:pt x="4" y="158"/>
                    <a:pt x="3" y="158"/>
                  </a:cubicBezTo>
                  <a:close/>
                  <a:moveTo>
                    <a:pt x="3" y="146"/>
                  </a:moveTo>
                  <a:cubicBezTo>
                    <a:pt x="1" y="146"/>
                    <a:pt x="0" y="144"/>
                    <a:pt x="0" y="143"/>
                  </a:cubicBezTo>
                  <a:cubicBezTo>
                    <a:pt x="0" y="140"/>
                    <a:pt x="0" y="140"/>
                    <a:pt x="0" y="140"/>
                  </a:cubicBezTo>
                  <a:cubicBezTo>
                    <a:pt x="0" y="139"/>
                    <a:pt x="1" y="137"/>
                    <a:pt x="3" y="137"/>
                  </a:cubicBezTo>
                  <a:cubicBezTo>
                    <a:pt x="4" y="137"/>
                    <a:pt x="5" y="139"/>
                    <a:pt x="5" y="140"/>
                  </a:cubicBezTo>
                  <a:cubicBezTo>
                    <a:pt x="5" y="143"/>
                    <a:pt x="5" y="143"/>
                    <a:pt x="5" y="143"/>
                  </a:cubicBezTo>
                  <a:cubicBezTo>
                    <a:pt x="5" y="144"/>
                    <a:pt x="4" y="146"/>
                    <a:pt x="3" y="146"/>
                  </a:cubicBezTo>
                  <a:close/>
                  <a:moveTo>
                    <a:pt x="3" y="133"/>
                  </a:moveTo>
                  <a:cubicBezTo>
                    <a:pt x="1" y="133"/>
                    <a:pt x="0" y="132"/>
                    <a:pt x="0" y="130"/>
                  </a:cubicBezTo>
                  <a:cubicBezTo>
                    <a:pt x="0" y="128"/>
                    <a:pt x="0" y="128"/>
                    <a:pt x="0" y="128"/>
                  </a:cubicBezTo>
                  <a:cubicBezTo>
                    <a:pt x="0" y="126"/>
                    <a:pt x="1" y="125"/>
                    <a:pt x="3" y="125"/>
                  </a:cubicBezTo>
                  <a:cubicBezTo>
                    <a:pt x="4" y="125"/>
                    <a:pt x="5" y="126"/>
                    <a:pt x="5" y="128"/>
                  </a:cubicBezTo>
                  <a:cubicBezTo>
                    <a:pt x="5" y="130"/>
                    <a:pt x="5" y="130"/>
                    <a:pt x="5" y="130"/>
                  </a:cubicBezTo>
                  <a:cubicBezTo>
                    <a:pt x="5" y="132"/>
                    <a:pt x="4" y="133"/>
                    <a:pt x="3" y="133"/>
                  </a:cubicBezTo>
                  <a:close/>
                  <a:moveTo>
                    <a:pt x="3" y="121"/>
                  </a:moveTo>
                  <a:cubicBezTo>
                    <a:pt x="1" y="121"/>
                    <a:pt x="0" y="119"/>
                    <a:pt x="0" y="118"/>
                  </a:cubicBezTo>
                  <a:cubicBezTo>
                    <a:pt x="0" y="115"/>
                    <a:pt x="0" y="115"/>
                    <a:pt x="0" y="115"/>
                  </a:cubicBezTo>
                  <a:cubicBezTo>
                    <a:pt x="0" y="114"/>
                    <a:pt x="1" y="112"/>
                    <a:pt x="3" y="112"/>
                  </a:cubicBezTo>
                  <a:cubicBezTo>
                    <a:pt x="4" y="112"/>
                    <a:pt x="5" y="114"/>
                    <a:pt x="5" y="115"/>
                  </a:cubicBezTo>
                  <a:cubicBezTo>
                    <a:pt x="5" y="118"/>
                    <a:pt x="5" y="118"/>
                    <a:pt x="5" y="118"/>
                  </a:cubicBezTo>
                  <a:cubicBezTo>
                    <a:pt x="5" y="119"/>
                    <a:pt x="4" y="121"/>
                    <a:pt x="3" y="121"/>
                  </a:cubicBezTo>
                  <a:close/>
                  <a:moveTo>
                    <a:pt x="3" y="108"/>
                  </a:moveTo>
                  <a:cubicBezTo>
                    <a:pt x="1" y="108"/>
                    <a:pt x="0" y="107"/>
                    <a:pt x="0" y="105"/>
                  </a:cubicBezTo>
                  <a:cubicBezTo>
                    <a:pt x="0" y="103"/>
                    <a:pt x="0" y="103"/>
                    <a:pt x="0" y="103"/>
                  </a:cubicBezTo>
                  <a:cubicBezTo>
                    <a:pt x="0" y="101"/>
                    <a:pt x="1" y="100"/>
                    <a:pt x="3" y="100"/>
                  </a:cubicBezTo>
                  <a:cubicBezTo>
                    <a:pt x="4" y="100"/>
                    <a:pt x="5" y="101"/>
                    <a:pt x="5" y="103"/>
                  </a:cubicBezTo>
                  <a:cubicBezTo>
                    <a:pt x="5" y="105"/>
                    <a:pt x="5" y="105"/>
                    <a:pt x="5" y="105"/>
                  </a:cubicBezTo>
                  <a:cubicBezTo>
                    <a:pt x="5" y="107"/>
                    <a:pt x="4" y="108"/>
                    <a:pt x="3" y="108"/>
                  </a:cubicBezTo>
                  <a:close/>
                  <a:moveTo>
                    <a:pt x="3" y="96"/>
                  </a:moveTo>
                  <a:cubicBezTo>
                    <a:pt x="1" y="96"/>
                    <a:pt x="0" y="95"/>
                    <a:pt x="0" y="93"/>
                  </a:cubicBezTo>
                  <a:cubicBezTo>
                    <a:pt x="0" y="90"/>
                    <a:pt x="0" y="90"/>
                    <a:pt x="0" y="90"/>
                  </a:cubicBezTo>
                  <a:cubicBezTo>
                    <a:pt x="0" y="89"/>
                    <a:pt x="1" y="87"/>
                    <a:pt x="3" y="87"/>
                  </a:cubicBezTo>
                  <a:cubicBezTo>
                    <a:pt x="4" y="87"/>
                    <a:pt x="5" y="89"/>
                    <a:pt x="5" y="90"/>
                  </a:cubicBezTo>
                  <a:cubicBezTo>
                    <a:pt x="5" y="93"/>
                    <a:pt x="5" y="93"/>
                    <a:pt x="5" y="93"/>
                  </a:cubicBezTo>
                  <a:cubicBezTo>
                    <a:pt x="5" y="95"/>
                    <a:pt x="4" y="96"/>
                    <a:pt x="3" y="96"/>
                  </a:cubicBezTo>
                  <a:close/>
                  <a:moveTo>
                    <a:pt x="3" y="83"/>
                  </a:moveTo>
                  <a:cubicBezTo>
                    <a:pt x="1" y="83"/>
                    <a:pt x="0" y="82"/>
                    <a:pt x="0" y="81"/>
                  </a:cubicBezTo>
                  <a:cubicBezTo>
                    <a:pt x="0" y="78"/>
                    <a:pt x="0" y="78"/>
                    <a:pt x="0" y="78"/>
                  </a:cubicBezTo>
                  <a:cubicBezTo>
                    <a:pt x="0" y="76"/>
                    <a:pt x="1" y="75"/>
                    <a:pt x="3" y="75"/>
                  </a:cubicBezTo>
                  <a:cubicBezTo>
                    <a:pt x="4" y="75"/>
                    <a:pt x="5" y="76"/>
                    <a:pt x="5" y="78"/>
                  </a:cubicBezTo>
                  <a:cubicBezTo>
                    <a:pt x="5" y="81"/>
                    <a:pt x="5" y="81"/>
                    <a:pt x="5" y="81"/>
                  </a:cubicBezTo>
                  <a:cubicBezTo>
                    <a:pt x="5" y="82"/>
                    <a:pt x="4" y="83"/>
                    <a:pt x="3" y="83"/>
                  </a:cubicBezTo>
                  <a:close/>
                  <a:moveTo>
                    <a:pt x="3" y="71"/>
                  </a:moveTo>
                  <a:cubicBezTo>
                    <a:pt x="1" y="71"/>
                    <a:pt x="0" y="70"/>
                    <a:pt x="0" y="68"/>
                  </a:cubicBezTo>
                  <a:cubicBezTo>
                    <a:pt x="0" y="65"/>
                    <a:pt x="0" y="65"/>
                    <a:pt x="0" y="65"/>
                  </a:cubicBezTo>
                  <a:cubicBezTo>
                    <a:pt x="0" y="64"/>
                    <a:pt x="1" y="62"/>
                    <a:pt x="3" y="62"/>
                  </a:cubicBezTo>
                  <a:cubicBezTo>
                    <a:pt x="4" y="62"/>
                    <a:pt x="5" y="64"/>
                    <a:pt x="5" y="65"/>
                  </a:cubicBezTo>
                  <a:cubicBezTo>
                    <a:pt x="5" y="68"/>
                    <a:pt x="5" y="68"/>
                    <a:pt x="5" y="68"/>
                  </a:cubicBezTo>
                  <a:cubicBezTo>
                    <a:pt x="5" y="70"/>
                    <a:pt x="4" y="71"/>
                    <a:pt x="3" y="71"/>
                  </a:cubicBezTo>
                  <a:close/>
                  <a:moveTo>
                    <a:pt x="3" y="58"/>
                  </a:moveTo>
                  <a:cubicBezTo>
                    <a:pt x="1" y="58"/>
                    <a:pt x="0" y="57"/>
                    <a:pt x="0" y="56"/>
                  </a:cubicBezTo>
                  <a:cubicBezTo>
                    <a:pt x="0" y="53"/>
                    <a:pt x="0" y="53"/>
                    <a:pt x="0" y="53"/>
                  </a:cubicBezTo>
                  <a:cubicBezTo>
                    <a:pt x="0" y="51"/>
                    <a:pt x="1" y="50"/>
                    <a:pt x="3" y="50"/>
                  </a:cubicBezTo>
                  <a:cubicBezTo>
                    <a:pt x="4" y="50"/>
                    <a:pt x="5" y="51"/>
                    <a:pt x="5" y="53"/>
                  </a:cubicBezTo>
                  <a:cubicBezTo>
                    <a:pt x="5" y="56"/>
                    <a:pt x="5" y="56"/>
                    <a:pt x="5" y="56"/>
                  </a:cubicBezTo>
                  <a:cubicBezTo>
                    <a:pt x="5" y="57"/>
                    <a:pt x="4" y="58"/>
                    <a:pt x="3" y="58"/>
                  </a:cubicBezTo>
                  <a:close/>
                  <a:moveTo>
                    <a:pt x="3" y="46"/>
                  </a:moveTo>
                  <a:cubicBezTo>
                    <a:pt x="1" y="46"/>
                    <a:pt x="0" y="45"/>
                    <a:pt x="0" y="43"/>
                  </a:cubicBezTo>
                  <a:cubicBezTo>
                    <a:pt x="0" y="40"/>
                    <a:pt x="0" y="40"/>
                    <a:pt x="0" y="40"/>
                  </a:cubicBezTo>
                  <a:cubicBezTo>
                    <a:pt x="0" y="39"/>
                    <a:pt x="1" y="38"/>
                    <a:pt x="3" y="38"/>
                  </a:cubicBezTo>
                  <a:cubicBezTo>
                    <a:pt x="4" y="38"/>
                    <a:pt x="5" y="39"/>
                    <a:pt x="5" y="40"/>
                  </a:cubicBezTo>
                  <a:cubicBezTo>
                    <a:pt x="5" y="43"/>
                    <a:pt x="5" y="43"/>
                    <a:pt x="5" y="43"/>
                  </a:cubicBezTo>
                  <a:cubicBezTo>
                    <a:pt x="5" y="45"/>
                    <a:pt x="4" y="46"/>
                    <a:pt x="3" y="46"/>
                  </a:cubicBezTo>
                  <a:close/>
                  <a:moveTo>
                    <a:pt x="3" y="33"/>
                  </a:moveTo>
                  <a:cubicBezTo>
                    <a:pt x="1" y="33"/>
                    <a:pt x="0" y="32"/>
                    <a:pt x="0" y="31"/>
                  </a:cubicBezTo>
                  <a:cubicBezTo>
                    <a:pt x="0" y="28"/>
                    <a:pt x="0" y="28"/>
                    <a:pt x="0" y="28"/>
                  </a:cubicBezTo>
                  <a:cubicBezTo>
                    <a:pt x="0" y="26"/>
                    <a:pt x="1" y="25"/>
                    <a:pt x="3" y="25"/>
                  </a:cubicBezTo>
                  <a:cubicBezTo>
                    <a:pt x="4" y="25"/>
                    <a:pt x="5" y="26"/>
                    <a:pt x="5" y="28"/>
                  </a:cubicBezTo>
                  <a:cubicBezTo>
                    <a:pt x="5" y="31"/>
                    <a:pt x="5" y="31"/>
                    <a:pt x="5" y="31"/>
                  </a:cubicBezTo>
                  <a:cubicBezTo>
                    <a:pt x="5" y="32"/>
                    <a:pt x="4" y="33"/>
                    <a:pt x="3" y="33"/>
                  </a:cubicBezTo>
                  <a:close/>
                  <a:moveTo>
                    <a:pt x="3" y="21"/>
                  </a:moveTo>
                  <a:cubicBezTo>
                    <a:pt x="1" y="21"/>
                    <a:pt x="0" y="20"/>
                    <a:pt x="0" y="18"/>
                  </a:cubicBezTo>
                  <a:cubicBezTo>
                    <a:pt x="0" y="15"/>
                    <a:pt x="0" y="15"/>
                    <a:pt x="0" y="15"/>
                  </a:cubicBezTo>
                  <a:cubicBezTo>
                    <a:pt x="0" y="14"/>
                    <a:pt x="1" y="13"/>
                    <a:pt x="3" y="13"/>
                  </a:cubicBezTo>
                  <a:cubicBezTo>
                    <a:pt x="4" y="13"/>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76"/>
            <p:cNvSpPr>
              <a:spLocks/>
            </p:cNvSpPr>
            <p:nvPr/>
          </p:nvSpPr>
          <p:spPr bwMode="auto">
            <a:xfrm>
              <a:off x="3884613" y="1954213"/>
              <a:ext cx="19050" cy="25400"/>
            </a:xfrm>
            <a:custGeom>
              <a:avLst/>
              <a:gdLst>
                <a:gd name="T0" fmla="*/ 3 w 5"/>
                <a:gd name="T1" fmla="*/ 7 h 7"/>
                <a:gd name="T2" fmla="*/ 0 w 5"/>
                <a:gd name="T3" fmla="*/ 4 h 7"/>
                <a:gd name="T4" fmla="*/ 0 w 5"/>
                <a:gd name="T5" fmla="*/ 3 h 7"/>
                <a:gd name="T6" fmla="*/ 3 w 5"/>
                <a:gd name="T7" fmla="*/ 0 h 7"/>
                <a:gd name="T8" fmla="*/ 5 w 5"/>
                <a:gd name="T9" fmla="*/ 3 h 7"/>
                <a:gd name="T10" fmla="*/ 5 w 5"/>
                <a:gd name="T11" fmla="*/ 4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4"/>
                  </a:cubicBezTo>
                  <a:cubicBezTo>
                    <a:pt x="0" y="3"/>
                    <a:pt x="0" y="3"/>
                    <a:pt x="0" y="3"/>
                  </a:cubicBezTo>
                  <a:cubicBezTo>
                    <a:pt x="0" y="1"/>
                    <a:pt x="1" y="0"/>
                    <a:pt x="3" y="0"/>
                  </a:cubicBezTo>
                  <a:cubicBezTo>
                    <a:pt x="4" y="0"/>
                    <a:pt x="5" y="1"/>
                    <a:pt x="5" y="3"/>
                  </a:cubicBezTo>
                  <a:cubicBezTo>
                    <a:pt x="5" y="4"/>
                    <a:pt x="5" y="4"/>
                    <a:pt x="5" y="4"/>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6"/>
          <p:cNvGrpSpPr/>
          <p:nvPr/>
        </p:nvGrpSpPr>
        <p:grpSpPr>
          <a:xfrm>
            <a:off x="7077685" y="2623294"/>
            <a:ext cx="213848" cy="578900"/>
            <a:chOff x="4895850" y="2278063"/>
            <a:chExt cx="157163" cy="425450"/>
          </a:xfrm>
          <a:solidFill>
            <a:schemeClr val="accent4"/>
          </a:solidFill>
        </p:grpSpPr>
        <p:sp>
          <p:nvSpPr>
            <p:cNvPr id="8" name="Oval 14"/>
            <p:cNvSpPr>
              <a:spLocks noChangeArrowheads="1"/>
            </p:cNvSpPr>
            <p:nvPr/>
          </p:nvSpPr>
          <p:spPr bwMode="auto">
            <a:xfrm>
              <a:off x="4895850" y="2541588"/>
              <a:ext cx="157163"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77"/>
            <p:cNvSpPr>
              <a:spLocks noEditPoints="1"/>
            </p:cNvSpPr>
            <p:nvPr/>
          </p:nvSpPr>
          <p:spPr bwMode="auto">
            <a:xfrm>
              <a:off x="4962525" y="2278063"/>
              <a:ext cx="19050" cy="360363"/>
            </a:xfrm>
            <a:custGeom>
              <a:avLst/>
              <a:gdLst>
                <a:gd name="T0" fmla="*/ 3 w 5"/>
                <a:gd name="T1" fmla="*/ 96 h 96"/>
                <a:gd name="T2" fmla="*/ 0 w 5"/>
                <a:gd name="T3" fmla="*/ 93 h 96"/>
                <a:gd name="T4" fmla="*/ 0 w 5"/>
                <a:gd name="T5" fmla="*/ 90 h 96"/>
                <a:gd name="T6" fmla="*/ 3 w 5"/>
                <a:gd name="T7" fmla="*/ 87 h 96"/>
                <a:gd name="T8" fmla="*/ 5 w 5"/>
                <a:gd name="T9" fmla="*/ 90 h 96"/>
                <a:gd name="T10" fmla="*/ 5 w 5"/>
                <a:gd name="T11" fmla="*/ 93 h 96"/>
                <a:gd name="T12" fmla="*/ 3 w 5"/>
                <a:gd name="T13" fmla="*/ 96 h 96"/>
                <a:gd name="T14" fmla="*/ 3 w 5"/>
                <a:gd name="T15" fmla="*/ 83 h 96"/>
                <a:gd name="T16" fmla="*/ 0 w 5"/>
                <a:gd name="T17" fmla="*/ 80 h 96"/>
                <a:gd name="T18" fmla="*/ 0 w 5"/>
                <a:gd name="T19" fmla="*/ 78 h 96"/>
                <a:gd name="T20" fmla="*/ 3 w 5"/>
                <a:gd name="T21" fmla="*/ 75 h 96"/>
                <a:gd name="T22" fmla="*/ 5 w 5"/>
                <a:gd name="T23" fmla="*/ 78 h 96"/>
                <a:gd name="T24" fmla="*/ 5 w 5"/>
                <a:gd name="T25" fmla="*/ 80 h 96"/>
                <a:gd name="T26" fmla="*/ 3 w 5"/>
                <a:gd name="T27" fmla="*/ 83 h 96"/>
                <a:gd name="T28" fmla="*/ 3 w 5"/>
                <a:gd name="T29" fmla="*/ 71 h 96"/>
                <a:gd name="T30" fmla="*/ 0 w 5"/>
                <a:gd name="T31" fmla="*/ 68 h 96"/>
                <a:gd name="T32" fmla="*/ 0 w 5"/>
                <a:gd name="T33" fmla="*/ 65 h 96"/>
                <a:gd name="T34" fmla="*/ 3 w 5"/>
                <a:gd name="T35" fmla="*/ 62 h 96"/>
                <a:gd name="T36" fmla="*/ 5 w 5"/>
                <a:gd name="T37" fmla="*/ 65 h 96"/>
                <a:gd name="T38" fmla="*/ 5 w 5"/>
                <a:gd name="T39" fmla="*/ 68 h 96"/>
                <a:gd name="T40" fmla="*/ 3 w 5"/>
                <a:gd name="T41" fmla="*/ 71 h 96"/>
                <a:gd name="T42" fmla="*/ 3 w 5"/>
                <a:gd name="T43" fmla="*/ 58 h 96"/>
                <a:gd name="T44" fmla="*/ 0 w 5"/>
                <a:gd name="T45" fmla="*/ 55 h 96"/>
                <a:gd name="T46" fmla="*/ 0 w 5"/>
                <a:gd name="T47" fmla="*/ 53 h 96"/>
                <a:gd name="T48" fmla="*/ 3 w 5"/>
                <a:gd name="T49" fmla="*/ 50 h 96"/>
                <a:gd name="T50" fmla="*/ 5 w 5"/>
                <a:gd name="T51" fmla="*/ 53 h 96"/>
                <a:gd name="T52" fmla="*/ 5 w 5"/>
                <a:gd name="T53" fmla="*/ 55 h 96"/>
                <a:gd name="T54" fmla="*/ 3 w 5"/>
                <a:gd name="T55" fmla="*/ 58 h 96"/>
                <a:gd name="T56" fmla="*/ 3 w 5"/>
                <a:gd name="T57" fmla="*/ 46 h 96"/>
                <a:gd name="T58" fmla="*/ 0 w 5"/>
                <a:gd name="T59" fmla="*/ 43 h 96"/>
                <a:gd name="T60" fmla="*/ 0 w 5"/>
                <a:gd name="T61" fmla="*/ 40 h 96"/>
                <a:gd name="T62" fmla="*/ 3 w 5"/>
                <a:gd name="T63" fmla="*/ 37 h 96"/>
                <a:gd name="T64" fmla="*/ 5 w 5"/>
                <a:gd name="T65" fmla="*/ 40 h 96"/>
                <a:gd name="T66" fmla="*/ 5 w 5"/>
                <a:gd name="T67" fmla="*/ 43 h 96"/>
                <a:gd name="T68" fmla="*/ 3 w 5"/>
                <a:gd name="T69" fmla="*/ 46 h 96"/>
                <a:gd name="T70" fmla="*/ 3 w 5"/>
                <a:gd name="T71" fmla="*/ 33 h 96"/>
                <a:gd name="T72" fmla="*/ 0 w 5"/>
                <a:gd name="T73" fmla="*/ 30 h 96"/>
                <a:gd name="T74" fmla="*/ 0 w 5"/>
                <a:gd name="T75" fmla="*/ 28 h 96"/>
                <a:gd name="T76" fmla="*/ 3 w 5"/>
                <a:gd name="T77" fmla="*/ 25 h 96"/>
                <a:gd name="T78" fmla="*/ 5 w 5"/>
                <a:gd name="T79" fmla="*/ 28 h 96"/>
                <a:gd name="T80" fmla="*/ 5 w 5"/>
                <a:gd name="T81" fmla="*/ 30 h 96"/>
                <a:gd name="T82" fmla="*/ 3 w 5"/>
                <a:gd name="T83" fmla="*/ 33 h 96"/>
                <a:gd name="T84" fmla="*/ 3 w 5"/>
                <a:gd name="T85" fmla="*/ 21 h 96"/>
                <a:gd name="T86" fmla="*/ 0 w 5"/>
                <a:gd name="T87" fmla="*/ 18 h 96"/>
                <a:gd name="T88" fmla="*/ 0 w 5"/>
                <a:gd name="T89" fmla="*/ 15 h 96"/>
                <a:gd name="T90" fmla="*/ 3 w 5"/>
                <a:gd name="T91" fmla="*/ 12 h 96"/>
                <a:gd name="T92" fmla="*/ 5 w 5"/>
                <a:gd name="T93" fmla="*/ 15 h 96"/>
                <a:gd name="T94" fmla="*/ 5 w 5"/>
                <a:gd name="T95" fmla="*/ 18 h 96"/>
                <a:gd name="T96" fmla="*/ 3 w 5"/>
                <a:gd name="T97" fmla="*/ 21 h 96"/>
                <a:gd name="T98" fmla="*/ 3 w 5"/>
                <a:gd name="T99" fmla="*/ 8 h 96"/>
                <a:gd name="T100" fmla="*/ 0 w 5"/>
                <a:gd name="T101" fmla="*/ 6 h 96"/>
                <a:gd name="T102" fmla="*/ 0 w 5"/>
                <a:gd name="T103" fmla="*/ 3 h 96"/>
                <a:gd name="T104" fmla="*/ 3 w 5"/>
                <a:gd name="T105" fmla="*/ 0 h 96"/>
                <a:gd name="T106" fmla="*/ 5 w 5"/>
                <a:gd name="T107" fmla="*/ 3 h 96"/>
                <a:gd name="T108" fmla="*/ 5 w 5"/>
                <a:gd name="T109" fmla="*/ 6 h 96"/>
                <a:gd name="T110" fmla="*/ 3 w 5"/>
                <a:gd name="T11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 h="96">
                  <a:moveTo>
                    <a:pt x="3" y="96"/>
                  </a:moveTo>
                  <a:cubicBezTo>
                    <a:pt x="1" y="96"/>
                    <a:pt x="0" y="94"/>
                    <a:pt x="0" y="93"/>
                  </a:cubicBezTo>
                  <a:cubicBezTo>
                    <a:pt x="0" y="90"/>
                    <a:pt x="0" y="90"/>
                    <a:pt x="0" y="90"/>
                  </a:cubicBezTo>
                  <a:cubicBezTo>
                    <a:pt x="0" y="89"/>
                    <a:pt x="1" y="87"/>
                    <a:pt x="3" y="87"/>
                  </a:cubicBezTo>
                  <a:cubicBezTo>
                    <a:pt x="4" y="87"/>
                    <a:pt x="5" y="89"/>
                    <a:pt x="5" y="90"/>
                  </a:cubicBezTo>
                  <a:cubicBezTo>
                    <a:pt x="5" y="93"/>
                    <a:pt x="5" y="93"/>
                    <a:pt x="5" y="93"/>
                  </a:cubicBezTo>
                  <a:cubicBezTo>
                    <a:pt x="5" y="94"/>
                    <a:pt x="4" y="96"/>
                    <a:pt x="3" y="96"/>
                  </a:cubicBezTo>
                  <a:close/>
                  <a:moveTo>
                    <a:pt x="3" y="83"/>
                  </a:moveTo>
                  <a:cubicBezTo>
                    <a:pt x="1" y="83"/>
                    <a:pt x="0" y="82"/>
                    <a:pt x="0" y="80"/>
                  </a:cubicBezTo>
                  <a:cubicBezTo>
                    <a:pt x="0" y="78"/>
                    <a:pt x="0" y="78"/>
                    <a:pt x="0" y="78"/>
                  </a:cubicBezTo>
                  <a:cubicBezTo>
                    <a:pt x="0" y="76"/>
                    <a:pt x="1" y="75"/>
                    <a:pt x="3" y="75"/>
                  </a:cubicBezTo>
                  <a:cubicBezTo>
                    <a:pt x="4" y="75"/>
                    <a:pt x="5" y="76"/>
                    <a:pt x="5" y="78"/>
                  </a:cubicBezTo>
                  <a:cubicBezTo>
                    <a:pt x="5" y="80"/>
                    <a:pt x="5" y="80"/>
                    <a:pt x="5" y="80"/>
                  </a:cubicBezTo>
                  <a:cubicBezTo>
                    <a:pt x="5" y="82"/>
                    <a:pt x="4" y="83"/>
                    <a:pt x="3" y="83"/>
                  </a:cubicBezTo>
                  <a:close/>
                  <a:moveTo>
                    <a:pt x="3" y="71"/>
                  </a:moveTo>
                  <a:cubicBezTo>
                    <a:pt x="1" y="71"/>
                    <a:pt x="0" y="69"/>
                    <a:pt x="0" y="68"/>
                  </a:cubicBezTo>
                  <a:cubicBezTo>
                    <a:pt x="0" y="65"/>
                    <a:pt x="0" y="65"/>
                    <a:pt x="0" y="65"/>
                  </a:cubicBezTo>
                  <a:cubicBezTo>
                    <a:pt x="0" y="64"/>
                    <a:pt x="1" y="62"/>
                    <a:pt x="3" y="62"/>
                  </a:cubicBezTo>
                  <a:cubicBezTo>
                    <a:pt x="4" y="62"/>
                    <a:pt x="5" y="64"/>
                    <a:pt x="5" y="65"/>
                  </a:cubicBezTo>
                  <a:cubicBezTo>
                    <a:pt x="5" y="68"/>
                    <a:pt x="5" y="68"/>
                    <a:pt x="5" y="68"/>
                  </a:cubicBezTo>
                  <a:cubicBezTo>
                    <a:pt x="5" y="69"/>
                    <a:pt x="4" y="71"/>
                    <a:pt x="3" y="71"/>
                  </a:cubicBezTo>
                  <a:close/>
                  <a:moveTo>
                    <a:pt x="3" y="58"/>
                  </a:moveTo>
                  <a:cubicBezTo>
                    <a:pt x="1" y="58"/>
                    <a:pt x="0" y="57"/>
                    <a:pt x="0" y="55"/>
                  </a:cubicBezTo>
                  <a:cubicBezTo>
                    <a:pt x="0" y="53"/>
                    <a:pt x="0" y="53"/>
                    <a:pt x="0" y="53"/>
                  </a:cubicBezTo>
                  <a:cubicBezTo>
                    <a:pt x="0" y="51"/>
                    <a:pt x="1" y="50"/>
                    <a:pt x="3" y="50"/>
                  </a:cubicBezTo>
                  <a:cubicBezTo>
                    <a:pt x="4" y="50"/>
                    <a:pt x="5" y="51"/>
                    <a:pt x="5" y="53"/>
                  </a:cubicBezTo>
                  <a:cubicBezTo>
                    <a:pt x="5" y="55"/>
                    <a:pt x="5" y="55"/>
                    <a:pt x="5" y="55"/>
                  </a:cubicBezTo>
                  <a:cubicBezTo>
                    <a:pt x="5" y="57"/>
                    <a:pt x="4" y="58"/>
                    <a:pt x="3" y="58"/>
                  </a:cubicBezTo>
                  <a:close/>
                  <a:moveTo>
                    <a:pt x="3" y="46"/>
                  </a:moveTo>
                  <a:cubicBezTo>
                    <a:pt x="1" y="46"/>
                    <a:pt x="0" y="44"/>
                    <a:pt x="0" y="43"/>
                  </a:cubicBezTo>
                  <a:cubicBezTo>
                    <a:pt x="0" y="40"/>
                    <a:pt x="0" y="40"/>
                    <a:pt x="0" y="40"/>
                  </a:cubicBezTo>
                  <a:cubicBezTo>
                    <a:pt x="0" y="39"/>
                    <a:pt x="1" y="37"/>
                    <a:pt x="3" y="37"/>
                  </a:cubicBezTo>
                  <a:cubicBezTo>
                    <a:pt x="4" y="37"/>
                    <a:pt x="5" y="39"/>
                    <a:pt x="5" y="40"/>
                  </a:cubicBezTo>
                  <a:cubicBezTo>
                    <a:pt x="5" y="43"/>
                    <a:pt x="5" y="43"/>
                    <a:pt x="5" y="43"/>
                  </a:cubicBezTo>
                  <a:cubicBezTo>
                    <a:pt x="5" y="44"/>
                    <a:pt x="4" y="46"/>
                    <a:pt x="3" y="46"/>
                  </a:cubicBezTo>
                  <a:close/>
                  <a:moveTo>
                    <a:pt x="3" y="33"/>
                  </a:moveTo>
                  <a:cubicBezTo>
                    <a:pt x="1" y="33"/>
                    <a:pt x="0" y="32"/>
                    <a:pt x="0" y="30"/>
                  </a:cubicBezTo>
                  <a:cubicBezTo>
                    <a:pt x="0" y="28"/>
                    <a:pt x="0" y="28"/>
                    <a:pt x="0" y="28"/>
                  </a:cubicBezTo>
                  <a:cubicBezTo>
                    <a:pt x="0" y="26"/>
                    <a:pt x="1" y="25"/>
                    <a:pt x="3" y="25"/>
                  </a:cubicBezTo>
                  <a:cubicBezTo>
                    <a:pt x="4" y="25"/>
                    <a:pt x="5" y="26"/>
                    <a:pt x="5" y="28"/>
                  </a:cubicBezTo>
                  <a:cubicBezTo>
                    <a:pt x="5" y="30"/>
                    <a:pt x="5" y="30"/>
                    <a:pt x="5" y="30"/>
                  </a:cubicBezTo>
                  <a:cubicBezTo>
                    <a:pt x="5" y="32"/>
                    <a:pt x="4" y="33"/>
                    <a:pt x="3" y="33"/>
                  </a:cubicBezTo>
                  <a:close/>
                  <a:moveTo>
                    <a:pt x="3" y="21"/>
                  </a:moveTo>
                  <a:cubicBezTo>
                    <a:pt x="1" y="21"/>
                    <a:pt x="0" y="20"/>
                    <a:pt x="0" y="18"/>
                  </a:cubicBezTo>
                  <a:cubicBezTo>
                    <a:pt x="0" y="15"/>
                    <a:pt x="0" y="15"/>
                    <a:pt x="0" y="15"/>
                  </a:cubicBezTo>
                  <a:cubicBezTo>
                    <a:pt x="0" y="14"/>
                    <a:pt x="1" y="12"/>
                    <a:pt x="3" y="12"/>
                  </a:cubicBezTo>
                  <a:cubicBezTo>
                    <a:pt x="4" y="12"/>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9"/>
          <p:cNvGrpSpPr/>
          <p:nvPr/>
        </p:nvGrpSpPr>
        <p:grpSpPr>
          <a:xfrm>
            <a:off x="4734006" y="3120111"/>
            <a:ext cx="220327" cy="635061"/>
            <a:chOff x="3173413" y="2643188"/>
            <a:chExt cx="161925" cy="466725"/>
          </a:xfrm>
          <a:solidFill>
            <a:schemeClr val="tx2"/>
          </a:solidFill>
        </p:grpSpPr>
        <p:sp>
          <p:nvSpPr>
            <p:cNvPr id="11" name="Oval 12"/>
            <p:cNvSpPr>
              <a:spLocks noChangeArrowheads="1"/>
            </p:cNvSpPr>
            <p:nvPr/>
          </p:nvSpPr>
          <p:spPr bwMode="auto">
            <a:xfrm>
              <a:off x="3173413" y="2947988"/>
              <a:ext cx="161925" cy="1619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78"/>
            <p:cNvSpPr>
              <a:spLocks/>
            </p:cNvSpPr>
            <p:nvPr/>
          </p:nvSpPr>
          <p:spPr bwMode="auto">
            <a:xfrm>
              <a:off x="3241675" y="3016251"/>
              <a:ext cx="22225" cy="22225"/>
            </a:xfrm>
            <a:custGeom>
              <a:avLst/>
              <a:gdLst>
                <a:gd name="T0" fmla="*/ 3 w 6"/>
                <a:gd name="T1" fmla="*/ 6 h 6"/>
                <a:gd name="T2" fmla="*/ 0 w 6"/>
                <a:gd name="T3" fmla="*/ 4 h 6"/>
                <a:gd name="T4" fmla="*/ 0 w 6"/>
                <a:gd name="T5" fmla="*/ 2 h 6"/>
                <a:gd name="T6" fmla="*/ 3 w 6"/>
                <a:gd name="T7" fmla="*/ 0 h 6"/>
                <a:gd name="T8" fmla="*/ 6 w 6"/>
                <a:gd name="T9" fmla="*/ 2 h 6"/>
                <a:gd name="T10" fmla="*/ 6 w 6"/>
                <a:gd name="T11" fmla="*/ 4 h 6"/>
                <a:gd name="T12" fmla="*/ 3 w 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6"/>
                  </a:moveTo>
                  <a:cubicBezTo>
                    <a:pt x="1" y="6"/>
                    <a:pt x="0" y="5"/>
                    <a:pt x="0" y="4"/>
                  </a:cubicBezTo>
                  <a:cubicBezTo>
                    <a:pt x="0" y="2"/>
                    <a:pt x="0" y="2"/>
                    <a:pt x="0" y="2"/>
                  </a:cubicBezTo>
                  <a:cubicBezTo>
                    <a:pt x="0" y="1"/>
                    <a:pt x="1" y="0"/>
                    <a:pt x="3" y="0"/>
                  </a:cubicBezTo>
                  <a:cubicBezTo>
                    <a:pt x="4" y="0"/>
                    <a:pt x="6" y="1"/>
                    <a:pt x="6" y="2"/>
                  </a:cubicBezTo>
                  <a:cubicBezTo>
                    <a:pt x="6" y="4"/>
                    <a:pt x="6" y="4"/>
                    <a:pt x="6" y="4"/>
                  </a:cubicBezTo>
                  <a:cubicBezTo>
                    <a:pt x="6" y="5"/>
                    <a:pt x="4" y="6"/>
                    <a:pt x="3"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reeform 79"/>
            <p:cNvSpPr>
              <a:spLocks noEditPoints="1"/>
            </p:cNvSpPr>
            <p:nvPr/>
          </p:nvSpPr>
          <p:spPr bwMode="auto">
            <a:xfrm>
              <a:off x="3241675" y="2684463"/>
              <a:ext cx="22225" cy="312738"/>
            </a:xfrm>
            <a:custGeom>
              <a:avLst/>
              <a:gdLst>
                <a:gd name="T0" fmla="*/ 3 w 6"/>
                <a:gd name="T1" fmla="*/ 83 h 83"/>
                <a:gd name="T2" fmla="*/ 0 w 6"/>
                <a:gd name="T3" fmla="*/ 81 h 83"/>
                <a:gd name="T4" fmla="*/ 0 w 6"/>
                <a:gd name="T5" fmla="*/ 78 h 83"/>
                <a:gd name="T6" fmla="*/ 3 w 6"/>
                <a:gd name="T7" fmla="*/ 75 h 83"/>
                <a:gd name="T8" fmla="*/ 6 w 6"/>
                <a:gd name="T9" fmla="*/ 78 h 83"/>
                <a:gd name="T10" fmla="*/ 6 w 6"/>
                <a:gd name="T11" fmla="*/ 81 h 83"/>
                <a:gd name="T12" fmla="*/ 3 w 6"/>
                <a:gd name="T13" fmla="*/ 83 h 83"/>
                <a:gd name="T14" fmla="*/ 3 w 6"/>
                <a:gd name="T15" fmla="*/ 71 h 83"/>
                <a:gd name="T16" fmla="*/ 0 w 6"/>
                <a:gd name="T17" fmla="*/ 68 h 83"/>
                <a:gd name="T18" fmla="*/ 0 w 6"/>
                <a:gd name="T19" fmla="*/ 65 h 83"/>
                <a:gd name="T20" fmla="*/ 3 w 6"/>
                <a:gd name="T21" fmla="*/ 63 h 83"/>
                <a:gd name="T22" fmla="*/ 6 w 6"/>
                <a:gd name="T23" fmla="*/ 65 h 83"/>
                <a:gd name="T24" fmla="*/ 6 w 6"/>
                <a:gd name="T25" fmla="*/ 68 h 83"/>
                <a:gd name="T26" fmla="*/ 3 w 6"/>
                <a:gd name="T27" fmla="*/ 71 h 83"/>
                <a:gd name="T28" fmla="*/ 3 w 6"/>
                <a:gd name="T29" fmla="*/ 58 h 83"/>
                <a:gd name="T30" fmla="*/ 0 w 6"/>
                <a:gd name="T31" fmla="*/ 56 h 83"/>
                <a:gd name="T32" fmla="*/ 0 w 6"/>
                <a:gd name="T33" fmla="*/ 53 h 83"/>
                <a:gd name="T34" fmla="*/ 3 w 6"/>
                <a:gd name="T35" fmla="*/ 50 h 83"/>
                <a:gd name="T36" fmla="*/ 6 w 6"/>
                <a:gd name="T37" fmla="*/ 53 h 83"/>
                <a:gd name="T38" fmla="*/ 6 w 6"/>
                <a:gd name="T39" fmla="*/ 56 h 83"/>
                <a:gd name="T40" fmla="*/ 3 w 6"/>
                <a:gd name="T41" fmla="*/ 58 h 83"/>
                <a:gd name="T42" fmla="*/ 3 w 6"/>
                <a:gd name="T43" fmla="*/ 46 h 83"/>
                <a:gd name="T44" fmla="*/ 0 w 6"/>
                <a:gd name="T45" fmla="*/ 43 h 83"/>
                <a:gd name="T46" fmla="*/ 0 w 6"/>
                <a:gd name="T47" fmla="*/ 40 h 83"/>
                <a:gd name="T48" fmla="*/ 3 w 6"/>
                <a:gd name="T49" fmla="*/ 38 h 83"/>
                <a:gd name="T50" fmla="*/ 6 w 6"/>
                <a:gd name="T51" fmla="*/ 40 h 83"/>
                <a:gd name="T52" fmla="*/ 6 w 6"/>
                <a:gd name="T53" fmla="*/ 43 h 83"/>
                <a:gd name="T54" fmla="*/ 3 w 6"/>
                <a:gd name="T55" fmla="*/ 46 h 83"/>
                <a:gd name="T56" fmla="*/ 3 w 6"/>
                <a:gd name="T57" fmla="*/ 33 h 83"/>
                <a:gd name="T58" fmla="*/ 0 w 6"/>
                <a:gd name="T59" fmla="*/ 31 h 83"/>
                <a:gd name="T60" fmla="*/ 0 w 6"/>
                <a:gd name="T61" fmla="*/ 28 h 83"/>
                <a:gd name="T62" fmla="*/ 3 w 6"/>
                <a:gd name="T63" fmla="*/ 25 h 83"/>
                <a:gd name="T64" fmla="*/ 6 w 6"/>
                <a:gd name="T65" fmla="*/ 28 h 83"/>
                <a:gd name="T66" fmla="*/ 6 w 6"/>
                <a:gd name="T67" fmla="*/ 31 h 83"/>
                <a:gd name="T68" fmla="*/ 3 w 6"/>
                <a:gd name="T69" fmla="*/ 33 h 83"/>
                <a:gd name="T70" fmla="*/ 3 w 6"/>
                <a:gd name="T71" fmla="*/ 21 h 83"/>
                <a:gd name="T72" fmla="*/ 0 w 6"/>
                <a:gd name="T73" fmla="*/ 18 h 83"/>
                <a:gd name="T74" fmla="*/ 0 w 6"/>
                <a:gd name="T75" fmla="*/ 15 h 83"/>
                <a:gd name="T76" fmla="*/ 3 w 6"/>
                <a:gd name="T77" fmla="*/ 13 h 83"/>
                <a:gd name="T78" fmla="*/ 6 w 6"/>
                <a:gd name="T79" fmla="*/ 15 h 83"/>
                <a:gd name="T80" fmla="*/ 6 w 6"/>
                <a:gd name="T81" fmla="*/ 18 h 83"/>
                <a:gd name="T82" fmla="*/ 3 w 6"/>
                <a:gd name="T83" fmla="*/ 21 h 83"/>
                <a:gd name="T84" fmla="*/ 3 w 6"/>
                <a:gd name="T85" fmla="*/ 8 h 83"/>
                <a:gd name="T86" fmla="*/ 0 w 6"/>
                <a:gd name="T87" fmla="*/ 6 h 83"/>
                <a:gd name="T88" fmla="*/ 0 w 6"/>
                <a:gd name="T89" fmla="*/ 3 h 83"/>
                <a:gd name="T90" fmla="*/ 3 w 6"/>
                <a:gd name="T91" fmla="*/ 0 h 83"/>
                <a:gd name="T92" fmla="*/ 6 w 6"/>
                <a:gd name="T93" fmla="*/ 3 h 83"/>
                <a:gd name="T94" fmla="*/ 6 w 6"/>
                <a:gd name="T95" fmla="*/ 6 h 83"/>
                <a:gd name="T96" fmla="*/ 3 w 6"/>
                <a:gd name="T97"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83">
                  <a:moveTo>
                    <a:pt x="3" y="83"/>
                  </a:moveTo>
                  <a:cubicBezTo>
                    <a:pt x="1" y="83"/>
                    <a:pt x="0" y="82"/>
                    <a:pt x="0" y="81"/>
                  </a:cubicBezTo>
                  <a:cubicBezTo>
                    <a:pt x="0" y="78"/>
                    <a:pt x="0" y="78"/>
                    <a:pt x="0" y="78"/>
                  </a:cubicBezTo>
                  <a:cubicBezTo>
                    <a:pt x="0" y="76"/>
                    <a:pt x="1" y="75"/>
                    <a:pt x="3" y="75"/>
                  </a:cubicBezTo>
                  <a:cubicBezTo>
                    <a:pt x="4" y="75"/>
                    <a:pt x="6" y="76"/>
                    <a:pt x="6" y="78"/>
                  </a:cubicBezTo>
                  <a:cubicBezTo>
                    <a:pt x="6" y="81"/>
                    <a:pt x="6" y="81"/>
                    <a:pt x="6" y="81"/>
                  </a:cubicBezTo>
                  <a:cubicBezTo>
                    <a:pt x="6" y="82"/>
                    <a:pt x="4" y="83"/>
                    <a:pt x="3" y="83"/>
                  </a:cubicBezTo>
                  <a:close/>
                  <a:moveTo>
                    <a:pt x="3" y="71"/>
                  </a:moveTo>
                  <a:cubicBezTo>
                    <a:pt x="1" y="71"/>
                    <a:pt x="0" y="70"/>
                    <a:pt x="0" y="68"/>
                  </a:cubicBezTo>
                  <a:cubicBezTo>
                    <a:pt x="0" y="65"/>
                    <a:pt x="0" y="65"/>
                    <a:pt x="0" y="65"/>
                  </a:cubicBezTo>
                  <a:cubicBezTo>
                    <a:pt x="0" y="64"/>
                    <a:pt x="1" y="63"/>
                    <a:pt x="3" y="63"/>
                  </a:cubicBezTo>
                  <a:cubicBezTo>
                    <a:pt x="4" y="63"/>
                    <a:pt x="6" y="64"/>
                    <a:pt x="6" y="65"/>
                  </a:cubicBezTo>
                  <a:cubicBezTo>
                    <a:pt x="6" y="68"/>
                    <a:pt x="6" y="68"/>
                    <a:pt x="6" y="68"/>
                  </a:cubicBezTo>
                  <a:cubicBezTo>
                    <a:pt x="6" y="70"/>
                    <a:pt x="4" y="71"/>
                    <a:pt x="3" y="71"/>
                  </a:cubicBezTo>
                  <a:close/>
                  <a:moveTo>
                    <a:pt x="3" y="58"/>
                  </a:moveTo>
                  <a:cubicBezTo>
                    <a:pt x="1" y="58"/>
                    <a:pt x="0" y="57"/>
                    <a:pt x="0" y="56"/>
                  </a:cubicBezTo>
                  <a:cubicBezTo>
                    <a:pt x="0" y="53"/>
                    <a:pt x="0" y="53"/>
                    <a:pt x="0" y="53"/>
                  </a:cubicBezTo>
                  <a:cubicBezTo>
                    <a:pt x="0" y="51"/>
                    <a:pt x="1" y="50"/>
                    <a:pt x="3" y="50"/>
                  </a:cubicBezTo>
                  <a:cubicBezTo>
                    <a:pt x="4" y="50"/>
                    <a:pt x="6" y="51"/>
                    <a:pt x="6" y="53"/>
                  </a:cubicBezTo>
                  <a:cubicBezTo>
                    <a:pt x="6" y="56"/>
                    <a:pt x="6" y="56"/>
                    <a:pt x="6" y="56"/>
                  </a:cubicBezTo>
                  <a:cubicBezTo>
                    <a:pt x="6" y="57"/>
                    <a:pt x="4" y="58"/>
                    <a:pt x="3" y="58"/>
                  </a:cubicBezTo>
                  <a:close/>
                  <a:moveTo>
                    <a:pt x="3" y="46"/>
                  </a:moveTo>
                  <a:cubicBezTo>
                    <a:pt x="1" y="46"/>
                    <a:pt x="0" y="45"/>
                    <a:pt x="0" y="43"/>
                  </a:cubicBezTo>
                  <a:cubicBezTo>
                    <a:pt x="0" y="40"/>
                    <a:pt x="0" y="40"/>
                    <a:pt x="0" y="40"/>
                  </a:cubicBezTo>
                  <a:cubicBezTo>
                    <a:pt x="0" y="39"/>
                    <a:pt x="1" y="38"/>
                    <a:pt x="3" y="38"/>
                  </a:cubicBezTo>
                  <a:cubicBezTo>
                    <a:pt x="4" y="38"/>
                    <a:pt x="6" y="39"/>
                    <a:pt x="6" y="40"/>
                  </a:cubicBezTo>
                  <a:cubicBezTo>
                    <a:pt x="6" y="43"/>
                    <a:pt x="6" y="43"/>
                    <a:pt x="6" y="43"/>
                  </a:cubicBezTo>
                  <a:cubicBezTo>
                    <a:pt x="6" y="45"/>
                    <a:pt x="4" y="46"/>
                    <a:pt x="3" y="46"/>
                  </a:cubicBezTo>
                  <a:close/>
                  <a:moveTo>
                    <a:pt x="3" y="33"/>
                  </a:moveTo>
                  <a:cubicBezTo>
                    <a:pt x="1" y="33"/>
                    <a:pt x="0" y="32"/>
                    <a:pt x="0" y="31"/>
                  </a:cubicBezTo>
                  <a:cubicBezTo>
                    <a:pt x="0" y="28"/>
                    <a:pt x="0" y="28"/>
                    <a:pt x="0" y="28"/>
                  </a:cubicBezTo>
                  <a:cubicBezTo>
                    <a:pt x="0" y="26"/>
                    <a:pt x="1" y="25"/>
                    <a:pt x="3" y="25"/>
                  </a:cubicBezTo>
                  <a:cubicBezTo>
                    <a:pt x="4" y="25"/>
                    <a:pt x="6" y="26"/>
                    <a:pt x="6" y="28"/>
                  </a:cubicBezTo>
                  <a:cubicBezTo>
                    <a:pt x="6" y="31"/>
                    <a:pt x="6" y="31"/>
                    <a:pt x="6" y="31"/>
                  </a:cubicBezTo>
                  <a:cubicBezTo>
                    <a:pt x="6" y="32"/>
                    <a:pt x="4" y="33"/>
                    <a:pt x="3" y="33"/>
                  </a:cubicBezTo>
                  <a:close/>
                  <a:moveTo>
                    <a:pt x="3" y="21"/>
                  </a:moveTo>
                  <a:cubicBezTo>
                    <a:pt x="1" y="21"/>
                    <a:pt x="0" y="20"/>
                    <a:pt x="0" y="18"/>
                  </a:cubicBezTo>
                  <a:cubicBezTo>
                    <a:pt x="0" y="15"/>
                    <a:pt x="0" y="15"/>
                    <a:pt x="0" y="15"/>
                  </a:cubicBezTo>
                  <a:cubicBezTo>
                    <a:pt x="0" y="14"/>
                    <a:pt x="1" y="13"/>
                    <a:pt x="3" y="13"/>
                  </a:cubicBezTo>
                  <a:cubicBezTo>
                    <a:pt x="4" y="13"/>
                    <a:pt x="6" y="14"/>
                    <a:pt x="6" y="15"/>
                  </a:cubicBezTo>
                  <a:cubicBezTo>
                    <a:pt x="6" y="18"/>
                    <a:pt x="6" y="18"/>
                    <a:pt x="6" y="18"/>
                  </a:cubicBezTo>
                  <a:cubicBezTo>
                    <a:pt x="6" y="20"/>
                    <a:pt x="4" y="21"/>
                    <a:pt x="3" y="21"/>
                  </a:cubicBezTo>
                  <a:close/>
                  <a:moveTo>
                    <a:pt x="3" y="8"/>
                  </a:moveTo>
                  <a:cubicBezTo>
                    <a:pt x="1" y="8"/>
                    <a:pt x="0" y="7"/>
                    <a:pt x="0" y="6"/>
                  </a:cubicBezTo>
                  <a:cubicBezTo>
                    <a:pt x="0" y="3"/>
                    <a:pt x="0" y="3"/>
                    <a:pt x="0" y="3"/>
                  </a:cubicBezTo>
                  <a:cubicBezTo>
                    <a:pt x="0" y="1"/>
                    <a:pt x="1" y="0"/>
                    <a:pt x="3" y="0"/>
                  </a:cubicBezTo>
                  <a:cubicBezTo>
                    <a:pt x="4" y="0"/>
                    <a:pt x="6" y="1"/>
                    <a:pt x="6" y="3"/>
                  </a:cubicBezTo>
                  <a:cubicBezTo>
                    <a:pt x="6" y="6"/>
                    <a:pt x="6" y="6"/>
                    <a:pt x="6" y="6"/>
                  </a:cubicBezTo>
                  <a:cubicBezTo>
                    <a:pt x="6" y="7"/>
                    <a:pt x="4" y="8"/>
                    <a:pt x="3" y="8"/>
                  </a:cubicBezTo>
                  <a:close/>
                </a:path>
              </a:pathLst>
            </a:custGeom>
            <a:solidFill>
              <a:schemeClr val="accent2"/>
            </a:solidFill>
            <a:ln w="9525">
              <a:noFill/>
              <a:round/>
              <a:headEnd/>
              <a:tailEnd/>
            </a:ln>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80"/>
            <p:cNvSpPr>
              <a:spLocks/>
            </p:cNvSpPr>
            <p:nvPr/>
          </p:nvSpPr>
          <p:spPr bwMode="auto">
            <a:xfrm>
              <a:off x="3241675" y="2643188"/>
              <a:ext cx="22225" cy="25400"/>
            </a:xfrm>
            <a:custGeom>
              <a:avLst/>
              <a:gdLst>
                <a:gd name="T0" fmla="*/ 3 w 6"/>
                <a:gd name="T1" fmla="*/ 7 h 7"/>
                <a:gd name="T2" fmla="*/ 0 w 6"/>
                <a:gd name="T3" fmla="*/ 4 h 7"/>
                <a:gd name="T4" fmla="*/ 0 w 6"/>
                <a:gd name="T5" fmla="*/ 3 h 7"/>
                <a:gd name="T6" fmla="*/ 3 w 6"/>
                <a:gd name="T7" fmla="*/ 0 h 7"/>
                <a:gd name="T8" fmla="*/ 6 w 6"/>
                <a:gd name="T9" fmla="*/ 3 h 7"/>
                <a:gd name="T10" fmla="*/ 6 w 6"/>
                <a:gd name="T11" fmla="*/ 4 h 7"/>
                <a:gd name="T12" fmla="*/ 3 w 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7"/>
                  </a:moveTo>
                  <a:cubicBezTo>
                    <a:pt x="1" y="7"/>
                    <a:pt x="0" y="6"/>
                    <a:pt x="0" y="4"/>
                  </a:cubicBezTo>
                  <a:cubicBezTo>
                    <a:pt x="0" y="3"/>
                    <a:pt x="0" y="3"/>
                    <a:pt x="0" y="3"/>
                  </a:cubicBezTo>
                  <a:cubicBezTo>
                    <a:pt x="0" y="1"/>
                    <a:pt x="1" y="0"/>
                    <a:pt x="3" y="0"/>
                  </a:cubicBezTo>
                  <a:cubicBezTo>
                    <a:pt x="4" y="0"/>
                    <a:pt x="6" y="1"/>
                    <a:pt x="6" y="3"/>
                  </a:cubicBezTo>
                  <a:cubicBezTo>
                    <a:pt x="6" y="4"/>
                    <a:pt x="6" y="4"/>
                    <a:pt x="6" y="4"/>
                  </a:cubicBezTo>
                  <a:cubicBezTo>
                    <a:pt x="6" y="6"/>
                    <a:pt x="4" y="7"/>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14"/>
          <p:cNvGrpSpPr/>
          <p:nvPr/>
        </p:nvGrpSpPr>
        <p:grpSpPr>
          <a:xfrm>
            <a:off x="4198309" y="3960380"/>
            <a:ext cx="276489" cy="628580"/>
            <a:chOff x="2779713" y="3260726"/>
            <a:chExt cx="203200" cy="461962"/>
          </a:xfrm>
          <a:solidFill>
            <a:schemeClr val="tx2"/>
          </a:solidFill>
        </p:grpSpPr>
        <p:sp>
          <p:nvSpPr>
            <p:cNvPr id="16" name="Oval 10"/>
            <p:cNvSpPr>
              <a:spLocks noChangeArrowheads="1"/>
            </p:cNvSpPr>
            <p:nvPr/>
          </p:nvSpPr>
          <p:spPr bwMode="auto">
            <a:xfrm>
              <a:off x="2820988" y="3560763"/>
              <a:ext cx="161925"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81"/>
            <p:cNvSpPr>
              <a:spLocks noEditPoints="1"/>
            </p:cNvSpPr>
            <p:nvPr/>
          </p:nvSpPr>
          <p:spPr bwMode="auto">
            <a:xfrm>
              <a:off x="2779713" y="3260726"/>
              <a:ext cx="127000" cy="390525"/>
            </a:xfrm>
            <a:custGeom>
              <a:avLst/>
              <a:gdLst>
                <a:gd name="T0" fmla="*/ 29 w 34"/>
                <a:gd name="T1" fmla="*/ 101 h 104"/>
                <a:gd name="T2" fmla="*/ 32 w 34"/>
                <a:gd name="T3" fmla="*/ 95 h 104"/>
                <a:gd name="T4" fmla="*/ 34 w 34"/>
                <a:gd name="T5" fmla="*/ 101 h 104"/>
                <a:gd name="T6" fmla="*/ 32 w 34"/>
                <a:gd name="T7" fmla="*/ 91 h 104"/>
                <a:gd name="T8" fmla="*/ 29 w 34"/>
                <a:gd name="T9" fmla="*/ 86 h 104"/>
                <a:gd name="T10" fmla="*/ 34 w 34"/>
                <a:gd name="T11" fmla="*/ 86 h 104"/>
                <a:gd name="T12" fmla="*/ 32 w 34"/>
                <a:gd name="T13" fmla="*/ 91 h 104"/>
                <a:gd name="T14" fmla="*/ 29 w 34"/>
                <a:gd name="T15" fmla="*/ 76 h 104"/>
                <a:gd name="T16" fmla="*/ 32 w 34"/>
                <a:gd name="T17" fmla="*/ 70 h 104"/>
                <a:gd name="T18" fmla="*/ 34 w 34"/>
                <a:gd name="T19" fmla="*/ 76 h 104"/>
                <a:gd name="T20" fmla="*/ 32 w 34"/>
                <a:gd name="T21" fmla="*/ 66 h 104"/>
                <a:gd name="T22" fmla="*/ 29 w 34"/>
                <a:gd name="T23" fmla="*/ 61 h 104"/>
                <a:gd name="T24" fmla="*/ 34 w 34"/>
                <a:gd name="T25" fmla="*/ 61 h 104"/>
                <a:gd name="T26" fmla="*/ 32 w 34"/>
                <a:gd name="T27" fmla="*/ 66 h 104"/>
                <a:gd name="T28" fmla="*/ 29 w 34"/>
                <a:gd name="T29" fmla="*/ 51 h 104"/>
                <a:gd name="T30" fmla="*/ 32 w 34"/>
                <a:gd name="T31" fmla="*/ 45 h 104"/>
                <a:gd name="T32" fmla="*/ 34 w 34"/>
                <a:gd name="T33" fmla="*/ 51 h 104"/>
                <a:gd name="T34" fmla="*/ 32 w 34"/>
                <a:gd name="T35" fmla="*/ 41 h 104"/>
                <a:gd name="T36" fmla="*/ 29 w 34"/>
                <a:gd name="T37" fmla="*/ 36 h 104"/>
                <a:gd name="T38" fmla="*/ 34 w 34"/>
                <a:gd name="T39" fmla="*/ 36 h 104"/>
                <a:gd name="T40" fmla="*/ 32 w 34"/>
                <a:gd name="T41" fmla="*/ 41 h 104"/>
                <a:gd name="T42" fmla="*/ 29 w 34"/>
                <a:gd name="T43" fmla="*/ 26 h 104"/>
                <a:gd name="T44" fmla="*/ 32 w 34"/>
                <a:gd name="T45" fmla="*/ 21 h 104"/>
                <a:gd name="T46" fmla="*/ 34 w 34"/>
                <a:gd name="T47" fmla="*/ 26 h 104"/>
                <a:gd name="T48" fmla="*/ 32 w 34"/>
                <a:gd name="T49" fmla="*/ 16 h 104"/>
                <a:gd name="T50" fmla="*/ 29 w 34"/>
                <a:gd name="T51" fmla="*/ 11 h 104"/>
                <a:gd name="T52" fmla="*/ 34 w 34"/>
                <a:gd name="T53" fmla="*/ 11 h 104"/>
                <a:gd name="T54" fmla="*/ 32 w 34"/>
                <a:gd name="T55" fmla="*/ 16 h 104"/>
                <a:gd name="T56" fmla="*/ 27 w 34"/>
                <a:gd name="T57" fmla="*/ 5 h 104"/>
                <a:gd name="T58" fmla="*/ 27 w 34"/>
                <a:gd name="T59" fmla="*/ 0 h 104"/>
                <a:gd name="T60" fmla="*/ 33 w 34"/>
                <a:gd name="T61" fmla="*/ 2 h 104"/>
                <a:gd name="T62" fmla="*/ 18 w 34"/>
                <a:gd name="T63" fmla="*/ 5 h 104"/>
                <a:gd name="T64" fmla="*/ 12 w 34"/>
                <a:gd name="T65" fmla="*/ 2 h 104"/>
                <a:gd name="T66" fmla="*/ 18 w 34"/>
                <a:gd name="T67" fmla="*/ 0 h 104"/>
                <a:gd name="T68" fmla="*/ 18 w 34"/>
                <a:gd name="T69" fmla="*/ 5 h 104"/>
                <a:gd name="T70" fmla="*/ 2 w 34"/>
                <a:gd name="T71" fmla="*/ 5 h 104"/>
                <a:gd name="T72" fmla="*/ 2 w 34"/>
                <a:gd name="T73" fmla="*/ 0 h 104"/>
                <a:gd name="T74" fmla="*/ 8 w 34"/>
                <a:gd name="T75"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04">
                  <a:moveTo>
                    <a:pt x="32" y="104"/>
                  </a:moveTo>
                  <a:cubicBezTo>
                    <a:pt x="30" y="104"/>
                    <a:pt x="29" y="102"/>
                    <a:pt x="29" y="101"/>
                  </a:cubicBezTo>
                  <a:cubicBezTo>
                    <a:pt x="29" y="98"/>
                    <a:pt x="29" y="98"/>
                    <a:pt x="29" y="98"/>
                  </a:cubicBezTo>
                  <a:cubicBezTo>
                    <a:pt x="29" y="97"/>
                    <a:pt x="30" y="95"/>
                    <a:pt x="32" y="95"/>
                  </a:cubicBezTo>
                  <a:cubicBezTo>
                    <a:pt x="33" y="95"/>
                    <a:pt x="34" y="97"/>
                    <a:pt x="34" y="98"/>
                  </a:cubicBezTo>
                  <a:cubicBezTo>
                    <a:pt x="34" y="101"/>
                    <a:pt x="34" y="101"/>
                    <a:pt x="34" y="101"/>
                  </a:cubicBezTo>
                  <a:cubicBezTo>
                    <a:pt x="34" y="102"/>
                    <a:pt x="33" y="104"/>
                    <a:pt x="32" y="104"/>
                  </a:cubicBezTo>
                  <a:close/>
                  <a:moveTo>
                    <a:pt x="32" y="91"/>
                  </a:moveTo>
                  <a:cubicBezTo>
                    <a:pt x="30" y="91"/>
                    <a:pt x="29" y="90"/>
                    <a:pt x="29" y="88"/>
                  </a:cubicBezTo>
                  <a:cubicBezTo>
                    <a:pt x="29" y="86"/>
                    <a:pt x="29" y="86"/>
                    <a:pt x="29" y="86"/>
                  </a:cubicBezTo>
                  <a:cubicBezTo>
                    <a:pt x="29" y="84"/>
                    <a:pt x="30" y="83"/>
                    <a:pt x="32" y="83"/>
                  </a:cubicBezTo>
                  <a:cubicBezTo>
                    <a:pt x="33" y="83"/>
                    <a:pt x="34" y="84"/>
                    <a:pt x="34" y="86"/>
                  </a:cubicBezTo>
                  <a:cubicBezTo>
                    <a:pt x="34" y="88"/>
                    <a:pt x="34" y="88"/>
                    <a:pt x="34" y="88"/>
                  </a:cubicBezTo>
                  <a:cubicBezTo>
                    <a:pt x="34" y="90"/>
                    <a:pt x="33" y="91"/>
                    <a:pt x="32" y="91"/>
                  </a:cubicBezTo>
                  <a:close/>
                  <a:moveTo>
                    <a:pt x="32" y="79"/>
                  </a:moveTo>
                  <a:cubicBezTo>
                    <a:pt x="30" y="79"/>
                    <a:pt x="29" y="78"/>
                    <a:pt x="29" y="76"/>
                  </a:cubicBezTo>
                  <a:cubicBezTo>
                    <a:pt x="29" y="73"/>
                    <a:pt x="29" y="73"/>
                    <a:pt x="29" y="73"/>
                  </a:cubicBezTo>
                  <a:cubicBezTo>
                    <a:pt x="29" y="72"/>
                    <a:pt x="30" y="70"/>
                    <a:pt x="32" y="70"/>
                  </a:cubicBezTo>
                  <a:cubicBezTo>
                    <a:pt x="33" y="70"/>
                    <a:pt x="34" y="72"/>
                    <a:pt x="34" y="73"/>
                  </a:cubicBezTo>
                  <a:cubicBezTo>
                    <a:pt x="34" y="76"/>
                    <a:pt x="34" y="76"/>
                    <a:pt x="34" y="76"/>
                  </a:cubicBezTo>
                  <a:cubicBezTo>
                    <a:pt x="34" y="78"/>
                    <a:pt x="33" y="79"/>
                    <a:pt x="32" y="79"/>
                  </a:cubicBezTo>
                  <a:close/>
                  <a:moveTo>
                    <a:pt x="32" y="66"/>
                  </a:moveTo>
                  <a:cubicBezTo>
                    <a:pt x="30" y="66"/>
                    <a:pt x="29" y="65"/>
                    <a:pt x="29" y="64"/>
                  </a:cubicBezTo>
                  <a:cubicBezTo>
                    <a:pt x="29" y="61"/>
                    <a:pt x="29" y="61"/>
                    <a:pt x="29" y="61"/>
                  </a:cubicBezTo>
                  <a:cubicBezTo>
                    <a:pt x="29" y="59"/>
                    <a:pt x="30" y="58"/>
                    <a:pt x="32" y="58"/>
                  </a:cubicBezTo>
                  <a:cubicBezTo>
                    <a:pt x="33" y="58"/>
                    <a:pt x="34" y="59"/>
                    <a:pt x="34" y="61"/>
                  </a:cubicBezTo>
                  <a:cubicBezTo>
                    <a:pt x="34" y="64"/>
                    <a:pt x="34" y="64"/>
                    <a:pt x="34" y="64"/>
                  </a:cubicBezTo>
                  <a:cubicBezTo>
                    <a:pt x="34" y="65"/>
                    <a:pt x="33" y="66"/>
                    <a:pt x="32" y="66"/>
                  </a:cubicBezTo>
                  <a:close/>
                  <a:moveTo>
                    <a:pt x="32" y="54"/>
                  </a:moveTo>
                  <a:cubicBezTo>
                    <a:pt x="30" y="54"/>
                    <a:pt x="29" y="53"/>
                    <a:pt x="29" y="51"/>
                  </a:cubicBezTo>
                  <a:cubicBezTo>
                    <a:pt x="29" y="48"/>
                    <a:pt x="29" y="48"/>
                    <a:pt x="29" y="48"/>
                  </a:cubicBezTo>
                  <a:cubicBezTo>
                    <a:pt x="29" y="47"/>
                    <a:pt x="30" y="45"/>
                    <a:pt x="32" y="45"/>
                  </a:cubicBezTo>
                  <a:cubicBezTo>
                    <a:pt x="33" y="45"/>
                    <a:pt x="34" y="47"/>
                    <a:pt x="34" y="48"/>
                  </a:cubicBezTo>
                  <a:cubicBezTo>
                    <a:pt x="34" y="51"/>
                    <a:pt x="34" y="51"/>
                    <a:pt x="34" y="51"/>
                  </a:cubicBezTo>
                  <a:cubicBezTo>
                    <a:pt x="34" y="53"/>
                    <a:pt x="33" y="54"/>
                    <a:pt x="32" y="54"/>
                  </a:cubicBezTo>
                  <a:close/>
                  <a:moveTo>
                    <a:pt x="32" y="41"/>
                  </a:moveTo>
                  <a:cubicBezTo>
                    <a:pt x="30" y="41"/>
                    <a:pt x="29" y="40"/>
                    <a:pt x="29" y="39"/>
                  </a:cubicBezTo>
                  <a:cubicBezTo>
                    <a:pt x="29" y="36"/>
                    <a:pt x="29" y="36"/>
                    <a:pt x="29" y="36"/>
                  </a:cubicBezTo>
                  <a:cubicBezTo>
                    <a:pt x="29" y="34"/>
                    <a:pt x="30" y="33"/>
                    <a:pt x="32" y="33"/>
                  </a:cubicBezTo>
                  <a:cubicBezTo>
                    <a:pt x="33" y="33"/>
                    <a:pt x="34" y="34"/>
                    <a:pt x="34" y="36"/>
                  </a:cubicBezTo>
                  <a:cubicBezTo>
                    <a:pt x="34" y="39"/>
                    <a:pt x="34" y="39"/>
                    <a:pt x="34" y="39"/>
                  </a:cubicBezTo>
                  <a:cubicBezTo>
                    <a:pt x="34" y="40"/>
                    <a:pt x="33" y="41"/>
                    <a:pt x="32" y="41"/>
                  </a:cubicBezTo>
                  <a:close/>
                  <a:moveTo>
                    <a:pt x="32" y="29"/>
                  </a:moveTo>
                  <a:cubicBezTo>
                    <a:pt x="30" y="29"/>
                    <a:pt x="29" y="28"/>
                    <a:pt x="29" y="26"/>
                  </a:cubicBezTo>
                  <a:cubicBezTo>
                    <a:pt x="29" y="23"/>
                    <a:pt x="29" y="23"/>
                    <a:pt x="29" y="23"/>
                  </a:cubicBezTo>
                  <a:cubicBezTo>
                    <a:pt x="29" y="22"/>
                    <a:pt x="30" y="21"/>
                    <a:pt x="32" y="21"/>
                  </a:cubicBezTo>
                  <a:cubicBezTo>
                    <a:pt x="33" y="21"/>
                    <a:pt x="34" y="22"/>
                    <a:pt x="34" y="23"/>
                  </a:cubicBezTo>
                  <a:cubicBezTo>
                    <a:pt x="34" y="26"/>
                    <a:pt x="34" y="26"/>
                    <a:pt x="34" y="26"/>
                  </a:cubicBezTo>
                  <a:cubicBezTo>
                    <a:pt x="34" y="28"/>
                    <a:pt x="33" y="29"/>
                    <a:pt x="32" y="29"/>
                  </a:cubicBezTo>
                  <a:close/>
                  <a:moveTo>
                    <a:pt x="32" y="16"/>
                  </a:moveTo>
                  <a:cubicBezTo>
                    <a:pt x="30" y="16"/>
                    <a:pt x="29" y="15"/>
                    <a:pt x="29" y="14"/>
                  </a:cubicBezTo>
                  <a:cubicBezTo>
                    <a:pt x="29" y="11"/>
                    <a:pt x="29" y="11"/>
                    <a:pt x="29" y="11"/>
                  </a:cubicBezTo>
                  <a:cubicBezTo>
                    <a:pt x="29" y="9"/>
                    <a:pt x="30" y="8"/>
                    <a:pt x="32" y="8"/>
                  </a:cubicBezTo>
                  <a:cubicBezTo>
                    <a:pt x="33" y="8"/>
                    <a:pt x="34" y="9"/>
                    <a:pt x="34" y="11"/>
                  </a:cubicBezTo>
                  <a:cubicBezTo>
                    <a:pt x="34" y="14"/>
                    <a:pt x="34" y="14"/>
                    <a:pt x="34" y="14"/>
                  </a:cubicBezTo>
                  <a:cubicBezTo>
                    <a:pt x="34" y="15"/>
                    <a:pt x="33" y="16"/>
                    <a:pt x="32" y="16"/>
                  </a:cubicBezTo>
                  <a:close/>
                  <a:moveTo>
                    <a:pt x="30" y="5"/>
                  </a:moveTo>
                  <a:cubicBezTo>
                    <a:pt x="27" y="5"/>
                    <a:pt x="27" y="5"/>
                    <a:pt x="27" y="5"/>
                  </a:cubicBezTo>
                  <a:cubicBezTo>
                    <a:pt x="26" y="5"/>
                    <a:pt x="25" y="4"/>
                    <a:pt x="25" y="2"/>
                  </a:cubicBezTo>
                  <a:cubicBezTo>
                    <a:pt x="25" y="1"/>
                    <a:pt x="26" y="0"/>
                    <a:pt x="27" y="0"/>
                  </a:cubicBezTo>
                  <a:cubicBezTo>
                    <a:pt x="30" y="0"/>
                    <a:pt x="30" y="0"/>
                    <a:pt x="30" y="0"/>
                  </a:cubicBezTo>
                  <a:cubicBezTo>
                    <a:pt x="32" y="0"/>
                    <a:pt x="33" y="1"/>
                    <a:pt x="33" y="2"/>
                  </a:cubicBezTo>
                  <a:cubicBezTo>
                    <a:pt x="33" y="4"/>
                    <a:pt x="32" y="5"/>
                    <a:pt x="30" y="5"/>
                  </a:cubicBezTo>
                  <a:close/>
                  <a:moveTo>
                    <a:pt x="18" y="5"/>
                  </a:moveTo>
                  <a:cubicBezTo>
                    <a:pt x="15" y="5"/>
                    <a:pt x="15" y="5"/>
                    <a:pt x="15" y="5"/>
                  </a:cubicBezTo>
                  <a:cubicBezTo>
                    <a:pt x="13" y="5"/>
                    <a:pt x="12" y="4"/>
                    <a:pt x="12" y="2"/>
                  </a:cubicBezTo>
                  <a:cubicBezTo>
                    <a:pt x="12" y="1"/>
                    <a:pt x="13" y="0"/>
                    <a:pt x="15" y="0"/>
                  </a:cubicBezTo>
                  <a:cubicBezTo>
                    <a:pt x="18" y="0"/>
                    <a:pt x="18" y="0"/>
                    <a:pt x="18" y="0"/>
                  </a:cubicBezTo>
                  <a:cubicBezTo>
                    <a:pt x="19" y="0"/>
                    <a:pt x="20" y="1"/>
                    <a:pt x="20" y="2"/>
                  </a:cubicBezTo>
                  <a:cubicBezTo>
                    <a:pt x="20" y="4"/>
                    <a:pt x="19" y="5"/>
                    <a:pt x="18" y="5"/>
                  </a:cubicBezTo>
                  <a:close/>
                  <a:moveTo>
                    <a:pt x="5" y="5"/>
                  </a:moveTo>
                  <a:cubicBezTo>
                    <a:pt x="2" y="5"/>
                    <a:pt x="2" y="5"/>
                    <a:pt x="2" y="5"/>
                  </a:cubicBezTo>
                  <a:cubicBezTo>
                    <a:pt x="1" y="5"/>
                    <a:pt x="0" y="4"/>
                    <a:pt x="0" y="2"/>
                  </a:cubicBezTo>
                  <a:cubicBezTo>
                    <a:pt x="0" y="1"/>
                    <a:pt x="1" y="0"/>
                    <a:pt x="2" y="0"/>
                  </a:cubicBezTo>
                  <a:cubicBezTo>
                    <a:pt x="5" y="0"/>
                    <a:pt x="5" y="0"/>
                    <a:pt x="5" y="0"/>
                  </a:cubicBezTo>
                  <a:cubicBezTo>
                    <a:pt x="7" y="0"/>
                    <a:pt x="8" y="1"/>
                    <a:pt x="8" y="2"/>
                  </a:cubicBezTo>
                  <a:cubicBezTo>
                    <a:pt x="8" y="4"/>
                    <a:pt x="7" y="5"/>
                    <a:pt x="5" y="5"/>
                  </a:cubicBezTo>
                  <a:close/>
                </a:path>
              </a:pathLst>
            </a:custGeom>
            <a:solidFill>
              <a:schemeClr val="accent1"/>
            </a:solidFill>
            <a:ln w="9525">
              <a:noFill/>
              <a:round/>
              <a:headEnd/>
              <a:tailEnd/>
            </a:ln>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17"/>
          <p:cNvGrpSpPr/>
          <p:nvPr/>
        </p:nvGrpSpPr>
        <p:grpSpPr>
          <a:xfrm>
            <a:off x="7870432" y="3113631"/>
            <a:ext cx="326171" cy="641541"/>
            <a:chOff x="5478463" y="2638426"/>
            <a:chExt cx="239712" cy="471487"/>
          </a:xfrm>
          <a:solidFill>
            <a:schemeClr val="accent5"/>
          </a:solidFill>
        </p:grpSpPr>
        <p:sp>
          <p:nvSpPr>
            <p:cNvPr id="19" name="Oval 13"/>
            <p:cNvSpPr>
              <a:spLocks noChangeArrowheads="1"/>
            </p:cNvSpPr>
            <p:nvPr/>
          </p:nvSpPr>
          <p:spPr bwMode="auto">
            <a:xfrm>
              <a:off x="5478463" y="2947988"/>
              <a:ext cx="160338"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82"/>
            <p:cNvSpPr>
              <a:spLocks noEditPoints="1"/>
            </p:cNvSpPr>
            <p:nvPr/>
          </p:nvSpPr>
          <p:spPr bwMode="auto">
            <a:xfrm>
              <a:off x="5553075" y="2638426"/>
              <a:ext cx="165100" cy="400050"/>
            </a:xfrm>
            <a:custGeom>
              <a:avLst/>
              <a:gdLst>
                <a:gd name="T0" fmla="*/ 0 w 44"/>
                <a:gd name="T1" fmla="*/ 104 h 106"/>
                <a:gd name="T2" fmla="*/ 2 w 44"/>
                <a:gd name="T3" fmla="*/ 98 h 106"/>
                <a:gd name="T4" fmla="*/ 5 w 44"/>
                <a:gd name="T5" fmla="*/ 104 h 106"/>
                <a:gd name="T6" fmla="*/ 2 w 44"/>
                <a:gd name="T7" fmla="*/ 94 h 106"/>
                <a:gd name="T8" fmla="*/ 0 w 44"/>
                <a:gd name="T9" fmla="*/ 88 h 106"/>
                <a:gd name="T10" fmla="*/ 5 w 44"/>
                <a:gd name="T11" fmla="*/ 88 h 106"/>
                <a:gd name="T12" fmla="*/ 2 w 44"/>
                <a:gd name="T13" fmla="*/ 94 h 106"/>
                <a:gd name="T14" fmla="*/ 0 w 44"/>
                <a:gd name="T15" fmla="*/ 79 h 106"/>
                <a:gd name="T16" fmla="*/ 2 w 44"/>
                <a:gd name="T17" fmla="*/ 73 h 106"/>
                <a:gd name="T18" fmla="*/ 5 w 44"/>
                <a:gd name="T19" fmla="*/ 79 h 106"/>
                <a:gd name="T20" fmla="*/ 2 w 44"/>
                <a:gd name="T21" fmla="*/ 69 h 106"/>
                <a:gd name="T22" fmla="*/ 0 w 44"/>
                <a:gd name="T23" fmla="*/ 63 h 106"/>
                <a:gd name="T24" fmla="*/ 5 w 44"/>
                <a:gd name="T25" fmla="*/ 63 h 106"/>
                <a:gd name="T26" fmla="*/ 2 w 44"/>
                <a:gd name="T27" fmla="*/ 69 h 106"/>
                <a:gd name="T28" fmla="*/ 0 w 44"/>
                <a:gd name="T29" fmla="*/ 54 h 106"/>
                <a:gd name="T30" fmla="*/ 2 w 44"/>
                <a:gd name="T31" fmla="*/ 48 h 106"/>
                <a:gd name="T32" fmla="*/ 5 w 44"/>
                <a:gd name="T33" fmla="*/ 54 h 106"/>
                <a:gd name="T34" fmla="*/ 2 w 44"/>
                <a:gd name="T35" fmla="*/ 44 h 106"/>
                <a:gd name="T36" fmla="*/ 0 w 44"/>
                <a:gd name="T37" fmla="*/ 38 h 106"/>
                <a:gd name="T38" fmla="*/ 5 w 44"/>
                <a:gd name="T39" fmla="*/ 38 h 106"/>
                <a:gd name="T40" fmla="*/ 2 w 44"/>
                <a:gd name="T41" fmla="*/ 44 h 106"/>
                <a:gd name="T42" fmla="*/ 0 w 44"/>
                <a:gd name="T43" fmla="*/ 29 h 106"/>
                <a:gd name="T44" fmla="*/ 2 w 44"/>
                <a:gd name="T45" fmla="*/ 23 h 106"/>
                <a:gd name="T46" fmla="*/ 5 w 44"/>
                <a:gd name="T47" fmla="*/ 29 h 106"/>
                <a:gd name="T48" fmla="*/ 2 w 44"/>
                <a:gd name="T49" fmla="*/ 19 h 106"/>
                <a:gd name="T50" fmla="*/ 0 w 44"/>
                <a:gd name="T51" fmla="*/ 14 h 106"/>
                <a:gd name="T52" fmla="*/ 5 w 44"/>
                <a:gd name="T53" fmla="*/ 14 h 106"/>
                <a:gd name="T54" fmla="*/ 2 w 44"/>
                <a:gd name="T55" fmla="*/ 19 h 106"/>
                <a:gd name="T56" fmla="*/ 0 w 44"/>
                <a:gd name="T57" fmla="*/ 4 h 106"/>
                <a:gd name="T58" fmla="*/ 2 w 44"/>
                <a:gd name="T59" fmla="*/ 0 h 106"/>
                <a:gd name="T60" fmla="*/ 7 w 44"/>
                <a:gd name="T61" fmla="*/ 2 h 106"/>
                <a:gd name="T62" fmla="*/ 2 w 44"/>
                <a:gd name="T63" fmla="*/ 7 h 106"/>
                <a:gd name="T64" fmla="*/ 38 w 44"/>
                <a:gd name="T65" fmla="*/ 5 h 106"/>
                <a:gd name="T66" fmla="*/ 38 w 44"/>
                <a:gd name="T67" fmla="*/ 0 h 106"/>
                <a:gd name="T68" fmla="*/ 44 w 44"/>
                <a:gd name="T69" fmla="*/ 2 h 106"/>
                <a:gd name="T70" fmla="*/ 29 w 44"/>
                <a:gd name="T71" fmla="*/ 5 h 106"/>
                <a:gd name="T72" fmla="*/ 23 w 44"/>
                <a:gd name="T73" fmla="*/ 2 h 106"/>
                <a:gd name="T74" fmla="*/ 29 w 44"/>
                <a:gd name="T75" fmla="*/ 0 h 106"/>
                <a:gd name="T76" fmla="*/ 29 w 44"/>
                <a:gd name="T77" fmla="*/ 5 h 106"/>
                <a:gd name="T78" fmla="*/ 13 w 44"/>
                <a:gd name="T79" fmla="*/ 5 h 106"/>
                <a:gd name="T80" fmla="*/ 13 w 44"/>
                <a:gd name="T81" fmla="*/ 0 h 106"/>
                <a:gd name="T82" fmla="*/ 19 w 44"/>
                <a:gd name="T8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106">
                  <a:moveTo>
                    <a:pt x="2" y="106"/>
                  </a:moveTo>
                  <a:cubicBezTo>
                    <a:pt x="1" y="106"/>
                    <a:pt x="0" y="105"/>
                    <a:pt x="0" y="104"/>
                  </a:cubicBezTo>
                  <a:cubicBezTo>
                    <a:pt x="0" y="101"/>
                    <a:pt x="0" y="101"/>
                    <a:pt x="0" y="101"/>
                  </a:cubicBezTo>
                  <a:cubicBezTo>
                    <a:pt x="0" y="99"/>
                    <a:pt x="1" y="98"/>
                    <a:pt x="2" y="98"/>
                  </a:cubicBezTo>
                  <a:cubicBezTo>
                    <a:pt x="4" y="98"/>
                    <a:pt x="5" y="99"/>
                    <a:pt x="5" y="101"/>
                  </a:cubicBezTo>
                  <a:cubicBezTo>
                    <a:pt x="5" y="104"/>
                    <a:pt x="5" y="104"/>
                    <a:pt x="5" y="104"/>
                  </a:cubicBezTo>
                  <a:cubicBezTo>
                    <a:pt x="5" y="105"/>
                    <a:pt x="4" y="106"/>
                    <a:pt x="2" y="106"/>
                  </a:cubicBezTo>
                  <a:close/>
                  <a:moveTo>
                    <a:pt x="2" y="94"/>
                  </a:moveTo>
                  <a:cubicBezTo>
                    <a:pt x="1" y="94"/>
                    <a:pt x="0" y="93"/>
                    <a:pt x="0" y="91"/>
                  </a:cubicBezTo>
                  <a:cubicBezTo>
                    <a:pt x="0" y="88"/>
                    <a:pt x="0" y="88"/>
                    <a:pt x="0" y="88"/>
                  </a:cubicBezTo>
                  <a:cubicBezTo>
                    <a:pt x="0" y="87"/>
                    <a:pt x="1" y="86"/>
                    <a:pt x="2" y="86"/>
                  </a:cubicBezTo>
                  <a:cubicBezTo>
                    <a:pt x="4" y="86"/>
                    <a:pt x="5" y="87"/>
                    <a:pt x="5" y="88"/>
                  </a:cubicBezTo>
                  <a:cubicBezTo>
                    <a:pt x="5" y="91"/>
                    <a:pt x="5" y="91"/>
                    <a:pt x="5" y="91"/>
                  </a:cubicBezTo>
                  <a:cubicBezTo>
                    <a:pt x="5" y="93"/>
                    <a:pt x="4" y="94"/>
                    <a:pt x="2" y="94"/>
                  </a:cubicBezTo>
                  <a:close/>
                  <a:moveTo>
                    <a:pt x="2" y="81"/>
                  </a:moveTo>
                  <a:cubicBezTo>
                    <a:pt x="1" y="81"/>
                    <a:pt x="0" y="80"/>
                    <a:pt x="0" y="79"/>
                  </a:cubicBezTo>
                  <a:cubicBezTo>
                    <a:pt x="0" y="76"/>
                    <a:pt x="0" y="76"/>
                    <a:pt x="0" y="76"/>
                  </a:cubicBezTo>
                  <a:cubicBezTo>
                    <a:pt x="0" y="74"/>
                    <a:pt x="1" y="73"/>
                    <a:pt x="2" y="73"/>
                  </a:cubicBezTo>
                  <a:cubicBezTo>
                    <a:pt x="4" y="73"/>
                    <a:pt x="5" y="74"/>
                    <a:pt x="5" y="76"/>
                  </a:cubicBezTo>
                  <a:cubicBezTo>
                    <a:pt x="5" y="79"/>
                    <a:pt x="5" y="79"/>
                    <a:pt x="5" y="79"/>
                  </a:cubicBezTo>
                  <a:cubicBezTo>
                    <a:pt x="5" y="80"/>
                    <a:pt x="4" y="81"/>
                    <a:pt x="2" y="81"/>
                  </a:cubicBezTo>
                  <a:close/>
                  <a:moveTo>
                    <a:pt x="2" y="69"/>
                  </a:moveTo>
                  <a:cubicBezTo>
                    <a:pt x="1" y="69"/>
                    <a:pt x="0" y="68"/>
                    <a:pt x="0" y="66"/>
                  </a:cubicBezTo>
                  <a:cubicBezTo>
                    <a:pt x="0" y="63"/>
                    <a:pt x="0" y="63"/>
                    <a:pt x="0" y="63"/>
                  </a:cubicBezTo>
                  <a:cubicBezTo>
                    <a:pt x="0" y="62"/>
                    <a:pt x="1" y="61"/>
                    <a:pt x="2" y="61"/>
                  </a:cubicBezTo>
                  <a:cubicBezTo>
                    <a:pt x="4" y="61"/>
                    <a:pt x="5" y="62"/>
                    <a:pt x="5" y="63"/>
                  </a:cubicBezTo>
                  <a:cubicBezTo>
                    <a:pt x="5" y="66"/>
                    <a:pt x="5" y="66"/>
                    <a:pt x="5" y="66"/>
                  </a:cubicBezTo>
                  <a:cubicBezTo>
                    <a:pt x="5" y="68"/>
                    <a:pt x="4" y="69"/>
                    <a:pt x="2" y="69"/>
                  </a:cubicBezTo>
                  <a:close/>
                  <a:moveTo>
                    <a:pt x="2" y="57"/>
                  </a:moveTo>
                  <a:cubicBezTo>
                    <a:pt x="1" y="57"/>
                    <a:pt x="0" y="55"/>
                    <a:pt x="0" y="54"/>
                  </a:cubicBezTo>
                  <a:cubicBezTo>
                    <a:pt x="0" y="51"/>
                    <a:pt x="0" y="51"/>
                    <a:pt x="0" y="51"/>
                  </a:cubicBezTo>
                  <a:cubicBezTo>
                    <a:pt x="0" y="49"/>
                    <a:pt x="1" y="48"/>
                    <a:pt x="2" y="48"/>
                  </a:cubicBezTo>
                  <a:cubicBezTo>
                    <a:pt x="4" y="48"/>
                    <a:pt x="5" y="49"/>
                    <a:pt x="5" y="51"/>
                  </a:cubicBezTo>
                  <a:cubicBezTo>
                    <a:pt x="5" y="54"/>
                    <a:pt x="5" y="54"/>
                    <a:pt x="5" y="54"/>
                  </a:cubicBezTo>
                  <a:cubicBezTo>
                    <a:pt x="5" y="55"/>
                    <a:pt x="4" y="57"/>
                    <a:pt x="2" y="57"/>
                  </a:cubicBezTo>
                  <a:close/>
                  <a:moveTo>
                    <a:pt x="2" y="44"/>
                  </a:moveTo>
                  <a:cubicBezTo>
                    <a:pt x="1" y="44"/>
                    <a:pt x="0" y="43"/>
                    <a:pt x="0" y="41"/>
                  </a:cubicBezTo>
                  <a:cubicBezTo>
                    <a:pt x="0" y="38"/>
                    <a:pt x="0" y="38"/>
                    <a:pt x="0" y="38"/>
                  </a:cubicBezTo>
                  <a:cubicBezTo>
                    <a:pt x="0" y="37"/>
                    <a:pt x="1" y="36"/>
                    <a:pt x="2" y="36"/>
                  </a:cubicBezTo>
                  <a:cubicBezTo>
                    <a:pt x="4" y="36"/>
                    <a:pt x="5" y="37"/>
                    <a:pt x="5" y="38"/>
                  </a:cubicBezTo>
                  <a:cubicBezTo>
                    <a:pt x="5" y="41"/>
                    <a:pt x="5" y="41"/>
                    <a:pt x="5" y="41"/>
                  </a:cubicBezTo>
                  <a:cubicBezTo>
                    <a:pt x="5" y="43"/>
                    <a:pt x="4" y="44"/>
                    <a:pt x="2" y="44"/>
                  </a:cubicBezTo>
                  <a:close/>
                  <a:moveTo>
                    <a:pt x="2" y="32"/>
                  </a:moveTo>
                  <a:cubicBezTo>
                    <a:pt x="1" y="32"/>
                    <a:pt x="0" y="30"/>
                    <a:pt x="0" y="29"/>
                  </a:cubicBezTo>
                  <a:cubicBezTo>
                    <a:pt x="0" y="26"/>
                    <a:pt x="0" y="26"/>
                    <a:pt x="0" y="26"/>
                  </a:cubicBezTo>
                  <a:cubicBezTo>
                    <a:pt x="0" y="24"/>
                    <a:pt x="1" y="23"/>
                    <a:pt x="2" y="23"/>
                  </a:cubicBezTo>
                  <a:cubicBezTo>
                    <a:pt x="4" y="23"/>
                    <a:pt x="5" y="24"/>
                    <a:pt x="5" y="26"/>
                  </a:cubicBezTo>
                  <a:cubicBezTo>
                    <a:pt x="5" y="29"/>
                    <a:pt x="5" y="29"/>
                    <a:pt x="5" y="29"/>
                  </a:cubicBezTo>
                  <a:cubicBezTo>
                    <a:pt x="5" y="30"/>
                    <a:pt x="4" y="32"/>
                    <a:pt x="2" y="32"/>
                  </a:cubicBezTo>
                  <a:close/>
                  <a:moveTo>
                    <a:pt x="2" y="19"/>
                  </a:moveTo>
                  <a:cubicBezTo>
                    <a:pt x="1" y="19"/>
                    <a:pt x="0" y="18"/>
                    <a:pt x="0" y="16"/>
                  </a:cubicBezTo>
                  <a:cubicBezTo>
                    <a:pt x="0" y="14"/>
                    <a:pt x="0" y="14"/>
                    <a:pt x="0" y="14"/>
                  </a:cubicBezTo>
                  <a:cubicBezTo>
                    <a:pt x="0" y="12"/>
                    <a:pt x="1" y="11"/>
                    <a:pt x="2" y="11"/>
                  </a:cubicBezTo>
                  <a:cubicBezTo>
                    <a:pt x="4" y="11"/>
                    <a:pt x="5" y="12"/>
                    <a:pt x="5" y="14"/>
                  </a:cubicBezTo>
                  <a:cubicBezTo>
                    <a:pt x="5" y="16"/>
                    <a:pt x="5" y="16"/>
                    <a:pt x="5" y="16"/>
                  </a:cubicBezTo>
                  <a:cubicBezTo>
                    <a:pt x="5" y="18"/>
                    <a:pt x="4" y="19"/>
                    <a:pt x="2" y="19"/>
                  </a:cubicBezTo>
                  <a:close/>
                  <a:moveTo>
                    <a:pt x="2" y="7"/>
                  </a:moveTo>
                  <a:cubicBezTo>
                    <a:pt x="1" y="7"/>
                    <a:pt x="0" y="5"/>
                    <a:pt x="0" y="4"/>
                  </a:cubicBezTo>
                  <a:cubicBezTo>
                    <a:pt x="0" y="2"/>
                    <a:pt x="0" y="2"/>
                    <a:pt x="0" y="2"/>
                  </a:cubicBezTo>
                  <a:cubicBezTo>
                    <a:pt x="0" y="1"/>
                    <a:pt x="1" y="0"/>
                    <a:pt x="2" y="0"/>
                  </a:cubicBezTo>
                  <a:cubicBezTo>
                    <a:pt x="4" y="0"/>
                    <a:pt x="4" y="0"/>
                    <a:pt x="4" y="0"/>
                  </a:cubicBezTo>
                  <a:cubicBezTo>
                    <a:pt x="5" y="0"/>
                    <a:pt x="7" y="1"/>
                    <a:pt x="7" y="2"/>
                  </a:cubicBezTo>
                  <a:cubicBezTo>
                    <a:pt x="7" y="4"/>
                    <a:pt x="6" y="5"/>
                    <a:pt x="5" y="5"/>
                  </a:cubicBezTo>
                  <a:cubicBezTo>
                    <a:pt x="4" y="6"/>
                    <a:pt x="3" y="7"/>
                    <a:pt x="2" y="7"/>
                  </a:cubicBezTo>
                  <a:close/>
                  <a:moveTo>
                    <a:pt x="41" y="5"/>
                  </a:moveTo>
                  <a:cubicBezTo>
                    <a:pt x="38" y="5"/>
                    <a:pt x="38" y="5"/>
                    <a:pt x="38" y="5"/>
                  </a:cubicBezTo>
                  <a:cubicBezTo>
                    <a:pt x="37" y="5"/>
                    <a:pt x="36" y="4"/>
                    <a:pt x="36" y="2"/>
                  </a:cubicBezTo>
                  <a:cubicBezTo>
                    <a:pt x="36" y="1"/>
                    <a:pt x="37" y="0"/>
                    <a:pt x="38" y="0"/>
                  </a:cubicBezTo>
                  <a:cubicBezTo>
                    <a:pt x="41" y="0"/>
                    <a:pt x="41" y="0"/>
                    <a:pt x="41" y="0"/>
                  </a:cubicBezTo>
                  <a:cubicBezTo>
                    <a:pt x="43" y="0"/>
                    <a:pt x="44" y="1"/>
                    <a:pt x="44" y="2"/>
                  </a:cubicBezTo>
                  <a:cubicBezTo>
                    <a:pt x="44" y="4"/>
                    <a:pt x="43" y="5"/>
                    <a:pt x="41" y="5"/>
                  </a:cubicBezTo>
                  <a:close/>
                  <a:moveTo>
                    <a:pt x="29" y="5"/>
                  </a:moveTo>
                  <a:cubicBezTo>
                    <a:pt x="26" y="5"/>
                    <a:pt x="26" y="5"/>
                    <a:pt x="26" y="5"/>
                  </a:cubicBezTo>
                  <a:cubicBezTo>
                    <a:pt x="24" y="5"/>
                    <a:pt x="23" y="4"/>
                    <a:pt x="23" y="2"/>
                  </a:cubicBezTo>
                  <a:cubicBezTo>
                    <a:pt x="23" y="1"/>
                    <a:pt x="24" y="0"/>
                    <a:pt x="26" y="0"/>
                  </a:cubicBezTo>
                  <a:cubicBezTo>
                    <a:pt x="29" y="0"/>
                    <a:pt x="29" y="0"/>
                    <a:pt x="29" y="0"/>
                  </a:cubicBezTo>
                  <a:cubicBezTo>
                    <a:pt x="30" y="0"/>
                    <a:pt x="31" y="1"/>
                    <a:pt x="31" y="2"/>
                  </a:cubicBezTo>
                  <a:cubicBezTo>
                    <a:pt x="31" y="4"/>
                    <a:pt x="30" y="5"/>
                    <a:pt x="29" y="5"/>
                  </a:cubicBezTo>
                  <a:close/>
                  <a:moveTo>
                    <a:pt x="16" y="5"/>
                  </a:moveTo>
                  <a:cubicBezTo>
                    <a:pt x="13" y="5"/>
                    <a:pt x="13" y="5"/>
                    <a:pt x="13" y="5"/>
                  </a:cubicBezTo>
                  <a:cubicBezTo>
                    <a:pt x="12" y="5"/>
                    <a:pt x="11" y="4"/>
                    <a:pt x="11" y="2"/>
                  </a:cubicBezTo>
                  <a:cubicBezTo>
                    <a:pt x="11" y="1"/>
                    <a:pt x="12" y="0"/>
                    <a:pt x="13" y="0"/>
                  </a:cubicBezTo>
                  <a:cubicBezTo>
                    <a:pt x="16" y="0"/>
                    <a:pt x="16" y="0"/>
                    <a:pt x="16" y="0"/>
                  </a:cubicBezTo>
                  <a:cubicBezTo>
                    <a:pt x="18" y="0"/>
                    <a:pt x="19" y="1"/>
                    <a:pt x="19" y="2"/>
                  </a:cubicBezTo>
                  <a:cubicBezTo>
                    <a:pt x="19" y="4"/>
                    <a:pt x="18" y="5"/>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20"/>
          <p:cNvGrpSpPr/>
          <p:nvPr/>
        </p:nvGrpSpPr>
        <p:grpSpPr>
          <a:xfrm>
            <a:off x="8380209" y="3960380"/>
            <a:ext cx="276489" cy="628580"/>
            <a:chOff x="5853113" y="3260726"/>
            <a:chExt cx="203200" cy="461962"/>
          </a:xfrm>
          <a:solidFill>
            <a:schemeClr val="accent6"/>
          </a:solidFill>
        </p:grpSpPr>
        <p:sp>
          <p:nvSpPr>
            <p:cNvPr id="22" name="Oval 15"/>
            <p:cNvSpPr>
              <a:spLocks noChangeArrowheads="1"/>
            </p:cNvSpPr>
            <p:nvPr/>
          </p:nvSpPr>
          <p:spPr bwMode="auto">
            <a:xfrm>
              <a:off x="5853113" y="3560763"/>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83"/>
            <p:cNvSpPr>
              <a:spLocks noEditPoints="1"/>
            </p:cNvSpPr>
            <p:nvPr/>
          </p:nvSpPr>
          <p:spPr bwMode="auto">
            <a:xfrm>
              <a:off x="5924550" y="3260726"/>
              <a:ext cx="131763" cy="390525"/>
            </a:xfrm>
            <a:custGeom>
              <a:avLst/>
              <a:gdLst>
                <a:gd name="T0" fmla="*/ 0 w 35"/>
                <a:gd name="T1" fmla="*/ 101 h 104"/>
                <a:gd name="T2" fmla="*/ 3 w 35"/>
                <a:gd name="T3" fmla="*/ 95 h 104"/>
                <a:gd name="T4" fmla="*/ 6 w 35"/>
                <a:gd name="T5" fmla="*/ 101 h 104"/>
                <a:gd name="T6" fmla="*/ 3 w 35"/>
                <a:gd name="T7" fmla="*/ 91 h 104"/>
                <a:gd name="T8" fmla="*/ 0 w 35"/>
                <a:gd name="T9" fmla="*/ 86 h 104"/>
                <a:gd name="T10" fmla="*/ 6 w 35"/>
                <a:gd name="T11" fmla="*/ 86 h 104"/>
                <a:gd name="T12" fmla="*/ 3 w 35"/>
                <a:gd name="T13" fmla="*/ 91 h 104"/>
                <a:gd name="T14" fmla="*/ 0 w 35"/>
                <a:gd name="T15" fmla="*/ 76 h 104"/>
                <a:gd name="T16" fmla="*/ 3 w 35"/>
                <a:gd name="T17" fmla="*/ 70 h 104"/>
                <a:gd name="T18" fmla="*/ 6 w 35"/>
                <a:gd name="T19" fmla="*/ 76 h 104"/>
                <a:gd name="T20" fmla="*/ 3 w 35"/>
                <a:gd name="T21" fmla="*/ 66 h 104"/>
                <a:gd name="T22" fmla="*/ 0 w 35"/>
                <a:gd name="T23" fmla="*/ 61 h 104"/>
                <a:gd name="T24" fmla="*/ 6 w 35"/>
                <a:gd name="T25" fmla="*/ 61 h 104"/>
                <a:gd name="T26" fmla="*/ 3 w 35"/>
                <a:gd name="T27" fmla="*/ 66 h 104"/>
                <a:gd name="T28" fmla="*/ 0 w 35"/>
                <a:gd name="T29" fmla="*/ 51 h 104"/>
                <a:gd name="T30" fmla="*/ 3 w 35"/>
                <a:gd name="T31" fmla="*/ 45 h 104"/>
                <a:gd name="T32" fmla="*/ 6 w 35"/>
                <a:gd name="T33" fmla="*/ 51 h 104"/>
                <a:gd name="T34" fmla="*/ 3 w 35"/>
                <a:gd name="T35" fmla="*/ 41 h 104"/>
                <a:gd name="T36" fmla="*/ 0 w 35"/>
                <a:gd name="T37" fmla="*/ 36 h 104"/>
                <a:gd name="T38" fmla="*/ 6 w 35"/>
                <a:gd name="T39" fmla="*/ 36 h 104"/>
                <a:gd name="T40" fmla="*/ 3 w 35"/>
                <a:gd name="T41" fmla="*/ 41 h 104"/>
                <a:gd name="T42" fmla="*/ 0 w 35"/>
                <a:gd name="T43" fmla="*/ 26 h 104"/>
                <a:gd name="T44" fmla="*/ 3 w 35"/>
                <a:gd name="T45" fmla="*/ 21 h 104"/>
                <a:gd name="T46" fmla="*/ 6 w 35"/>
                <a:gd name="T47" fmla="*/ 26 h 104"/>
                <a:gd name="T48" fmla="*/ 3 w 35"/>
                <a:gd name="T49" fmla="*/ 16 h 104"/>
                <a:gd name="T50" fmla="*/ 0 w 35"/>
                <a:gd name="T51" fmla="*/ 11 h 104"/>
                <a:gd name="T52" fmla="*/ 6 w 35"/>
                <a:gd name="T53" fmla="*/ 11 h 104"/>
                <a:gd name="T54" fmla="*/ 3 w 35"/>
                <a:gd name="T55" fmla="*/ 16 h 104"/>
                <a:gd name="T56" fmla="*/ 30 w 35"/>
                <a:gd name="T57" fmla="*/ 5 h 104"/>
                <a:gd name="T58" fmla="*/ 30 w 35"/>
                <a:gd name="T59" fmla="*/ 0 h 104"/>
                <a:gd name="T60" fmla="*/ 35 w 35"/>
                <a:gd name="T61" fmla="*/ 2 h 104"/>
                <a:gd name="T62" fmla="*/ 20 w 35"/>
                <a:gd name="T63" fmla="*/ 5 h 104"/>
                <a:gd name="T64" fmla="*/ 14 w 35"/>
                <a:gd name="T65" fmla="*/ 2 h 104"/>
                <a:gd name="T66" fmla="*/ 20 w 35"/>
                <a:gd name="T67" fmla="*/ 0 h 104"/>
                <a:gd name="T68" fmla="*/ 20 w 35"/>
                <a:gd name="T69" fmla="*/ 5 h 104"/>
                <a:gd name="T70" fmla="*/ 5 w 35"/>
                <a:gd name="T71" fmla="*/ 5 h 104"/>
                <a:gd name="T72" fmla="*/ 5 w 35"/>
                <a:gd name="T73" fmla="*/ 0 h 104"/>
                <a:gd name="T74" fmla="*/ 10 w 35"/>
                <a:gd name="T75"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04">
                  <a:moveTo>
                    <a:pt x="3" y="104"/>
                  </a:moveTo>
                  <a:cubicBezTo>
                    <a:pt x="2" y="104"/>
                    <a:pt x="0" y="102"/>
                    <a:pt x="0" y="101"/>
                  </a:cubicBezTo>
                  <a:cubicBezTo>
                    <a:pt x="0" y="98"/>
                    <a:pt x="0" y="98"/>
                    <a:pt x="0" y="98"/>
                  </a:cubicBezTo>
                  <a:cubicBezTo>
                    <a:pt x="0" y="97"/>
                    <a:pt x="2" y="95"/>
                    <a:pt x="3" y="95"/>
                  </a:cubicBezTo>
                  <a:cubicBezTo>
                    <a:pt x="5" y="95"/>
                    <a:pt x="6" y="97"/>
                    <a:pt x="6" y="98"/>
                  </a:cubicBezTo>
                  <a:cubicBezTo>
                    <a:pt x="6" y="101"/>
                    <a:pt x="6" y="101"/>
                    <a:pt x="6" y="101"/>
                  </a:cubicBezTo>
                  <a:cubicBezTo>
                    <a:pt x="6" y="102"/>
                    <a:pt x="5" y="104"/>
                    <a:pt x="3" y="104"/>
                  </a:cubicBezTo>
                  <a:close/>
                  <a:moveTo>
                    <a:pt x="3" y="91"/>
                  </a:moveTo>
                  <a:cubicBezTo>
                    <a:pt x="2" y="91"/>
                    <a:pt x="0" y="90"/>
                    <a:pt x="0" y="88"/>
                  </a:cubicBezTo>
                  <a:cubicBezTo>
                    <a:pt x="0" y="86"/>
                    <a:pt x="0" y="86"/>
                    <a:pt x="0" y="86"/>
                  </a:cubicBezTo>
                  <a:cubicBezTo>
                    <a:pt x="0" y="84"/>
                    <a:pt x="2" y="83"/>
                    <a:pt x="3" y="83"/>
                  </a:cubicBezTo>
                  <a:cubicBezTo>
                    <a:pt x="5" y="83"/>
                    <a:pt x="6" y="84"/>
                    <a:pt x="6" y="86"/>
                  </a:cubicBezTo>
                  <a:cubicBezTo>
                    <a:pt x="6" y="88"/>
                    <a:pt x="6" y="88"/>
                    <a:pt x="6" y="88"/>
                  </a:cubicBezTo>
                  <a:cubicBezTo>
                    <a:pt x="6" y="90"/>
                    <a:pt x="5" y="91"/>
                    <a:pt x="3" y="91"/>
                  </a:cubicBezTo>
                  <a:close/>
                  <a:moveTo>
                    <a:pt x="3" y="79"/>
                  </a:moveTo>
                  <a:cubicBezTo>
                    <a:pt x="2" y="79"/>
                    <a:pt x="0" y="78"/>
                    <a:pt x="0" y="76"/>
                  </a:cubicBezTo>
                  <a:cubicBezTo>
                    <a:pt x="0" y="73"/>
                    <a:pt x="0" y="73"/>
                    <a:pt x="0" y="73"/>
                  </a:cubicBezTo>
                  <a:cubicBezTo>
                    <a:pt x="0" y="72"/>
                    <a:pt x="2" y="70"/>
                    <a:pt x="3" y="70"/>
                  </a:cubicBezTo>
                  <a:cubicBezTo>
                    <a:pt x="5" y="70"/>
                    <a:pt x="6" y="72"/>
                    <a:pt x="6" y="73"/>
                  </a:cubicBezTo>
                  <a:cubicBezTo>
                    <a:pt x="6" y="76"/>
                    <a:pt x="6" y="76"/>
                    <a:pt x="6" y="76"/>
                  </a:cubicBezTo>
                  <a:cubicBezTo>
                    <a:pt x="6" y="78"/>
                    <a:pt x="5" y="79"/>
                    <a:pt x="3" y="79"/>
                  </a:cubicBezTo>
                  <a:close/>
                  <a:moveTo>
                    <a:pt x="3" y="66"/>
                  </a:moveTo>
                  <a:cubicBezTo>
                    <a:pt x="2" y="66"/>
                    <a:pt x="0" y="65"/>
                    <a:pt x="0" y="64"/>
                  </a:cubicBezTo>
                  <a:cubicBezTo>
                    <a:pt x="0" y="61"/>
                    <a:pt x="0" y="61"/>
                    <a:pt x="0" y="61"/>
                  </a:cubicBezTo>
                  <a:cubicBezTo>
                    <a:pt x="0" y="59"/>
                    <a:pt x="2" y="58"/>
                    <a:pt x="3" y="58"/>
                  </a:cubicBezTo>
                  <a:cubicBezTo>
                    <a:pt x="5" y="58"/>
                    <a:pt x="6" y="59"/>
                    <a:pt x="6" y="61"/>
                  </a:cubicBezTo>
                  <a:cubicBezTo>
                    <a:pt x="6" y="64"/>
                    <a:pt x="6" y="64"/>
                    <a:pt x="6" y="64"/>
                  </a:cubicBezTo>
                  <a:cubicBezTo>
                    <a:pt x="6" y="65"/>
                    <a:pt x="5" y="66"/>
                    <a:pt x="3" y="66"/>
                  </a:cubicBezTo>
                  <a:close/>
                  <a:moveTo>
                    <a:pt x="3" y="54"/>
                  </a:moveTo>
                  <a:cubicBezTo>
                    <a:pt x="2" y="54"/>
                    <a:pt x="0" y="53"/>
                    <a:pt x="0" y="51"/>
                  </a:cubicBezTo>
                  <a:cubicBezTo>
                    <a:pt x="0" y="48"/>
                    <a:pt x="0" y="48"/>
                    <a:pt x="0" y="48"/>
                  </a:cubicBezTo>
                  <a:cubicBezTo>
                    <a:pt x="0" y="47"/>
                    <a:pt x="2" y="45"/>
                    <a:pt x="3" y="45"/>
                  </a:cubicBezTo>
                  <a:cubicBezTo>
                    <a:pt x="5" y="45"/>
                    <a:pt x="6" y="47"/>
                    <a:pt x="6" y="48"/>
                  </a:cubicBezTo>
                  <a:cubicBezTo>
                    <a:pt x="6" y="51"/>
                    <a:pt x="6" y="51"/>
                    <a:pt x="6" y="51"/>
                  </a:cubicBezTo>
                  <a:cubicBezTo>
                    <a:pt x="6" y="53"/>
                    <a:pt x="5" y="54"/>
                    <a:pt x="3" y="54"/>
                  </a:cubicBezTo>
                  <a:close/>
                  <a:moveTo>
                    <a:pt x="3" y="41"/>
                  </a:moveTo>
                  <a:cubicBezTo>
                    <a:pt x="2" y="41"/>
                    <a:pt x="0" y="40"/>
                    <a:pt x="0" y="39"/>
                  </a:cubicBezTo>
                  <a:cubicBezTo>
                    <a:pt x="0" y="36"/>
                    <a:pt x="0" y="36"/>
                    <a:pt x="0" y="36"/>
                  </a:cubicBezTo>
                  <a:cubicBezTo>
                    <a:pt x="0" y="34"/>
                    <a:pt x="2" y="33"/>
                    <a:pt x="3" y="33"/>
                  </a:cubicBezTo>
                  <a:cubicBezTo>
                    <a:pt x="5" y="33"/>
                    <a:pt x="6" y="34"/>
                    <a:pt x="6" y="36"/>
                  </a:cubicBezTo>
                  <a:cubicBezTo>
                    <a:pt x="6" y="39"/>
                    <a:pt x="6" y="39"/>
                    <a:pt x="6" y="39"/>
                  </a:cubicBezTo>
                  <a:cubicBezTo>
                    <a:pt x="6" y="40"/>
                    <a:pt x="5" y="41"/>
                    <a:pt x="3" y="41"/>
                  </a:cubicBezTo>
                  <a:close/>
                  <a:moveTo>
                    <a:pt x="3" y="29"/>
                  </a:moveTo>
                  <a:cubicBezTo>
                    <a:pt x="2" y="29"/>
                    <a:pt x="0" y="28"/>
                    <a:pt x="0" y="26"/>
                  </a:cubicBezTo>
                  <a:cubicBezTo>
                    <a:pt x="0" y="23"/>
                    <a:pt x="0" y="23"/>
                    <a:pt x="0" y="23"/>
                  </a:cubicBezTo>
                  <a:cubicBezTo>
                    <a:pt x="0" y="22"/>
                    <a:pt x="2" y="21"/>
                    <a:pt x="3" y="21"/>
                  </a:cubicBezTo>
                  <a:cubicBezTo>
                    <a:pt x="5" y="21"/>
                    <a:pt x="6" y="22"/>
                    <a:pt x="6" y="23"/>
                  </a:cubicBezTo>
                  <a:cubicBezTo>
                    <a:pt x="6" y="26"/>
                    <a:pt x="6" y="26"/>
                    <a:pt x="6" y="26"/>
                  </a:cubicBezTo>
                  <a:cubicBezTo>
                    <a:pt x="6" y="28"/>
                    <a:pt x="5" y="29"/>
                    <a:pt x="3" y="29"/>
                  </a:cubicBezTo>
                  <a:close/>
                  <a:moveTo>
                    <a:pt x="3" y="16"/>
                  </a:moveTo>
                  <a:cubicBezTo>
                    <a:pt x="2" y="16"/>
                    <a:pt x="0" y="15"/>
                    <a:pt x="0" y="14"/>
                  </a:cubicBezTo>
                  <a:cubicBezTo>
                    <a:pt x="0" y="11"/>
                    <a:pt x="0" y="11"/>
                    <a:pt x="0" y="11"/>
                  </a:cubicBezTo>
                  <a:cubicBezTo>
                    <a:pt x="0" y="9"/>
                    <a:pt x="2" y="8"/>
                    <a:pt x="3" y="8"/>
                  </a:cubicBezTo>
                  <a:cubicBezTo>
                    <a:pt x="5" y="8"/>
                    <a:pt x="6" y="9"/>
                    <a:pt x="6" y="11"/>
                  </a:cubicBezTo>
                  <a:cubicBezTo>
                    <a:pt x="6" y="14"/>
                    <a:pt x="6" y="14"/>
                    <a:pt x="6" y="14"/>
                  </a:cubicBezTo>
                  <a:cubicBezTo>
                    <a:pt x="6" y="15"/>
                    <a:pt x="5" y="16"/>
                    <a:pt x="3" y="16"/>
                  </a:cubicBezTo>
                  <a:close/>
                  <a:moveTo>
                    <a:pt x="32" y="5"/>
                  </a:moveTo>
                  <a:cubicBezTo>
                    <a:pt x="30" y="5"/>
                    <a:pt x="30" y="5"/>
                    <a:pt x="30" y="5"/>
                  </a:cubicBezTo>
                  <a:cubicBezTo>
                    <a:pt x="28" y="5"/>
                    <a:pt x="27" y="4"/>
                    <a:pt x="27" y="2"/>
                  </a:cubicBezTo>
                  <a:cubicBezTo>
                    <a:pt x="27" y="1"/>
                    <a:pt x="28" y="0"/>
                    <a:pt x="30" y="0"/>
                  </a:cubicBezTo>
                  <a:cubicBezTo>
                    <a:pt x="32" y="0"/>
                    <a:pt x="32" y="0"/>
                    <a:pt x="32" y="0"/>
                  </a:cubicBezTo>
                  <a:cubicBezTo>
                    <a:pt x="34" y="0"/>
                    <a:pt x="35" y="1"/>
                    <a:pt x="35" y="2"/>
                  </a:cubicBezTo>
                  <a:cubicBezTo>
                    <a:pt x="35" y="4"/>
                    <a:pt x="34" y="5"/>
                    <a:pt x="32" y="5"/>
                  </a:cubicBezTo>
                  <a:close/>
                  <a:moveTo>
                    <a:pt x="20" y="5"/>
                  </a:moveTo>
                  <a:cubicBezTo>
                    <a:pt x="17" y="5"/>
                    <a:pt x="17" y="5"/>
                    <a:pt x="17" y="5"/>
                  </a:cubicBezTo>
                  <a:cubicBezTo>
                    <a:pt x="16" y="5"/>
                    <a:pt x="14" y="4"/>
                    <a:pt x="14" y="2"/>
                  </a:cubicBezTo>
                  <a:cubicBezTo>
                    <a:pt x="14" y="1"/>
                    <a:pt x="16" y="0"/>
                    <a:pt x="17" y="0"/>
                  </a:cubicBezTo>
                  <a:cubicBezTo>
                    <a:pt x="20" y="0"/>
                    <a:pt x="20" y="0"/>
                    <a:pt x="20" y="0"/>
                  </a:cubicBezTo>
                  <a:cubicBezTo>
                    <a:pt x="21" y="0"/>
                    <a:pt x="23" y="1"/>
                    <a:pt x="23" y="2"/>
                  </a:cubicBezTo>
                  <a:cubicBezTo>
                    <a:pt x="23" y="4"/>
                    <a:pt x="21" y="5"/>
                    <a:pt x="20" y="5"/>
                  </a:cubicBezTo>
                  <a:close/>
                  <a:moveTo>
                    <a:pt x="7" y="5"/>
                  </a:moveTo>
                  <a:cubicBezTo>
                    <a:pt x="5" y="5"/>
                    <a:pt x="5" y="5"/>
                    <a:pt x="5" y="5"/>
                  </a:cubicBezTo>
                  <a:cubicBezTo>
                    <a:pt x="3" y="5"/>
                    <a:pt x="2" y="4"/>
                    <a:pt x="2" y="2"/>
                  </a:cubicBezTo>
                  <a:cubicBezTo>
                    <a:pt x="2" y="1"/>
                    <a:pt x="3" y="0"/>
                    <a:pt x="5" y="0"/>
                  </a:cubicBezTo>
                  <a:cubicBezTo>
                    <a:pt x="7" y="0"/>
                    <a:pt x="7" y="0"/>
                    <a:pt x="7" y="0"/>
                  </a:cubicBezTo>
                  <a:cubicBezTo>
                    <a:pt x="9" y="0"/>
                    <a:pt x="10" y="1"/>
                    <a:pt x="10" y="2"/>
                  </a:cubicBezTo>
                  <a:cubicBezTo>
                    <a:pt x="10" y="4"/>
                    <a:pt x="9"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9" name="Group 28"/>
          <p:cNvGrpSpPr/>
          <p:nvPr/>
        </p:nvGrpSpPr>
        <p:grpSpPr>
          <a:xfrm>
            <a:off x="3374937" y="3654939"/>
            <a:ext cx="584091" cy="584091"/>
            <a:chOff x="2174593" y="3036249"/>
            <a:chExt cx="429265" cy="429265"/>
          </a:xfrm>
        </p:grpSpPr>
        <p:sp>
          <p:nvSpPr>
            <p:cNvPr id="30" name="Shape 4594"/>
            <p:cNvSpPr/>
            <p:nvPr/>
          </p:nvSpPr>
          <p:spPr>
            <a:xfrm>
              <a:off x="2174593" y="3036249"/>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Shape 4595"/>
            <p:cNvSpPr/>
            <p:nvPr/>
          </p:nvSpPr>
          <p:spPr>
            <a:xfrm>
              <a:off x="2310528" y="3138456"/>
              <a:ext cx="157396" cy="224850"/>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Text Placeholder 2"/>
          <p:cNvSpPr txBox="1">
            <a:spLocks/>
          </p:cNvSpPr>
          <p:nvPr/>
        </p:nvSpPr>
        <p:spPr>
          <a:xfrm>
            <a:off x="2104865" y="3794010"/>
            <a:ext cx="1272085"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01</a:t>
            </a:r>
          </a:p>
        </p:txBody>
      </p:sp>
      <p:sp>
        <p:nvSpPr>
          <p:cNvPr id="33" name="Text Placeholder 2"/>
          <p:cNvSpPr txBox="1">
            <a:spLocks/>
          </p:cNvSpPr>
          <p:nvPr/>
        </p:nvSpPr>
        <p:spPr>
          <a:xfrm>
            <a:off x="3273265" y="2540770"/>
            <a:ext cx="1263737"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02</a:t>
            </a:r>
          </a:p>
        </p:txBody>
      </p:sp>
      <p:sp>
        <p:nvSpPr>
          <p:cNvPr id="34" name="Text Placeholder 2"/>
          <p:cNvSpPr txBox="1">
            <a:spLocks/>
          </p:cNvSpPr>
          <p:nvPr/>
        </p:nvSpPr>
        <p:spPr>
          <a:xfrm>
            <a:off x="6005758" y="1553328"/>
            <a:ext cx="1246456"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03</a:t>
            </a:r>
          </a:p>
        </p:txBody>
      </p:sp>
      <p:sp>
        <p:nvSpPr>
          <p:cNvPr id="35" name="Text Placeholder 2"/>
          <p:cNvSpPr txBox="1">
            <a:spLocks/>
          </p:cNvSpPr>
          <p:nvPr/>
        </p:nvSpPr>
        <p:spPr>
          <a:xfrm>
            <a:off x="7492416" y="1996694"/>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04</a:t>
            </a:r>
          </a:p>
        </p:txBody>
      </p:sp>
      <p:sp>
        <p:nvSpPr>
          <p:cNvPr id="36" name="Text Placeholder 2"/>
          <p:cNvSpPr txBox="1">
            <a:spLocks/>
          </p:cNvSpPr>
          <p:nvPr/>
        </p:nvSpPr>
        <p:spPr>
          <a:xfrm>
            <a:off x="8911585" y="2866628"/>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05</a:t>
            </a:r>
          </a:p>
        </p:txBody>
      </p:sp>
      <p:sp>
        <p:nvSpPr>
          <p:cNvPr id="37" name="Text Placeholder 2"/>
          <p:cNvSpPr txBox="1">
            <a:spLocks/>
          </p:cNvSpPr>
          <p:nvPr/>
        </p:nvSpPr>
        <p:spPr>
          <a:xfrm>
            <a:off x="9350032" y="3774827"/>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7"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06</a:t>
            </a:r>
          </a:p>
        </p:txBody>
      </p:sp>
      <p:grpSp>
        <p:nvGrpSpPr>
          <p:cNvPr id="38" name="Group 37"/>
          <p:cNvGrpSpPr/>
          <p:nvPr/>
        </p:nvGrpSpPr>
        <p:grpSpPr>
          <a:xfrm>
            <a:off x="6889323" y="1907873"/>
            <a:ext cx="584091" cy="584091"/>
            <a:chOff x="4757417" y="1752280"/>
            <a:chExt cx="429265" cy="429265"/>
          </a:xfrm>
        </p:grpSpPr>
        <p:sp>
          <p:nvSpPr>
            <p:cNvPr id="39" name="Shape 4594"/>
            <p:cNvSpPr/>
            <p:nvPr/>
          </p:nvSpPr>
          <p:spPr>
            <a:xfrm>
              <a:off x="4757417" y="1752280"/>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Shape 2701"/>
            <p:cNvSpPr/>
            <p:nvPr/>
          </p:nvSpPr>
          <p:spPr>
            <a:xfrm>
              <a:off x="4878312" y="1839970"/>
              <a:ext cx="178348" cy="251272"/>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40"/>
          <p:cNvGrpSpPr/>
          <p:nvPr/>
        </p:nvGrpSpPr>
        <p:grpSpPr>
          <a:xfrm>
            <a:off x="8321016" y="2801710"/>
            <a:ext cx="584091" cy="584091"/>
            <a:chOff x="5809610" y="2409186"/>
            <a:chExt cx="429265" cy="429265"/>
          </a:xfrm>
        </p:grpSpPr>
        <p:sp>
          <p:nvSpPr>
            <p:cNvPr id="42" name="Shape 4594"/>
            <p:cNvSpPr/>
            <p:nvPr/>
          </p:nvSpPr>
          <p:spPr>
            <a:xfrm>
              <a:off x="5809610" y="2409186"/>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Shape 812"/>
            <p:cNvSpPr/>
            <p:nvPr/>
          </p:nvSpPr>
          <p:spPr>
            <a:xfrm>
              <a:off x="5911112" y="2534493"/>
              <a:ext cx="231972" cy="18881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8753901" y="3668334"/>
            <a:ext cx="584091" cy="584091"/>
            <a:chOff x="6127750" y="3046093"/>
            <a:chExt cx="429265" cy="429265"/>
          </a:xfrm>
        </p:grpSpPr>
        <p:sp>
          <p:nvSpPr>
            <p:cNvPr id="45" name="Shape 4594"/>
            <p:cNvSpPr/>
            <p:nvPr/>
          </p:nvSpPr>
          <p:spPr>
            <a:xfrm>
              <a:off x="6127750" y="3046093"/>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Shape 819"/>
            <p:cNvSpPr/>
            <p:nvPr/>
          </p:nvSpPr>
          <p:spPr>
            <a:xfrm>
              <a:off x="6242119" y="3144806"/>
              <a:ext cx="199861" cy="22485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8" name="Group 47"/>
          <p:cNvGrpSpPr/>
          <p:nvPr/>
        </p:nvGrpSpPr>
        <p:grpSpPr>
          <a:xfrm>
            <a:off x="4549968" y="2397775"/>
            <a:ext cx="584092" cy="584091"/>
            <a:chOff x="3038158" y="2112323"/>
            <a:chExt cx="429266" cy="429265"/>
          </a:xfrm>
        </p:grpSpPr>
        <p:sp>
          <p:nvSpPr>
            <p:cNvPr id="49" name="Shape 4594"/>
            <p:cNvSpPr/>
            <p:nvPr/>
          </p:nvSpPr>
          <p:spPr>
            <a:xfrm>
              <a:off x="3038158" y="2112323"/>
              <a:ext cx="429266"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3195604" y="2193483"/>
              <a:ext cx="111631" cy="291645"/>
              <a:chOff x="3197985" y="2200626"/>
              <a:chExt cx="111631" cy="291645"/>
            </a:xfrm>
          </p:grpSpPr>
          <p:sp>
            <p:nvSpPr>
              <p:cNvPr id="51" name="Shape 2325"/>
              <p:cNvSpPr/>
              <p:nvPr/>
            </p:nvSpPr>
            <p:spPr>
              <a:xfrm>
                <a:off x="3197985" y="2200626"/>
                <a:ext cx="111631" cy="291645"/>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2326"/>
              <p:cNvSpPr/>
              <p:nvPr/>
            </p:nvSpPr>
            <p:spPr>
              <a:xfrm>
                <a:off x="3203753" y="2206918"/>
                <a:ext cx="100054" cy="137577"/>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3" name="Group 52"/>
          <p:cNvGrpSpPr/>
          <p:nvPr/>
        </p:nvGrpSpPr>
        <p:grpSpPr>
          <a:xfrm>
            <a:off x="5409673" y="1454932"/>
            <a:ext cx="584091" cy="584091"/>
            <a:chOff x="3669980" y="1419400"/>
            <a:chExt cx="429265" cy="429265"/>
          </a:xfrm>
        </p:grpSpPr>
        <p:sp>
          <p:nvSpPr>
            <p:cNvPr id="54" name="Shape 4594"/>
            <p:cNvSpPr/>
            <p:nvPr/>
          </p:nvSpPr>
          <p:spPr>
            <a:xfrm>
              <a:off x="3669980" y="1419400"/>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Shape 626"/>
            <p:cNvSpPr/>
            <p:nvPr/>
          </p:nvSpPr>
          <p:spPr>
            <a:xfrm>
              <a:off x="3758324" y="1517089"/>
              <a:ext cx="255751" cy="225062"/>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2" name="Group 61"/>
          <p:cNvGrpSpPr/>
          <p:nvPr/>
        </p:nvGrpSpPr>
        <p:grpSpPr>
          <a:xfrm>
            <a:off x="5119264" y="3583244"/>
            <a:ext cx="2620222" cy="2640639"/>
            <a:chOff x="4441601" y="3696149"/>
            <a:chExt cx="3055938" cy="3079750"/>
          </a:xfrm>
        </p:grpSpPr>
        <p:sp>
          <p:nvSpPr>
            <p:cNvPr id="59" name="AutoShape 3"/>
            <p:cNvSpPr>
              <a:spLocks noChangeAspect="1" noChangeArrowheads="1" noTextEdit="1"/>
            </p:cNvSpPr>
            <p:nvPr/>
          </p:nvSpPr>
          <p:spPr bwMode="auto">
            <a:xfrm>
              <a:off x="4441601" y="3707261"/>
              <a:ext cx="3035300" cy="2971800"/>
            </a:xfrm>
            <a:prstGeom prst="rect">
              <a:avLst/>
            </a:prstGeom>
            <a:noFill/>
            <a:ln w="9525">
              <a:noFill/>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5"/>
            <p:cNvSpPr>
              <a:spLocks/>
            </p:cNvSpPr>
            <p:nvPr/>
          </p:nvSpPr>
          <p:spPr bwMode="auto">
            <a:xfrm>
              <a:off x="4441601" y="369614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1"/>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6"/>
            <p:cNvSpPr>
              <a:spLocks noEditPoints="1"/>
            </p:cNvSpPr>
            <p:nvPr/>
          </p:nvSpPr>
          <p:spPr bwMode="auto">
            <a:xfrm>
              <a:off x="4536851" y="375012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chemeClr val="bg1">
                <a:lumMod val="95000"/>
              </a:schemeClr>
            </a:solidFill>
            <a:ln w="27" cap="flat">
              <a:solidFill>
                <a:srgbClr val="FFFFFF"/>
              </a:solidFill>
              <a:prstDash val="solid"/>
              <a:miter lim="800000"/>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1"/>
          <p:cNvSpPr txBox="1"/>
          <p:nvPr/>
        </p:nvSpPr>
        <p:spPr>
          <a:xfrm>
            <a:off x="1133549" y="6102496"/>
            <a:ext cx="10582202" cy="641779"/>
          </a:xfrm>
          <a:prstGeom prst="rect">
            <a:avLst/>
          </a:prstGeom>
          <a:noFill/>
        </p:spPr>
        <p:txBody>
          <a:bodyPr wrap="square" rtlCol="0">
            <a:spAutoFit/>
          </a:bodyPr>
          <a:lstStyle/>
          <a:p>
            <a:pPr algn="just">
              <a:lnSpc>
                <a:spcPct val="150000"/>
              </a:lnSpc>
            </a:pPr>
            <a:r>
              <a:rPr lang="en-US" altLang="zh-CN"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donWakamare dimasa quosam santLoirem ipsume koler sit denimaOstebus daname lovera don yakamare dimasa qm santLorem ipsume denima dalam Ostebus daname lovera dono pakama dalaman. </a:t>
            </a:r>
            <a:endParaRPr lang="id-ID" altLang="zh-CN"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7"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571959119"/>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7000"/>
                            </p:stCondLst>
                            <p:childTnLst>
                              <p:par>
                                <p:cTn id="59" presetID="22" presetClass="entr" presetSubtype="4"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7500"/>
                            </p:stCondLst>
                            <p:childTnLst>
                              <p:par>
                                <p:cTn id="63" presetID="10" presetClass="entr" presetSubtype="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par>
                          <p:cTn id="70" fill="hold">
                            <p:stCondLst>
                              <p:cond delay="8500"/>
                            </p:stCondLst>
                            <p:childTnLst>
                              <p:par>
                                <p:cTn id="71" presetID="22" presetClass="entr" presetSubtype="4"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childTnLst>
                          </p:cTn>
                        </p:par>
                        <p:par>
                          <p:cTn id="74" fill="hold">
                            <p:stCondLst>
                              <p:cond delay="9000"/>
                            </p:stCondLst>
                            <p:childTnLst>
                              <p:par>
                                <p:cTn id="75" presetID="10" presetClass="entr" presetSubtype="0"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p:stCondLst>
                              <p:cond delay="9500"/>
                            </p:stCondLst>
                            <p:childTnLst>
                              <p:par>
                                <p:cTn id="79" presetID="22" presetClass="entr" presetSubtype="8"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childTnLst>
                          </p:cTn>
                        </p:par>
                        <p:par>
                          <p:cTn id="82" fill="hold">
                            <p:stCondLst>
                              <p:cond delay="10000"/>
                            </p:stCondLst>
                            <p:childTnLst>
                              <p:par>
                                <p:cTn id="83" presetID="22" presetClass="entr" presetSubtype="1"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wipe(up)">
                                      <p:cBhvr>
                                        <p:cTn id="8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06253" y="2222353"/>
            <a:ext cx="3448412" cy="3446976"/>
            <a:chOff x="4462135" y="2107235"/>
            <a:chExt cx="3269785" cy="3268423"/>
          </a:xfrm>
        </p:grpSpPr>
        <p:grpSp>
          <p:nvGrpSpPr>
            <p:cNvPr id="15" name="Group 14"/>
            <p:cNvGrpSpPr/>
            <p:nvPr/>
          </p:nvGrpSpPr>
          <p:grpSpPr>
            <a:xfrm>
              <a:off x="4462135" y="2107235"/>
              <a:ext cx="3269785" cy="3268423"/>
              <a:chOff x="4462135" y="2107235"/>
              <a:chExt cx="3269785" cy="3268423"/>
            </a:xfrm>
          </p:grpSpPr>
          <p:sp>
            <p:nvSpPr>
              <p:cNvPr id="5" name="Shape 1135"/>
              <p:cNvSpPr/>
              <p:nvPr/>
            </p:nvSpPr>
            <p:spPr>
              <a:xfrm rot="10800000">
                <a:off x="4462135" y="2107235"/>
                <a:ext cx="3269785" cy="32684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w="25400">
                <a:solidFill>
                  <a:schemeClr val="accent1"/>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Shape 1139"/>
              <p:cNvSpPr/>
              <p:nvPr/>
            </p:nvSpPr>
            <p:spPr>
              <a:xfrm rot="1790900">
                <a:off x="5372437" y="3107985"/>
                <a:ext cx="1484498" cy="128562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Text Placeholder 2"/>
            <p:cNvSpPr txBox="1">
              <a:spLocks/>
            </p:cNvSpPr>
            <p:nvPr/>
          </p:nvSpPr>
          <p:spPr>
            <a:xfrm>
              <a:off x="5136908" y="364778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87">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Internal</a:t>
              </a:r>
            </a:p>
            <a:p>
              <a:r>
                <a:rPr lang="en-GB" sz="1687">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Marketing</a:t>
              </a:r>
            </a:p>
          </p:txBody>
        </p:sp>
      </p:grpSp>
      <p:grpSp>
        <p:nvGrpSpPr>
          <p:cNvPr id="32" name="Group 31"/>
          <p:cNvGrpSpPr/>
          <p:nvPr/>
        </p:nvGrpSpPr>
        <p:grpSpPr>
          <a:xfrm>
            <a:off x="8013768" y="2184983"/>
            <a:ext cx="3116614" cy="861835"/>
            <a:chOff x="1603804" y="2296759"/>
            <a:chExt cx="2955174" cy="817192"/>
          </a:xfrm>
        </p:grpSpPr>
        <p:sp>
          <p:nvSpPr>
            <p:cNvPr id="33" name="Text Placeholder 2"/>
            <p:cNvSpPr txBox="1">
              <a:spLocks/>
            </p:cNvSpPr>
            <p:nvPr/>
          </p:nvSpPr>
          <p:spPr>
            <a:xfrm>
              <a:off x="1603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Culture</a:t>
              </a:r>
            </a:p>
          </p:txBody>
        </p:sp>
        <p:sp>
          <p:nvSpPr>
            <p:cNvPr id="34" name="TextBox 33"/>
            <p:cNvSpPr txBox="1"/>
            <p:nvPr/>
          </p:nvSpPr>
          <p:spPr>
            <a:xfrm>
              <a:off x="1679271" y="2559832"/>
              <a:ext cx="2879707" cy="554119"/>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5" name="Group 34"/>
          <p:cNvGrpSpPr/>
          <p:nvPr/>
        </p:nvGrpSpPr>
        <p:grpSpPr>
          <a:xfrm>
            <a:off x="8804002" y="3523896"/>
            <a:ext cx="3116614" cy="861835"/>
            <a:chOff x="1603804" y="2296759"/>
            <a:chExt cx="2955174" cy="817192"/>
          </a:xfrm>
        </p:grpSpPr>
        <p:sp>
          <p:nvSpPr>
            <p:cNvPr id="36" name="Text Placeholder 2"/>
            <p:cNvSpPr txBox="1">
              <a:spLocks/>
            </p:cNvSpPr>
            <p:nvPr/>
          </p:nvSpPr>
          <p:spPr>
            <a:xfrm>
              <a:off x="1603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Quality</a:t>
              </a:r>
            </a:p>
          </p:txBody>
        </p:sp>
        <p:sp>
          <p:nvSpPr>
            <p:cNvPr id="37" name="TextBox 36"/>
            <p:cNvSpPr txBox="1"/>
            <p:nvPr/>
          </p:nvSpPr>
          <p:spPr>
            <a:xfrm>
              <a:off x="1679271" y="2559832"/>
              <a:ext cx="2879707" cy="554119"/>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8013768" y="4876632"/>
            <a:ext cx="3116614" cy="861835"/>
            <a:chOff x="1603804" y="2296759"/>
            <a:chExt cx="2955174" cy="817192"/>
          </a:xfrm>
        </p:grpSpPr>
        <p:sp>
          <p:nvSpPr>
            <p:cNvPr id="39" name="Text Placeholder 2"/>
            <p:cNvSpPr txBox="1">
              <a:spLocks/>
            </p:cNvSpPr>
            <p:nvPr/>
          </p:nvSpPr>
          <p:spPr>
            <a:xfrm>
              <a:off x="1603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Reward</a:t>
              </a:r>
            </a:p>
          </p:txBody>
        </p:sp>
        <p:sp>
          <p:nvSpPr>
            <p:cNvPr id="40" name="TextBox 39"/>
            <p:cNvSpPr txBox="1"/>
            <p:nvPr/>
          </p:nvSpPr>
          <p:spPr>
            <a:xfrm>
              <a:off x="1679271" y="2559832"/>
              <a:ext cx="2879707" cy="554119"/>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1719666" y="2184983"/>
            <a:ext cx="3115369" cy="861835"/>
            <a:chOff x="1679271" y="2296759"/>
            <a:chExt cx="2953993" cy="817192"/>
          </a:xfrm>
        </p:grpSpPr>
        <p:sp>
          <p:nvSpPr>
            <p:cNvPr id="42" name="Text Placeholder 2"/>
            <p:cNvSpPr txBox="1">
              <a:spLocks/>
            </p:cNvSpPr>
            <p:nvPr/>
          </p:nvSpPr>
          <p:spPr>
            <a:xfrm>
              <a:off x="2619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Staff</a:t>
              </a:r>
            </a:p>
          </p:txBody>
        </p:sp>
        <p:sp>
          <p:nvSpPr>
            <p:cNvPr id="43" name="TextBox 42"/>
            <p:cNvSpPr txBox="1"/>
            <p:nvPr/>
          </p:nvSpPr>
          <p:spPr>
            <a:xfrm>
              <a:off x="1679271" y="2559832"/>
              <a:ext cx="2879707" cy="554119"/>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942826" y="3525025"/>
            <a:ext cx="3115369" cy="861835"/>
            <a:chOff x="1679271" y="2296759"/>
            <a:chExt cx="2953993" cy="817192"/>
          </a:xfrm>
        </p:grpSpPr>
        <p:sp>
          <p:nvSpPr>
            <p:cNvPr id="45" name="Text Placeholder 2"/>
            <p:cNvSpPr txBox="1">
              <a:spLocks/>
            </p:cNvSpPr>
            <p:nvPr/>
          </p:nvSpPr>
          <p:spPr>
            <a:xfrm>
              <a:off x="2619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Motivation</a:t>
              </a:r>
            </a:p>
          </p:txBody>
        </p:sp>
        <p:sp>
          <p:nvSpPr>
            <p:cNvPr id="46" name="TextBox 45"/>
            <p:cNvSpPr txBox="1"/>
            <p:nvPr/>
          </p:nvSpPr>
          <p:spPr>
            <a:xfrm>
              <a:off x="1679271" y="2559832"/>
              <a:ext cx="2879707" cy="554119"/>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7" name="Group 46"/>
          <p:cNvGrpSpPr/>
          <p:nvPr/>
        </p:nvGrpSpPr>
        <p:grpSpPr>
          <a:xfrm>
            <a:off x="1719666" y="4882953"/>
            <a:ext cx="3115369" cy="861835"/>
            <a:chOff x="1679271" y="2296759"/>
            <a:chExt cx="2953993" cy="817192"/>
          </a:xfrm>
        </p:grpSpPr>
        <p:sp>
          <p:nvSpPr>
            <p:cNvPr id="48" name="Text Placeholder 2"/>
            <p:cNvSpPr txBox="1">
              <a:spLocks/>
            </p:cNvSpPr>
            <p:nvPr/>
          </p:nvSpPr>
          <p:spPr>
            <a:xfrm>
              <a:off x="2619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Training</a:t>
              </a:r>
            </a:p>
          </p:txBody>
        </p:sp>
        <p:sp>
          <p:nvSpPr>
            <p:cNvPr id="49" name="TextBox 48"/>
            <p:cNvSpPr txBox="1"/>
            <p:nvPr/>
          </p:nvSpPr>
          <p:spPr>
            <a:xfrm>
              <a:off x="1679271" y="2559832"/>
              <a:ext cx="2879707" cy="554119"/>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4933221" y="1982278"/>
            <a:ext cx="1457311" cy="1262077"/>
            <a:chOff x="4677346" y="1879596"/>
            <a:chExt cx="1381823" cy="1196702"/>
          </a:xfrm>
        </p:grpSpPr>
        <p:sp>
          <p:nvSpPr>
            <p:cNvPr id="11" name="Shape 1157"/>
            <p:cNvSpPr/>
            <p:nvPr/>
          </p:nvSpPr>
          <p:spPr>
            <a:xfrm rot="1790900">
              <a:off x="4677346" y="1879596"/>
              <a:ext cx="1381823" cy="1196702"/>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1"/>
            <p:cNvSpPr>
              <a:spLocks noEditPoints="1"/>
            </p:cNvSpPr>
            <p:nvPr/>
          </p:nvSpPr>
          <p:spPr bwMode="auto">
            <a:xfrm>
              <a:off x="5064572" y="2224733"/>
              <a:ext cx="587184" cy="486035"/>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6468214" y="4661607"/>
            <a:ext cx="1457316" cy="1262061"/>
            <a:chOff x="6132827" y="4420137"/>
            <a:chExt cx="1381827" cy="1196686"/>
          </a:xfrm>
        </p:grpSpPr>
        <p:sp>
          <p:nvSpPr>
            <p:cNvPr id="8" name="Shape 1148"/>
            <p:cNvSpPr/>
            <p:nvPr/>
          </p:nvSpPr>
          <p:spPr>
            <a:xfrm rot="1790900">
              <a:off x="6132827" y="4420137"/>
              <a:ext cx="1381827" cy="1196686"/>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4"/>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54"/>
            <p:cNvSpPr>
              <a:spLocks noEditPoints="1"/>
            </p:cNvSpPr>
            <p:nvPr/>
          </p:nvSpPr>
          <p:spPr bwMode="auto">
            <a:xfrm>
              <a:off x="6589659" y="4809873"/>
              <a:ext cx="468847" cy="483971"/>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4940505" y="4646753"/>
            <a:ext cx="1457307" cy="1262071"/>
            <a:chOff x="4684253" y="4406052"/>
            <a:chExt cx="1381819" cy="1196696"/>
          </a:xfrm>
        </p:grpSpPr>
        <p:sp>
          <p:nvSpPr>
            <p:cNvPr id="9" name="Shape 1151"/>
            <p:cNvSpPr/>
            <p:nvPr/>
          </p:nvSpPr>
          <p:spPr>
            <a:xfrm rot="1790900">
              <a:off x="4684253" y="4406052"/>
              <a:ext cx="1381819" cy="1196696"/>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5"/>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2"/>
            <p:cNvSpPr>
              <a:spLocks noChangeArrowheads="1"/>
            </p:cNvSpPr>
            <p:nvPr/>
          </p:nvSpPr>
          <p:spPr bwMode="auto">
            <a:xfrm>
              <a:off x="5116864" y="4775933"/>
              <a:ext cx="501549" cy="501549"/>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2" name="Group 11"/>
          <p:cNvGrpSpPr/>
          <p:nvPr/>
        </p:nvGrpSpPr>
        <p:grpSpPr>
          <a:xfrm>
            <a:off x="4156839" y="3335279"/>
            <a:ext cx="1457311" cy="1262061"/>
            <a:chOff x="3941180" y="3162512"/>
            <a:chExt cx="1381823" cy="1196686"/>
          </a:xfrm>
        </p:grpSpPr>
        <p:sp>
          <p:nvSpPr>
            <p:cNvPr id="10" name="Shape 1154"/>
            <p:cNvSpPr/>
            <p:nvPr/>
          </p:nvSpPr>
          <p:spPr>
            <a:xfrm rot="1790900">
              <a:off x="3941180" y="3162512"/>
              <a:ext cx="1381823" cy="1196686"/>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54"/>
            <p:cNvGrpSpPr/>
            <p:nvPr/>
          </p:nvGrpSpPr>
          <p:grpSpPr>
            <a:xfrm>
              <a:off x="4370992" y="3576180"/>
              <a:ext cx="502461" cy="383171"/>
              <a:chOff x="4914900" y="1812925"/>
              <a:chExt cx="441326" cy="336550"/>
            </a:xfrm>
            <a:solidFill>
              <a:schemeClr val="bg1"/>
            </a:solidFill>
          </p:grpSpPr>
          <p:sp>
            <p:nvSpPr>
              <p:cNvPr id="56" name="Freeform 5"/>
              <p:cNvSpPr>
                <a:spLocks/>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Freeform 6"/>
              <p:cNvSpPr>
                <a:spLocks/>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Freeform 7"/>
              <p:cNvSpPr>
                <a:spLocks/>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Freeform 8"/>
              <p:cNvSpPr>
                <a:spLocks/>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9"/>
              <p:cNvSpPr>
                <a:spLocks/>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3" name="Group 12"/>
          <p:cNvGrpSpPr/>
          <p:nvPr/>
        </p:nvGrpSpPr>
        <p:grpSpPr>
          <a:xfrm>
            <a:off x="6466323" y="1987732"/>
            <a:ext cx="1457306" cy="1262062"/>
            <a:chOff x="6131034" y="1884768"/>
            <a:chExt cx="1381818" cy="1196687"/>
          </a:xfrm>
        </p:grpSpPr>
        <p:sp>
          <p:nvSpPr>
            <p:cNvPr id="6" name="Shape 1142"/>
            <p:cNvSpPr/>
            <p:nvPr/>
          </p:nvSpPr>
          <p:spPr>
            <a:xfrm rot="1790900">
              <a:off x="6131034" y="1884768"/>
              <a:ext cx="1381818" cy="1196687"/>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37"/>
            <p:cNvSpPr>
              <a:spLocks noEditPoints="1"/>
            </p:cNvSpPr>
            <p:nvPr/>
          </p:nvSpPr>
          <p:spPr bwMode="auto">
            <a:xfrm>
              <a:off x="6554399" y="2191871"/>
              <a:ext cx="564445" cy="560532"/>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4" name="Group 13"/>
          <p:cNvGrpSpPr/>
          <p:nvPr/>
        </p:nvGrpSpPr>
        <p:grpSpPr>
          <a:xfrm>
            <a:off x="7244597" y="3308606"/>
            <a:ext cx="1457316" cy="1262076"/>
            <a:chOff x="6868993" y="3137220"/>
            <a:chExt cx="1381827" cy="1196701"/>
          </a:xfrm>
        </p:grpSpPr>
        <p:sp>
          <p:nvSpPr>
            <p:cNvPr id="7" name="Shape 1145"/>
            <p:cNvSpPr/>
            <p:nvPr/>
          </p:nvSpPr>
          <p:spPr>
            <a:xfrm rot="1790900">
              <a:off x="6868993" y="3137220"/>
              <a:ext cx="1381827" cy="119670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51"/>
            <p:cNvSpPr>
              <a:spLocks noEditPoints="1"/>
            </p:cNvSpPr>
            <p:nvPr/>
          </p:nvSpPr>
          <p:spPr bwMode="auto">
            <a:xfrm>
              <a:off x="7296534" y="3515468"/>
              <a:ext cx="532878" cy="440204"/>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2"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466618838"/>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500"/>
                                        <p:tgtEl>
                                          <p:spTgt spid="44"/>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26"/>
          <p:cNvSpPr>
            <a:spLocks/>
          </p:cNvSpPr>
          <p:nvPr/>
        </p:nvSpPr>
        <p:spPr bwMode="auto">
          <a:xfrm>
            <a:off x="2885896" y="1904478"/>
            <a:ext cx="3412460" cy="1672999"/>
          </a:xfrm>
          <a:custGeom>
            <a:avLst/>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Freeform 1132"/>
          <p:cNvSpPr>
            <a:spLocks/>
          </p:cNvSpPr>
          <p:nvPr/>
        </p:nvSpPr>
        <p:spPr bwMode="auto">
          <a:xfrm>
            <a:off x="2885896" y="4077084"/>
            <a:ext cx="3412460" cy="1668416"/>
          </a:xfrm>
          <a:custGeom>
            <a:avLst/>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1137"/>
          <p:cNvSpPr>
            <a:spLocks/>
          </p:cNvSpPr>
          <p:nvPr/>
        </p:nvSpPr>
        <p:spPr bwMode="auto">
          <a:xfrm>
            <a:off x="6889636" y="1904478"/>
            <a:ext cx="3412460" cy="1672999"/>
          </a:xfrm>
          <a:custGeom>
            <a:avLst/>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1141"/>
          <p:cNvSpPr>
            <a:spLocks/>
          </p:cNvSpPr>
          <p:nvPr/>
        </p:nvSpPr>
        <p:spPr bwMode="auto">
          <a:xfrm>
            <a:off x="6889636" y="4077084"/>
            <a:ext cx="3412460" cy="1668416"/>
          </a:xfrm>
          <a:custGeom>
            <a:avLst/>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 name="Group 11"/>
          <p:cNvGrpSpPr/>
          <p:nvPr/>
        </p:nvGrpSpPr>
        <p:grpSpPr>
          <a:xfrm>
            <a:off x="3133645" y="2189294"/>
            <a:ext cx="2926884" cy="924769"/>
            <a:chOff x="2970988" y="2075889"/>
            <a:chExt cx="2775272" cy="876867"/>
          </a:xfrm>
        </p:grpSpPr>
        <p:sp>
          <p:nvSpPr>
            <p:cNvPr id="15" name="Text Placeholder 2"/>
            <p:cNvSpPr txBox="1">
              <a:spLocks/>
            </p:cNvSpPr>
            <p:nvPr/>
          </p:nvSpPr>
          <p:spPr>
            <a:xfrm>
              <a:off x="3190572" y="2075889"/>
              <a:ext cx="2356788"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50000"/>
                </a:lnSpc>
              </a:pPr>
              <a:r>
                <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Relationship Marketing</a:t>
              </a:r>
            </a:p>
          </p:txBody>
        </p:sp>
        <p:sp>
          <p:nvSpPr>
            <p:cNvPr id="17" name="TextBox 16"/>
            <p:cNvSpPr txBox="1"/>
            <p:nvPr/>
          </p:nvSpPr>
          <p:spPr>
            <a:xfrm>
              <a:off x="2970988" y="2403379"/>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4" name="Group 13"/>
          <p:cNvGrpSpPr/>
          <p:nvPr/>
        </p:nvGrpSpPr>
        <p:grpSpPr>
          <a:xfrm>
            <a:off x="7118693" y="2189294"/>
            <a:ext cx="2926884" cy="924769"/>
            <a:chOff x="6749611" y="2075889"/>
            <a:chExt cx="2775272" cy="876867"/>
          </a:xfrm>
        </p:grpSpPr>
        <p:sp>
          <p:nvSpPr>
            <p:cNvPr id="18" name="Text Placeholder 2"/>
            <p:cNvSpPr txBox="1">
              <a:spLocks/>
            </p:cNvSpPr>
            <p:nvPr/>
          </p:nvSpPr>
          <p:spPr>
            <a:xfrm>
              <a:off x="7014915" y="2075889"/>
              <a:ext cx="2254670"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50000"/>
                </a:lnSpc>
              </a:pPr>
              <a:r>
                <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Societal Marketing</a:t>
              </a:r>
            </a:p>
          </p:txBody>
        </p:sp>
        <p:sp>
          <p:nvSpPr>
            <p:cNvPr id="19" name="TextBox 18"/>
            <p:cNvSpPr txBox="1"/>
            <p:nvPr/>
          </p:nvSpPr>
          <p:spPr>
            <a:xfrm>
              <a:off x="6749611" y="2403379"/>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9" name="Group 28"/>
          <p:cNvGrpSpPr/>
          <p:nvPr/>
        </p:nvGrpSpPr>
        <p:grpSpPr>
          <a:xfrm>
            <a:off x="3133645" y="4335874"/>
            <a:ext cx="2926884" cy="924769"/>
            <a:chOff x="2970988" y="4111278"/>
            <a:chExt cx="2775272" cy="876867"/>
          </a:xfrm>
        </p:grpSpPr>
        <p:sp>
          <p:nvSpPr>
            <p:cNvPr id="20" name="Text Placeholder 2"/>
            <p:cNvSpPr txBox="1">
              <a:spLocks/>
            </p:cNvSpPr>
            <p:nvPr/>
          </p:nvSpPr>
          <p:spPr>
            <a:xfrm>
              <a:off x="3236292" y="4111278"/>
              <a:ext cx="2254670"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50000"/>
                </a:lnSpc>
              </a:pPr>
              <a:r>
                <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Integrated Marketing</a:t>
              </a:r>
            </a:p>
          </p:txBody>
        </p:sp>
        <p:sp>
          <p:nvSpPr>
            <p:cNvPr id="21" name="TextBox 20"/>
            <p:cNvSpPr txBox="1"/>
            <p:nvPr/>
          </p:nvSpPr>
          <p:spPr>
            <a:xfrm>
              <a:off x="2970988" y="4438768"/>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7118693" y="4335874"/>
            <a:ext cx="2926884" cy="924769"/>
            <a:chOff x="6749611" y="4111278"/>
            <a:chExt cx="2775272" cy="876867"/>
          </a:xfrm>
        </p:grpSpPr>
        <p:sp>
          <p:nvSpPr>
            <p:cNvPr id="22" name="Text Placeholder 2"/>
            <p:cNvSpPr txBox="1">
              <a:spLocks/>
            </p:cNvSpPr>
            <p:nvPr/>
          </p:nvSpPr>
          <p:spPr>
            <a:xfrm>
              <a:off x="7014915" y="4111278"/>
              <a:ext cx="2254670"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50000"/>
                </a:lnSpc>
              </a:pPr>
              <a:r>
                <a:rPr lang="en-US" sz="1687"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Internal Marketing</a:t>
              </a:r>
            </a:p>
          </p:txBody>
        </p:sp>
        <p:sp>
          <p:nvSpPr>
            <p:cNvPr id="23" name="TextBox 22"/>
            <p:cNvSpPr txBox="1"/>
            <p:nvPr/>
          </p:nvSpPr>
          <p:spPr>
            <a:xfrm>
              <a:off x="6749611" y="4438768"/>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1" name="Group 10"/>
          <p:cNvGrpSpPr/>
          <p:nvPr/>
        </p:nvGrpSpPr>
        <p:grpSpPr>
          <a:xfrm>
            <a:off x="2576506" y="3132871"/>
            <a:ext cx="765454" cy="770038"/>
            <a:chOff x="2442709" y="2970589"/>
            <a:chExt cx="725804" cy="730150"/>
          </a:xfrm>
        </p:grpSpPr>
        <p:sp>
          <p:nvSpPr>
            <p:cNvPr id="7" name="Oval 1127"/>
            <p:cNvSpPr>
              <a:spLocks noChangeArrowheads="1"/>
            </p:cNvSpPr>
            <p:nvPr/>
          </p:nvSpPr>
          <p:spPr bwMode="auto">
            <a:xfrm>
              <a:off x="2442709" y="2970589"/>
              <a:ext cx="725804" cy="730150"/>
            </a:xfrm>
            <a:prstGeom prst="ellipse">
              <a:avLst/>
            </a:prstGeom>
            <a:solidFill>
              <a:schemeClr val="accent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11"/>
            <p:cNvSpPr>
              <a:spLocks noEditPoints="1"/>
            </p:cNvSpPr>
            <p:nvPr/>
          </p:nvSpPr>
          <p:spPr bwMode="auto">
            <a:xfrm>
              <a:off x="2557685" y="3114560"/>
              <a:ext cx="502203" cy="415693"/>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6580244" y="3132871"/>
            <a:ext cx="765454" cy="770038"/>
            <a:chOff x="6239054" y="2970589"/>
            <a:chExt cx="725804" cy="730150"/>
          </a:xfrm>
        </p:grpSpPr>
        <p:sp>
          <p:nvSpPr>
            <p:cNvPr id="10" name="Oval 1138"/>
            <p:cNvSpPr>
              <a:spLocks noChangeArrowheads="1"/>
            </p:cNvSpPr>
            <p:nvPr/>
          </p:nvSpPr>
          <p:spPr bwMode="auto">
            <a:xfrm>
              <a:off x="6239054" y="2970589"/>
              <a:ext cx="725804" cy="730150"/>
            </a:xfrm>
            <a:prstGeom prst="ellipse">
              <a:avLst/>
            </a:prstGeom>
            <a:solidFill>
              <a:schemeClr val="accent2"/>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5" name="Group 24"/>
            <p:cNvGrpSpPr/>
            <p:nvPr/>
          </p:nvGrpSpPr>
          <p:grpSpPr>
            <a:xfrm>
              <a:off x="6466922" y="3106144"/>
              <a:ext cx="308089" cy="465147"/>
              <a:chOff x="549275" y="4406901"/>
              <a:chExt cx="161926" cy="244475"/>
            </a:xfrm>
            <a:solidFill>
              <a:schemeClr val="bg1"/>
            </a:solidFill>
          </p:grpSpPr>
          <p:sp>
            <p:nvSpPr>
              <p:cNvPr id="2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 name="Group 7"/>
          <p:cNvGrpSpPr/>
          <p:nvPr/>
        </p:nvGrpSpPr>
        <p:grpSpPr>
          <a:xfrm>
            <a:off x="2576506" y="5300894"/>
            <a:ext cx="765454" cy="772331"/>
            <a:chOff x="2442709" y="5026309"/>
            <a:chExt cx="725804" cy="732324"/>
          </a:xfrm>
        </p:grpSpPr>
        <p:sp>
          <p:nvSpPr>
            <p:cNvPr id="13" name="Oval 1133"/>
            <p:cNvSpPr>
              <a:spLocks noChangeArrowheads="1"/>
            </p:cNvSpPr>
            <p:nvPr/>
          </p:nvSpPr>
          <p:spPr bwMode="auto">
            <a:xfrm>
              <a:off x="2442709" y="5026309"/>
              <a:ext cx="725804" cy="732324"/>
            </a:xfrm>
            <a:prstGeom prst="ellipse">
              <a:avLst/>
            </a:prstGeom>
            <a:solidFill>
              <a:schemeClr val="accent4"/>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Shape 719"/>
            <p:cNvSpPr/>
            <p:nvPr/>
          </p:nvSpPr>
          <p:spPr>
            <a:xfrm>
              <a:off x="2599659" y="5212312"/>
              <a:ext cx="401809" cy="34556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8"/>
          <p:cNvGrpSpPr/>
          <p:nvPr/>
        </p:nvGrpSpPr>
        <p:grpSpPr>
          <a:xfrm>
            <a:off x="6580244" y="5300894"/>
            <a:ext cx="765454" cy="772331"/>
            <a:chOff x="6239054" y="5026309"/>
            <a:chExt cx="725804" cy="732324"/>
          </a:xfrm>
        </p:grpSpPr>
        <p:sp>
          <p:nvSpPr>
            <p:cNvPr id="16" name="Oval 1142"/>
            <p:cNvSpPr>
              <a:spLocks noChangeArrowheads="1"/>
            </p:cNvSpPr>
            <p:nvPr/>
          </p:nvSpPr>
          <p:spPr bwMode="auto">
            <a:xfrm>
              <a:off x="6239054" y="5026309"/>
              <a:ext cx="725804" cy="732324"/>
            </a:xfrm>
            <a:prstGeom prst="ellipse">
              <a:avLst/>
            </a:prstGeom>
            <a:solidFill>
              <a:schemeClr val="accent3"/>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31"/>
            <p:cNvGrpSpPr/>
            <p:nvPr/>
          </p:nvGrpSpPr>
          <p:grpSpPr>
            <a:xfrm>
              <a:off x="6370923" y="5177044"/>
              <a:ext cx="454778" cy="380830"/>
              <a:chOff x="5099051" y="3930651"/>
              <a:chExt cx="390525" cy="327025"/>
            </a:xfrm>
            <a:solidFill>
              <a:schemeClr val="bg1"/>
            </a:solidFill>
          </p:grpSpPr>
          <p:sp>
            <p:nvSpPr>
              <p:cNvPr id="36"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34"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92416066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5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18" presetClass="entr" presetSubtype="3"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500"/>
                            </p:stCondLst>
                            <p:childTnLst>
                              <p:par>
                                <p:cTn id="39" presetID="18" presetClass="entr" presetSubtype="3"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upRight)">
                                      <p:cBhvr>
                                        <p:cTn id="41" dur="500"/>
                                        <p:tgtEl>
                                          <p:spTgt spid="3"/>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18" presetClass="entr" presetSubtype="3"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trips(upRight)">
                                      <p:cBhvr>
                                        <p:cTn id="55" dur="500"/>
                                        <p:tgtEl>
                                          <p:spTgt spid="5"/>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2209800" y="2566093"/>
            <a:ext cx="84391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a:solidFill>
                  <a:schemeClr val="tx1">
                    <a:lumMod val="50000"/>
                    <a:lumOff val="50000"/>
                  </a:schemeClr>
                </a:solidFill>
                <a:cs typeface="Arial" panose="020B0604020202020204" pitchFamily="34" charset="0"/>
              </a:rPr>
              <a:t>THANK YOU</a:t>
            </a:r>
            <a:endParaRPr lang="zh-CN" altLang="en-US" sz="9600" dirty="0">
              <a:solidFill>
                <a:schemeClr val="tx1">
                  <a:lumMod val="50000"/>
                  <a:lumOff val="50000"/>
                </a:schemeClr>
              </a:solidFill>
              <a:cs typeface="Arial" panose="020B0604020202020204" pitchFamily="34" charset="0"/>
            </a:endParaRPr>
          </a:p>
        </p:txBody>
      </p:sp>
      <p:sp>
        <p:nvSpPr>
          <p:cNvPr id="10" name="矩形 259"/>
          <p:cNvSpPr>
            <a:spLocks noChangeArrowheads="1"/>
          </p:cNvSpPr>
          <p:nvPr/>
        </p:nvSpPr>
        <p:spPr bwMode="auto">
          <a:xfrm>
            <a:off x="4053111" y="4401848"/>
            <a:ext cx="2044112" cy="288147"/>
          </a:xfrm>
          <a:prstGeom prst="rect">
            <a:avLst/>
          </a:prstGeom>
          <a:noFill/>
          <a:ln w="9525">
            <a:solidFill>
              <a:schemeClr val="tx1">
                <a:lumMod val="50000"/>
                <a:lumOff val="50000"/>
              </a:schemeClr>
            </a:solidFill>
            <a:miter lim="800000"/>
            <a:headEnd/>
            <a:tailEnd/>
          </a:ln>
          <a:effectLst/>
          <a:ex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汇报</a:t>
            </a: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a:t>
            </a:r>
          </a:p>
        </p:txBody>
      </p:sp>
      <p:sp>
        <p:nvSpPr>
          <p:cNvPr id="12" name="矩形 259"/>
          <p:cNvSpPr>
            <a:spLocks noChangeArrowheads="1"/>
          </p:cNvSpPr>
          <p:nvPr/>
        </p:nvSpPr>
        <p:spPr bwMode="auto">
          <a:xfrm>
            <a:off x="6717407" y="4401848"/>
            <a:ext cx="2180346" cy="288147"/>
          </a:xfrm>
          <a:prstGeom prst="rect">
            <a:avLst/>
          </a:prstGeom>
          <a:noFill/>
          <a:ln w="9525">
            <a:solidFill>
              <a:schemeClr val="tx1">
                <a:lumMod val="50000"/>
                <a:lumOff val="50000"/>
              </a:schemeClr>
            </a:solidFill>
            <a:miter lim="800000"/>
            <a:headEnd/>
            <a:tailEnd/>
          </a:ln>
          <a:effectLst/>
          <a:ex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Report:</a:t>
            </a:r>
          </a:p>
        </p:txBody>
      </p:sp>
      <p:sp>
        <p:nvSpPr>
          <p:cNvPr id="14" name="矩形 259"/>
          <p:cNvSpPr>
            <a:spLocks noChangeArrowheads="1"/>
          </p:cNvSpPr>
          <p:nvPr/>
        </p:nvSpPr>
        <p:spPr bwMode="auto">
          <a:xfrm>
            <a:off x="2571752" y="2296939"/>
            <a:ext cx="77152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a:solidFill>
                  <a:schemeClr val="tx1">
                    <a:lumMod val="50000"/>
                    <a:lumOff val="50000"/>
                  </a:schemeClr>
                </a:solidFill>
                <a:cs typeface="Arial" panose="020B0604020202020204" pitchFamily="34" charset="0"/>
              </a:rPr>
              <a:t>感谢聆听，批评指导</a:t>
            </a:r>
            <a:endParaRPr lang="zh-CN" altLang="en-US" sz="28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83679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4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1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p:stCondLst>
                              <p:cond delay="27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9" grpId="1"/>
      <p:bldP spid="10" grpId="0" animBg="1"/>
      <p:bldP spid="12" grpId="0" animBg="1"/>
      <p:bldP spid="14" grpId="0"/>
      <p:bldP spid="1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364359" y="4015908"/>
            <a:ext cx="629508" cy="69201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987169" y="4018139"/>
            <a:ext cx="9871228" cy="6942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base">
              <a:defRPr/>
            </a:pPr>
            <a:r>
              <a:rPr lang="en-US" altLang="zh-CN" sz="2953"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353" y="3210047"/>
            <a:ext cx="9822117" cy="817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375" spc="211"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531" spc="211"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820238" y="3205582"/>
            <a:ext cx="901849" cy="82148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788496" y="4134219"/>
            <a:ext cx="7281761" cy="1785839"/>
          </a:xfrm>
          <a:prstGeom prst="rect">
            <a:avLst/>
          </a:prstGeom>
          <a:noFill/>
          <a:ln w="25400">
            <a:noFill/>
          </a:ln>
        </p:spPr>
        <p:txBody>
          <a:bodyPr anchor="ctr"/>
          <a:lstStyle/>
          <a:p>
            <a:pPr>
              <a:lnSpc>
                <a:spcPts val="2531"/>
              </a:lnSpc>
            </a:pPr>
            <a:r>
              <a:rPr lang="en-US" altLang="zh-CN" sz="1266"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502832" y="890689"/>
            <a:ext cx="5853089" cy="135054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a:spLocks/>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1"/>
          </a:solidFill>
          <a:ln>
            <a:noFill/>
          </a:ln>
          <a:effectLst>
            <a:reflection blurRad="6350" stA="52000" endA="300" endPos="35000" dir="5400000" sy="-100000" algn="bl" rotWithShape="0"/>
          </a:effectLst>
        </p:spPr>
        <p:txBody>
          <a:bodyPr vert="horz" wrap="square" lIns="0" tIns="0" rIns="0" bIns="323982" numCol="1" anchor="ctr" anchorCtr="1" compatLnSpc="1">
            <a:prstTxWarp prst="textNoShape">
              <a:avLst/>
            </a:prstTxWarp>
          </a:bodyPr>
          <a:lstStyle/>
          <a:p>
            <a:endParaRPr lang="zh-CN" altLang="en-US" sz="7999">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799">
                <a:solidFill>
                  <a:schemeClr val="bg1"/>
                </a:solidFill>
                <a:cs typeface="Arial" panose="020B0604020202020204" pitchFamily="34" charset="0"/>
              </a:rPr>
              <a:t>01</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399">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24362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7612239" y="3518137"/>
            <a:ext cx="8749" cy="912012"/>
          </a:xfrm>
          <a:prstGeom prst="line">
            <a:avLst/>
          </a:prstGeom>
          <a:ln w="412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54782" y="3322242"/>
            <a:ext cx="0" cy="1107907"/>
          </a:xfrm>
          <a:prstGeom prst="line">
            <a:avLst/>
          </a:prstGeom>
          <a:ln w="412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56007" y="3322242"/>
            <a:ext cx="0" cy="1107907"/>
          </a:xfrm>
          <a:prstGeom prst="line">
            <a:avLst/>
          </a:prstGeom>
          <a:ln w="412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251047" y="3322242"/>
            <a:ext cx="0" cy="1107907"/>
          </a:xfrm>
          <a:prstGeom prst="line">
            <a:avLst/>
          </a:prstGeom>
          <a:ln w="41275">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219430" y="4583427"/>
            <a:ext cx="2502589" cy="1170849"/>
            <a:chOff x="5408083" y="2933595"/>
            <a:chExt cx="2372955" cy="1110199"/>
          </a:xfrm>
        </p:grpSpPr>
        <p:sp>
          <p:nvSpPr>
            <p:cNvPr id="35" name="TextBox 34"/>
            <p:cNvSpPr txBox="1"/>
            <p:nvPr/>
          </p:nvSpPr>
          <p:spPr>
            <a:xfrm>
              <a:off x="6159819" y="2933595"/>
              <a:ext cx="856045"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Concept</a:t>
              </a:r>
            </a:p>
          </p:txBody>
        </p:sp>
        <p:sp>
          <p:nvSpPr>
            <p:cNvPr id="36" name="Rectangle 3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7" name="Group 36"/>
          <p:cNvGrpSpPr/>
          <p:nvPr/>
        </p:nvGrpSpPr>
        <p:grpSpPr>
          <a:xfrm>
            <a:off x="3804712" y="4583427"/>
            <a:ext cx="2502589" cy="1170849"/>
            <a:chOff x="5408083" y="2933595"/>
            <a:chExt cx="2372955" cy="1110199"/>
          </a:xfrm>
        </p:grpSpPr>
        <p:sp>
          <p:nvSpPr>
            <p:cNvPr id="38" name="TextBox 37"/>
            <p:cNvSpPr txBox="1"/>
            <p:nvPr/>
          </p:nvSpPr>
          <p:spPr>
            <a:xfrm>
              <a:off x="6159813" y="2933595"/>
              <a:ext cx="856045"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Strategy</a:t>
              </a:r>
            </a:p>
          </p:txBody>
        </p:sp>
        <p:sp>
          <p:nvSpPr>
            <p:cNvPr id="39" name="Rectangle 3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0" name="Group 39"/>
          <p:cNvGrpSpPr/>
          <p:nvPr/>
        </p:nvGrpSpPr>
        <p:grpSpPr>
          <a:xfrm>
            <a:off x="6369694" y="4583427"/>
            <a:ext cx="2502589" cy="1170849"/>
            <a:chOff x="5408083" y="2933595"/>
            <a:chExt cx="2372955" cy="1110199"/>
          </a:xfrm>
        </p:grpSpPr>
        <p:sp>
          <p:nvSpPr>
            <p:cNvPr id="41" name="TextBox 40"/>
            <p:cNvSpPr txBox="1"/>
            <p:nvPr/>
          </p:nvSpPr>
          <p:spPr>
            <a:xfrm>
              <a:off x="5950058" y="2933595"/>
              <a:ext cx="1275557"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Development</a:t>
              </a:r>
            </a:p>
          </p:txBody>
        </p:sp>
        <p:sp>
          <p:nvSpPr>
            <p:cNvPr id="42" name="Rectangle 41"/>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3" name="Group 42"/>
          <p:cNvGrpSpPr/>
          <p:nvPr/>
        </p:nvGrpSpPr>
        <p:grpSpPr>
          <a:xfrm>
            <a:off x="9021312" y="4583427"/>
            <a:ext cx="2502589" cy="1170849"/>
            <a:chOff x="5408083" y="2933595"/>
            <a:chExt cx="2372955" cy="1110199"/>
          </a:xfrm>
        </p:grpSpPr>
        <p:sp>
          <p:nvSpPr>
            <p:cNvPr id="44" name="TextBox 43"/>
            <p:cNvSpPr txBox="1"/>
            <p:nvPr/>
          </p:nvSpPr>
          <p:spPr>
            <a:xfrm>
              <a:off x="6072414" y="2933595"/>
              <a:ext cx="1030842" cy="333725"/>
            </a:xfrm>
            <a:prstGeom prst="rect">
              <a:avLst/>
            </a:prstGeom>
            <a:noFill/>
          </p:spPr>
          <p:txBody>
            <a:bodyPr wrap="none" rtlCol="0">
              <a:spAutoFit/>
            </a:bodyPr>
            <a:lstStyle/>
            <a:p>
              <a:pPr algn="ctr"/>
              <a:r>
                <a:rPr lang="en-US"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Go Global</a:t>
              </a:r>
            </a:p>
          </p:txBody>
        </p:sp>
        <p:sp>
          <p:nvSpPr>
            <p:cNvPr id="45" name="Rectangle 44"/>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6">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6"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 name="Group 4"/>
          <p:cNvGrpSpPr/>
          <p:nvPr/>
        </p:nvGrpSpPr>
        <p:grpSpPr>
          <a:xfrm>
            <a:off x="6886489" y="2080031"/>
            <a:ext cx="1451500" cy="1451500"/>
            <a:chOff x="6529435" y="1972285"/>
            <a:chExt cx="1376313" cy="1376313"/>
          </a:xfrm>
        </p:grpSpPr>
        <p:sp>
          <p:nvSpPr>
            <p:cNvPr id="24" name="Rectangle 23"/>
            <p:cNvSpPr/>
            <p:nvPr/>
          </p:nvSpPr>
          <p:spPr>
            <a:xfrm>
              <a:off x="6529435" y="1972285"/>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5"/>
            <p:cNvSpPr>
              <a:spLocks noEditPoints="1"/>
            </p:cNvSpPr>
            <p:nvPr/>
          </p:nvSpPr>
          <p:spPr bwMode="auto">
            <a:xfrm>
              <a:off x="6962623" y="2447753"/>
              <a:ext cx="509937" cy="402247"/>
            </a:xfrm>
            <a:custGeom>
              <a:avLst/>
              <a:gdLst>
                <a:gd name="T0" fmla="*/ 410 w 411"/>
                <a:gd name="T1" fmla="*/ 309 h 324"/>
                <a:gd name="T2" fmla="*/ 410 w 411"/>
                <a:gd name="T3" fmla="*/ 46 h 324"/>
                <a:gd name="T4" fmla="*/ 395 w 411"/>
                <a:gd name="T5" fmla="*/ 32 h 324"/>
                <a:gd name="T6" fmla="*/ 210 w 411"/>
                <a:gd name="T7" fmla="*/ 32 h 324"/>
                <a:gd name="T8" fmla="*/ 200 w 411"/>
                <a:gd name="T9" fmla="*/ 17 h 324"/>
                <a:gd name="T10" fmla="*/ 200 w 411"/>
                <a:gd name="T11" fmla="*/ 15 h 324"/>
                <a:gd name="T12" fmla="*/ 184 w 411"/>
                <a:gd name="T13" fmla="*/ 0 h 324"/>
                <a:gd name="T14" fmla="*/ 86 w 411"/>
                <a:gd name="T15" fmla="*/ 0 h 324"/>
                <a:gd name="T16" fmla="*/ 70 w 411"/>
                <a:gd name="T17" fmla="*/ 15 h 324"/>
                <a:gd name="T18" fmla="*/ 70 w 411"/>
                <a:gd name="T19" fmla="*/ 17 h 324"/>
                <a:gd name="T20" fmla="*/ 60 w 411"/>
                <a:gd name="T21" fmla="*/ 32 h 324"/>
                <a:gd name="T22" fmla="*/ 60 w 411"/>
                <a:gd name="T23" fmla="*/ 32 h 324"/>
                <a:gd name="T24" fmla="*/ 46 w 411"/>
                <a:gd name="T25" fmla="*/ 46 h 324"/>
                <a:gd name="T26" fmla="*/ 46 w 411"/>
                <a:gd name="T27" fmla="*/ 122 h 324"/>
                <a:gd name="T28" fmla="*/ 14 w 411"/>
                <a:gd name="T29" fmla="*/ 122 h 324"/>
                <a:gd name="T30" fmla="*/ 5 w 411"/>
                <a:gd name="T31" fmla="*/ 138 h 324"/>
                <a:gd name="T32" fmla="*/ 38 w 411"/>
                <a:gd name="T33" fmla="*/ 309 h 324"/>
                <a:gd name="T34" fmla="*/ 53 w 411"/>
                <a:gd name="T35" fmla="*/ 324 h 324"/>
                <a:gd name="T36" fmla="*/ 403 w 411"/>
                <a:gd name="T37" fmla="*/ 324 h 324"/>
                <a:gd name="T38" fmla="*/ 410 w 411"/>
                <a:gd name="T39" fmla="*/ 309 h 324"/>
                <a:gd name="T40" fmla="*/ 392 w 411"/>
                <a:gd name="T41" fmla="*/ 144 h 324"/>
                <a:gd name="T42" fmla="*/ 392 w 411"/>
                <a:gd name="T43" fmla="*/ 316 h 324"/>
                <a:gd name="T44" fmla="*/ 359 w 411"/>
                <a:gd name="T45" fmla="*/ 132 h 324"/>
                <a:gd name="T46" fmla="*/ 345 w 411"/>
                <a:gd name="T47" fmla="*/ 123 h 324"/>
                <a:gd name="T48" fmla="*/ 64 w 411"/>
                <a:gd name="T49" fmla="*/ 123 h 324"/>
                <a:gd name="T50" fmla="*/ 64 w 411"/>
                <a:gd name="T51" fmla="*/ 64 h 324"/>
                <a:gd name="T52" fmla="*/ 392 w 411"/>
                <a:gd name="T53" fmla="*/ 64 h 324"/>
                <a:gd name="T54" fmla="*/ 392 w 411"/>
                <a:gd name="T55" fmla="*/ 14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1716760" y="2080031"/>
            <a:ext cx="1451500" cy="1451500"/>
            <a:chOff x="1627497" y="1972285"/>
            <a:chExt cx="1376313" cy="1376313"/>
          </a:xfrm>
        </p:grpSpPr>
        <p:sp>
          <p:nvSpPr>
            <p:cNvPr id="18" name="Rectangle 17"/>
            <p:cNvSpPr/>
            <p:nvPr/>
          </p:nvSpPr>
          <p:spPr>
            <a:xfrm>
              <a:off x="1627497" y="1972285"/>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4" name="Group 3"/>
          <p:cNvGrpSpPr/>
          <p:nvPr/>
        </p:nvGrpSpPr>
        <p:grpSpPr>
          <a:xfrm>
            <a:off x="4301625" y="2080031"/>
            <a:ext cx="1451500" cy="1451500"/>
            <a:chOff x="4078466" y="1972285"/>
            <a:chExt cx="1376313" cy="1376313"/>
          </a:xfrm>
        </p:grpSpPr>
        <p:sp>
          <p:nvSpPr>
            <p:cNvPr id="21" name="Rectangle 20"/>
            <p:cNvSpPr/>
            <p:nvPr/>
          </p:nvSpPr>
          <p:spPr>
            <a:xfrm>
              <a:off x="4078466" y="1972285"/>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Shape 2102"/>
            <p:cNvSpPr/>
            <p:nvPr/>
          </p:nvSpPr>
          <p:spPr>
            <a:xfrm>
              <a:off x="4478244" y="2416536"/>
              <a:ext cx="589478" cy="47156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9506184" y="2080031"/>
            <a:ext cx="1451500" cy="1451500"/>
            <a:chOff x="9013430" y="1972285"/>
            <a:chExt cx="1376313" cy="1376313"/>
          </a:xfrm>
        </p:grpSpPr>
        <p:sp>
          <p:nvSpPr>
            <p:cNvPr id="27" name="Rectangle 26"/>
            <p:cNvSpPr/>
            <p:nvPr/>
          </p:nvSpPr>
          <p:spPr>
            <a:xfrm>
              <a:off x="9013430" y="1972285"/>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5"/>
            <p:cNvSpPr>
              <a:spLocks noEditPoints="1"/>
            </p:cNvSpPr>
            <p:nvPr/>
          </p:nvSpPr>
          <p:spPr bwMode="auto">
            <a:xfrm>
              <a:off x="9473468" y="2336790"/>
              <a:ext cx="484064" cy="619289"/>
            </a:xfrm>
            <a:custGeom>
              <a:avLst/>
              <a:gdLst>
                <a:gd name="T0" fmla="*/ 58 w 104"/>
                <a:gd name="T1" fmla="*/ 5 h 133"/>
                <a:gd name="T2" fmla="*/ 45 w 104"/>
                <a:gd name="T3" fmla="*/ 11 h 133"/>
                <a:gd name="T4" fmla="*/ 15 w 104"/>
                <a:gd name="T5" fmla="*/ 91 h 133"/>
                <a:gd name="T6" fmla="*/ 9 w 104"/>
                <a:gd name="T7" fmla="*/ 100 h 133"/>
                <a:gd name="T8" fmla="*/ 31 w 104"/>
                <a:gd name="T9" fmla="*/ 128 h 133"/>
                <a:gd name="T10" fmla="*/ 61 w 104"/>
                <a:gd name="T11" fmla="*/ 128 h 133"/>
                <a:gd name="T12" fmla="*/ 104 w 104"/>
                <a:gd name="T13" fmla="*/ 56 h 133"/>
                <a:gd name="T14" fmla="*/ 73 w 104"/>
                <a:gd name="T15" fmla="*/ 53 h 133"/>
                <a:gd name="T16" fmla="*/ 78 w 104"/>
                <a:gd name="T17" fmla="*/ 45 h 133"/>
                <a:gd name="T18" fmla="*/ 69 w 104"/>
                <a:gd name="T19" fmla="*/ 50 h 133"/>
                <a:gd name="T20" fmla="*/ 52 w 104"/>
                <a:gd name="T21" fmla="*/ 48 h 133"/>
                <a:gd name="T22" fmla="*/ 57 w 104"/>
                <a:gd name="T23" fmla="*/ 38 h 133"/>
                <a:gd name="T24" fmla="*/ 72 w 104"/>
                <a:gd name="T25" fmla="*/ 36 h 133"/>
                <a:gd name="T26" fmla="*/ 79 w 104"/>
                <a:gd name="T27" fmla="*/ 35 h 133"/>
                <a:gd name="T28" fmla="*/ 78 w 104"/>
                <a:gd name="T29" fmla="*/ 54 h 133"/>
                <a:gd name="T30" fmla="*/ 69 w 104"/>
                <a:gd name="T31" fmla="*/ 88 h 133"/>
                <a:gd name="T32" fmla="*/ 69 w 104"/>
                <a:gd name="T33" fmla="*/ 75 h 133"/>
                <a:gd name="T34" fmla="*/ 49 w 104"/>
                <a:gd name="T35" fmla="*/ 62 h 133"/>
                <a:gd name="T36" fmla="*/ 65 w 104"/>
                <a:gd name="T37" fmla="*/ 32 h 133"/>
                <a:gd name="T38" fmla="*/ 64 w 104"/>
                <a:gd name="T39" fmla="*/ 22 h 133"/>
                <a:gd name="T40" fmla="*/ 44 w 104"/>
                <a:gd name="T41" fmla="*/ 22 h 133"/>
                <a:gd name="T42" fmla="*/ 33 w 104"/>
                <a:gd name="T43" fmla="*/ 22 h 133"/>
                <a:gd name="T44" fmla="*/ 11 w 104"/>
                <a:gd name="T45" fmla="*/ 68 h 133"/>
                <a:gd name="T46" fmla="*/ 11 w 104"/>
                <a:gd name="T47" fmla="*/ 57 h 133"/>
                <a:gd name="T48" fmla="*/ 8 w 104"/>
                <a:gd name="T49" fmla="*/ 49 h 133"/>
                <a:gd name="T50" fmla="*/ 29 w 104"/>
                <a:gd name="T51" fmla="*/ 26 h 133"/>
                <a:gd name="T52" fmla="*/ 22 w 104"/>
                <a:gd name="T53" fmla="*/ 28 h 133"/>
                <a:gd name="T54" fmla="*/ 24 w 104"/>
                <a:gd name="T55" fmla="*/ 32 h 133"/>
                <a:gd name="T56" fmla="*/ 30 w 104"/>
                <a:gd name="T57" fmla="*/ 29 h 133"/>
                <a:gd name="T58" fmla="*/ 31 w 104"/>
                <a:gd name="T59" fmla="*/ 37 h 133"/>
                <a:gd name="T60" fmla="*/ 29 w 104"/>
                <a:gd name="T61" fmla="*/ 41 h 133"/>
                <a:gd name="T62" fmla="*/ 24 w 104"/>
                <a:gd name="T63" fmla="*/ 48 h 133"/>
                <a:gd name="T64" fmla="*/ 18 w 104"/>
                <a:gd name="T65" fmla="*/ 50 h 133"/>
                <a:gd name="T66" fmla="*/ 11 w 104"/>
                <a:gd name="T67" fmla="*/ 52 h 133"/>
                <a:gd name="T68" fmla="*/ 14 w 104"/>
                <a:gd name="T69" fmla="*/ 59 h 133"/>
                <a:gd name="T70" fmla="*/ 30 w 104"/>
                <a:gd name="T71" fmla="*/ 61 h 133"/>
                <a:gd name="T72" fmla="*/ 33 w 104"/>
                <a:gd name="T73" fmla="*/ 75 h 133"/>
                <a:gd name="T74" fmla="*/ 29 w 104"/>
                <a:gd name="T75" fmla="*/ 83 h 133"/>
                <a:gd name="T76" fmla="*/ 24 w 104"/>
                <a:gd name="T77" fmla="*/ 90 h 133"/>
                <a:gd name="T78" fmla="*/ 19 w 104"/>
                <a:gd name="T79" fmla="*/ 79 h 133"/>
                <a:gd name="T80" fmla="*/ 45 w 104"/>
                <a:gd name="T81" fmla="*/ 106 h 133"/>
                <a:gd name="T82" fmla="*/ 16 w 104"/>
                <a:gd name="T83" fmla="*/ 97 h 133"/>
                <a:gd name="T84" fmla="*/ 91 w 104"/>
                <a:gd name="T85" fmla="*/ 57 h 133"/>
                <a:gd name="T86" fmla="*/ 68 w 104"/>
                <a:gd name="T87" fmla="*/ 13 h 133"/>
                <a:gd name="T88" fmla="*/ 45 w 104"/>
                <a:gd name="T89"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88851100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8816" y="1802538"/>
            <a:ext cx="1334930" cy="2962449"/>
            <a:chOff x="3848235" y="1709166"/>
            <a:chExt cx="1265781" cy="2808995"/>
          </a:xfrm>
        </p:grpSpPr>
        <p:sp>
          <p:nvSpPr>
            <p:cNvPr id="12" name="Shape 2289"/>
            <p:cNvSpPr/>
            <p:nvPr/>
          </p:nvSpPr>
          <p:spPr>
            <a:xfrm>
              <a:off x="3848235"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1"/>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Shape 2305"/>
            <p:cNvSpPr/>
            <p:nvPr/>
          </p:nvSpPr>
          <p:spPr>
            <a:xfrm>
              <a:off x="4242531" y="2484227"/>
              <a:ext cx="506360" cy="1801451"/>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310"/>
            <p:cNvGrpSpPr/>
            <p:nvPr/>
          </p:nvGrpSpPr>
          <p:grpSpPr>
            <a:xfrm flipH="1">
              <a:off x="4345468" y="2399005"/>
              <a:ext cx="303288" cy="546911"/>
              <a:chOff x="0" y="0"/>
              <a:chExt cx="634962" cy="1145013"/>
            </a:xfrm>
          </p:grpSpPr>
          <p:sp>
            <p:nvSpPr>
              <p:cNvPr id="31"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5"/>
            <p:cNvSpPr txBox="1"/>
            <p:nvPr/>
          </p:nvSpPr>
          <p:spPr>
            <a:xfrm>
              <a:off x="4137590" y="3899541"/>
              <a:ext cx="716389" cy="242709"/>
            </a:xfrm>
            <a:prstGeom prst="rect">
              <a:avLst/>
            </a:prstGeom>
            <a:noFill/>
          </p:spPr>
          <p:txBody>
            <a:bodyPr wrap="square" rtlCol="0">
              <a:spAutoFit/>
            </a:bodyPr>
            <a:lstStyle/>
            <a:p>
              <a:pPr algn="ctr">
                <a:lnSpc>
                  <a:spcPct val="70000"/>
                </a:lnSpc>
              </a:pPr>
              <a:r>
                <a:rPr lang="en-US" sz="1476"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8</a:t>
              </a:r>
              <a:r>
                <a:rPr lang="id-ID" sz="1476"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7" name="Group 46"/>
          <p:cNvGrpSpPr/>
          <p:nvPr/>
        </p:nvGrpSpPr>
        <p:grpSpPr>
          <a:xfrm>
            <a:off x="9068849" y="2536848"/>
            <a:ext cx="2651075" cy="1682480"/>
            <a:chOff x="8611450" y="3243640"/>
            <a:chExt cx="2513750" cy="1595328"/>
          </a:xfrm>
        </p:grpSpPr>
        <p:sp>
          <p:nvSpPr>
            <p:cNvPr id="48" name="TextBox 47"/>
            <p:cNvSpPr txBox="1"/>
            <p:nvPr/>
          </p:nvSpPr>
          <p:spPr>
            <a:xfrm>
              <a:off x="8611450" y="3546023"/>
              <a:ext cx="2513750" cy="1292945"/>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49" name="TextBox 48"/>
            <p:cNvSpPr txBox="1"/>
            <p:nvPr/>
          </p:nvSpPr>
          <p:spPr>
            <a:xfrm>
              <a:off x="8611451" y="3243640"/>
              <a:ext cx="2112993" cy="246175"/>
            </a:xfrm>
            <a:prstGeom prst="rect">
              <a:avLst/>
            </a:prstGeom>
            <a:noFill/>
          </p:spPr>
          <p:txBody>
            <a:bodyPr wrap="square" lIns="0" tIns="0" rIns="0" bIns="0" rtlCol="0">
              <a:spAutoFit/>
            </a:bodyPr>
            <a:lstStyle/>
            <a:p>
              <a:r>
                <a:rPr lang="en-GB" sz="1687"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03</a:t>
              </a:r>
            </a:p>
          </p:txBody>
        </p:sp>
      </p:grpSp>
      <p:grpSp>
        <p:nvGrpSpPr>
          <p:cNvPr id="51" name="Group 50"/>
          <p:cNvGrpSpPr/>
          <p:nvPr/>
        </p:nvGrpSpPr>
        <p:grpSpPr>
          <a:xfrm>
            <a:off x="1088149" y="2536848"/>
            <a:ext cx="2657028" cy="1682480"/>
            <a:chOff x="8611450" y="3243640"/>
            <a:chExt cx="2519394" cy="1595328"/>
          </a:xfrm>
        </p:grpSpPr>
        <p:sp>
          <p:nvSpPr>
            <p:cNvPr id="52" name="TextBox 51"/>
            <p:cNvSpPr txBox="1"/>
            <p:nvPr/>
          </p:nvSpPr>
          <p:spPr>
            <a:xfrm>
              <a:off x="8611450" y="3546023"/>
              <a:ext cx="2513750" cy="1292945"/>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53" name="TextBox 52"/>
            <p:cNvSpPr txBox="1"/>
            <p:nvPr/>
          </p:nvSpPr>
          <p:spPr>
            <a:xfrm>
              <a:off x="9017851" y="3243640"/>
              <a:ext cx="2112993" cy="246175"/>
            </a:xfrm>
            <a:prstGeom prst="rect">
              <a:avLst/>
            </a:prstGeom>
            <a:noFill/>
          </p:spPr>
          <p:txBody>
            <a:bodyPr wrap="square" lIns="0" tIns="0" rIns="0" bIns="0" rtlCol="0">
              <a:spAutoFit/>
            </a:bodyPr>
            <a:lstStyle/>
            <a:p>
              <a:pPr algn="r"/>
              <a:r>
                <a:rPr lang="en-GB" sz="1687"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01</a:t>
              </a:r>
            </a:p>
          </p:txBody>
        </p:sp>
      </p:grpSp>
      <p:grpSp>
        <p:nvGrpSpPr>
          <p:cNvPr id="10" name="Group 9"/>
          <p:cNvGrpSpPr/>
          <p:nvPr/>
        </p:nvGrpSpPr>
        <p:grpSpPr>
          <a:xfrm>
            <a:off x="4979286" y="5074244"/>
            <a:ext cx="2926884" cy="994551"/>
            <a:chOff x="4721025" y="4811400"/>
            <a:chExt cx="2775272" cy="943034"/>
          </a:xfrm>
        </p:grpSpPr>
        <p:sp>
          <p:nvSpPr>
            <p:cNvPr id="54" name="Text Placeholder 2"/>
            <p:cNvSpPr txBox="1">
              <a:spLocks/>
            </p:cNvSpPr>
            <p:nvPr/>
          </p:nvSpPr>
          <p:spPr>
            <a:xfrm>
              <a:off x="5318069" y="4811400"/>
              <a:ext cx="1581182" cy="295275"/>
            </a:xfrm>
            <a:prstGeom prst="rect">
              <a:avLst/>
            </a:prstGeom>
            <a:noFill/>
          </p:spPr>
          <p:txBody>
            <a:bodyPr vert="horz" lIns="96435" tIns="48218" rIns="96435" bIns="48218" rtlCol="0" anchor="ctr">
              <a:noAutofit/>
            </a:bodyPr>
            <a:lstStyle>
              <a:defPPr>
                <a:defRPr lang="en-US"/>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02</a:t>
              </a:r>
            </a:p>
          </p:txBody>
        </p:sp>
        <p:sp>
          <p:nvSpPr>
            <p:cNvPr id="55" name="TextBox 54"/>
            <p:cNvSpPr txBox="1"/>
            <p:nvPr/>
          </p:nvSpPr>
          <p:spPr>
            <a:xfrm>
              <a:off x="4721025" y="5112764"/>
              <a:ext cx="2775272" cy="641670"/>
            </a:xfrm>
            <a:prstGeom prst="rect">
              <a:avLst/>
            </a:prstGeom>
            <a:noFill/>
          </p:spPr>
          <p:txBody>
            <a:bodyPr wrap="square" rtlCol="0">
              <a:spAutoFit/>
            </a:bodyPr>
            <a:lstStyle/>
            <a:p>
              <a:pPr algn="ct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danaiame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akam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are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santlaoirem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denimaostebusan</a:t>
              </a:r>
              <a:endParaRPr lang="id-ID"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 name="Group 2"/>
          <p:cNvGrpSpPr/>
          <p:nvPr/>
        </p:nvGrpSpPr>
        <p:grpSpPr>
          <a:xfrm>
            <a:off x="5766944" y="1808935"/>
            <a:ext cx="1334930" cy="2962464"/>
            <a:chOff x="5467882" y="1715232"/>
            <a:chExt cx="1265781" cy="2809009"/>
          </a:xfrm>
        </p:grpSpPr>
        <p:sp>
          <p:nvSpPr>
            <p:cNvPr id="13" name="Shape 2290"/>
            <p:cNvSpPr/>
            <p:nvPr/>
          </p:nvSpPr>
          <p:spPr>
            <a:xfrm>
              <a:off x="5467882" y="1715232"/>
              <a:ext cx="1265781" cy="2809009"/>
            </a:xfrm>
            <a:custGeom>
              <a:avLst/>
              <a:gdLst/>
              <a:ahLst/>
              <a:cxnLst>
                <a:cxn ang="0">
                  <a:pos x="wd2" y="hd2"/>
                </a:cxn>
                <a:cxn ang="5400000">
                  <a:pos x="wd2" y="hd2"/>
                </a:cxn>
                <a:cxn ang="10800000">
                  <a:pos x="wd2" y="hd2"/>
                </a:cxn>
                <a:cxn ang="16200000">
                  <a:pos x="wd2" y="hd2"/>
                </a:cxn>
              </a:cxnLst>
              <a:rect l="0" t="0" r="r" b="b"/>
              <a:pathLst>
                <a:path w="21600" h="21596" extrusionOk="0">
                  <a:moveTo>
                    <a:pt x="5253" y="16330"/>
                  </a:moveTo>
                  <a:lnTo>
                    <a:pt x="5253" y="16081"/>
                  </a:lnTo>
                  <a:cubicBezTo>
                    <a:pt x="5235" y="14768"/>
                    <a:pt x="5154" y="4707"/>
                    <a:pt x="5136" y="2139"/>
                  </a:cubicBezTo>
                  <a:lnTo>
                    <a:pt x="16744" y="2118"/>
                  </a:lnTo>
                  <a:lnTo>
                    <a:pt x="16853" y="16061"/>
                  </a:lnTo>
                  <a:lnTo>
                    <a:pt x="16855" y="16371"/>
                  </a:lnTo>
                  <a:cubicBezTo>
                    <a:pt x="16884" y="17571"/>
                    <a:pt x="16912" y="19213"/>
                    <a:pt x="14988" y="20020"/>
                  </a:cubicBezTo>
                  <a:cubicBezTo>
                    <a:pt x="14079" y="20399"/>
                    <a:pt x="12811" y="20583"/>
                    <a:pt x="11093" y="20587"/>
                  </a:cubicBezTo>
                  <a:cubicBezTo>
                    <a:pt x="9397" y="20587"/>
                    <a:pt x="8125" y="20388"/>
                    <a:pt x="7207" y="19975"/>
                  </a:cubicBezTo>
                  <a:cubicBezTo>
                    <a:pt x="5231" y="19089"/>
                    <a:pt x="5239" y="17361"/>
                    <a:pt x="5253" y="16330"/>
                  </a:cubicBezTo>
                  <a:cubicBezTo>
                    <a:pt x="5253" y="16330"/>
                    <a:pt x="5253" y="16330"/>
                    <a:pt x="5253" y="16330"/>
                  </a:cubicBezTo>
                  <a:close/>
                  <a:moveTo>
                    <a:pt x="12" y="2147"/>
                  </a:moveTo>
                  <a:lnTo>
                    <a:pt x="2904" y="2139"/>
                  </a:lnTo>
                  <a:cubicBezTo>
                    <a:pt x="2922" y="4718"/>
                    <a:pt x="3003" y="14772"/>
                    <a:pt x="3013" y="16085"/>
                  </a:cubicBezTo>
                  <a:lnTo>
                    <a:pt x="3013" y="16327"/>
                  </a:lnTo>
                  <a:cubicBezTo>
                    <a:pt x="3003" y="17516"/>
                    <a:pt x="2988" y="19504"/>
                    <a:pt x="5618" y="20690"/>
                  </a:cubicBezTo>
                  <a:cubicBezTo>
                    <a:pt x="6964" y="21294"/>
                    <a:pt x="8807" y="21600"/>
                    <a:pt x="11101" y="21596"/>
                  </a:cubicBezTo>
                  <a:cubicBezTo>
                    <a:pt x="13372" y="21592"/>
                    <a:pt x="15189" y="21311"/>
                    <a:pt x="16507" y="20760"/>
                  </a:cubicBezTo>
                  <a:cubicBezTo>
                    <a:pt x="19158" y="19651"/>
                    <a:pt x="19122" y="17752"/>
                    <a:pt x="19095" y="16364"/>
                  </a:cubicBezTo>
                  <a:lnTo>
                    <a:pt x="18976" y="2115"/>
                  </a:lnTo>
                  <a:lnTo>
                    <a:pt x="21600" y="2111"/>
                  </a:lnTo>
                  <a:lnTo>
                    <a:pt x="21588" y="0"/>
                  </a:lnTo>
                  <a:lnTo>
                    <a:pt x="0" y="31"/>
                  </a:lnTo>
                  <a:cubicBezTo>
                    <a:pt x="0" y="31"/>
                    <a:pt x="12" y="2147"/>
                    <a:pt x="12" y="2147"/>
                  </a:cubicBezTo>
                  <a:close/>
                </a:path>
              </a:pathLst>
            </a:custGeom>
            <a:solidFill>
              <a:schemeClr val="accent2"/>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Shape 2292"/>
            <p:cNvSpPr/>
            <p:nvPr/>
          </p:nvSpPr>
          <p:spPr>
            <a:xfrm>
              <a:off x="5863818" y="3187661"/>
              <a:ext cx="514450" cy="1098013"/>
            </a:xfrm>
            <a:custGeom>
              <a:avLst/>
              <a:gdLst/>
              <a:ahLst/>
              <a:cxnLst>
                <a:cxn ang="0">
                  <a:pos x="wd2" y="hd2"/>
                </a:cxn>
                <a:cxn ang="5400000">
                  <a:pos x="wd2" y="hd2"/>
                </a:cxn>
                <a:cxn ang="10800000">
                  <a:pos x="wd2" y="hd2"/>
                </a:cxn>
                <a:cxn ang="16200000">
                  <a:pos x="wd2" y="hd2"/>
                </a:cxn>
              </a:cxnLst>
              <a:rect l="0" t="0" r="r" b="b"/>
              <a:pathLst>
                <a:path w="19539" h="21600" extrusionOk="0">
                  <a:moveTo>
                    <a:pt x="9930" y="21600"/>
                  </a:moveTo>
                  <a:cubicBezTo>
                    <a:pt x="20721" y="20542"/>
                    <a:pt x="19511" y="17066"/>
                    <a:pt x="19486" y="14652"/>
                  </a:cubicBezTo>
                  <a:cubicBezTo>
                    <a:pt x="19474" y="13423"/>
                    <a:pt x="19379" y="9990"/>
                    <a:pt x="19378" y="6741"/>
                  </a:cubicBezTo>
                  <a:cubicBezTo>
                    <a:pt x="19377" y="3533"/>
                    <a:pt x="19594" y="510"/>
                    <a:pt x="19240" y="0"/>
                  </a:cubicBezTo>
                  <a:lnTo>
                    <a:pt x="168" y="25"/>
                  </a:lnTo>
                  <a:cubicBezTo>
                    <a:pt x="-173" y="550"/>
                    <a:pt x="108" y="3653"/>
                    <a:pt x="123" y="6906"/>
                  </a:cubicBezTo>
                  <a:cubicBezTo>
                    <a:pt x="139" y="10175"/>
                    <a:pt x="66" y="13590"/>
                    <a:pt x="149" y="14677"/>
                  </a:cubicBezTo>
                  <a:cubicBezTo>
                    <a:pt x="307" y="16754"/>
                    <a:pt x="-879" y="20577"/>
                    <a:pt x="9930" y="21600"/>
                  </a:cubicBezTo>
                  <a:lnTo>
                    <a:pt x="9930" y="21600"/>
                  </a:ln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5982442" y="3109662"/>
              <a:ext cx="303288" cy="546911"/>
              <a:chOff x="5995142" y="2578802"/>
              <a:chExt cx="303288" cy="546911"/>
            </a:xfrm>
          </p:grpSpPr>
          <p:sp>
            <p:nvSpPr>
              <p:cNvPr id="17" name="Shape 2293"/>
              <p:cNvSpPr/>
              <p:nvPr/>
            </p:nvSpPr>
            <p:spPr>
              <a:xfrm>
                <a:off x="6096443" y="2578802"/>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Shape 2294"/>
              <p:cNvSpPr/>
              <p:nvPr/>
            </p:nvSpPr>
            <p:spPr>
              <a:xfrm>
                <a:off x="5995142" y="2752200"/>
                <a:ext cx="132535" cy="1325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Shape 2295"/>
              <p:cNvSpPr/>
              <p:nvPr/>
            </p:nvSpPr>
            <p:spPr>
              <a:xfrm>
                <a:off x="6119538" y="2848183"/>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Shape 2296"/>
              <p:cNvSpPr/>
              <p:nvPr/>
            </p:nvSpPr>
            <p:spPr>
              <a:xfrm>
                <a:off x="6049283" y="3015475"/>
                <a:ext cx="110238" cy="1102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9" name="TextBox 58"/>
            <p:cNvSpPr txBox="1"/>
            <p:nvPr/>
          </p:nvSpPr>
          <p:spPr>
            <a:xfrm>
              <a:off x="5826727" y="3899541"/>
              <a:ext cx="589642" cy="242709"/>
            </a:xfrm>
            <a:prstGeom prst="rect">
              <a:avLst/>
            </a:prstGeom>
            <a:noFill/>
          </p:spPr>
          <p:txBody>
            <a:bodyPr wrap="square" rtlCol="0">
              <a:spAutoFit/>
            </a:bodyPr>
            <a:lstStyle/>
            <a:p>
              <a:pPr algn="ctr">
                <a:lnSpc>
                  <a:spcPct val="70000"/>
                </a:lnSpc>
              </a:pPr>
              <a:r>
                <a:rPr lang="en-US" sz="1476"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a:t>
              </a:r>
              <a:r>
                <a:rPr lang="id-ID" sz="1476"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 name="Group 3"/>
          <p:cNvGrpSpPr/>
          <p:nvPr/>
        </p:nvGrpSpPr>
        <p:grpSpPr>
          <a:xfrm>
            <a:off x="7466507" y="1802538"/>
            <a:ext cx="1334930" cy="2962449"/>
            <a:chOff x="7079408" y="1709166"/>
            <a:chExt cx="1265781" cy="2808995"/>
          </a:xfrm>
        </p:grpSpPr>
        <p:sp>
          <p:nvSpPr>
            <p:cNvPr id="61" name="Shape 2289"/>
            <p:cNvSpPr/>
            <p:nvPr/>
          </p:nvSpPr>
          <p:spPr>
            <a:xfrm>
              <a:off x="7079408"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3"/>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305"/>
            <p:cNvSpPr/>
            <p:nvPr/>
          </p:nvSpPr>
          <p:spPr>
            <a:xfrm>
              <a:off x="7473704" y="2219325"/>
              <a:ext cx="506360" cy="2066353"/>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3" name="Group 2310"/>
            <p:cNvGrpSpPr/>
            <p:nvPr/>
          </p:nvGrpSpPr>
          <p:grpSpPr>
            <a:xfrm flipH="1">
              <a:off x="7576641" y="2160880"/>
              <a:ext cx="303288" cy="546911"/>
              <a:chOff x="0" y="0"/>
              <a:chExt cx="634962" cy="1145013"/>
            </a:xfrm>
          </p:grpSpPr>
          <p:sp>
            <p:nvSpPr>
              <p:cNvPr id="64"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6"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7368763" y="3899541"/>
              <a:ext cx="716389" cy="242709"/>
            </a:xfrm>
            <a:prstGeom prst="rect">
              <a:avLst/>
            </a:prstGeom>
            <a:noFill/>
          </p:spPr>
          <p:txBody>
            <a:bodyPr wrap="square" rtlCol="0">
              <a:spAutoFit/>
            </a:bodyPr>
            <a:lstStyle/>
            <a:p>
              <a:pPr algn="ctr">
                <a:lnSpc>
                  <a:spcPct val="70000"/>
                </a:lnSpc>
              </a:pPr>
              <a:r>
                <a:rPr lang="en-US" sz="1476"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9</a:t>
              </a:r>
              <a:r>
                <a:rPr lang="id-ID" sz="1476"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sp>
        <p:nvSpPr>
          <p:cNvPr id="38"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5159911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200"/>
          <p:cNvSpPr/>
          <p:nvPr/>
        </p:nvSpPr>
        <p:spPr>
          <a:xfrm rot="5400000">
            <a:off x="9926566" y="2793152"/>
            <a:ext cx="858790" cy="759371"/>
          </a:xfrm>
          <a:prstGeom prst="rightArrow">
            <a:avLst>
              <a:gd name="adj1" fmla="val 32000"/>
              <a:gd name="adj2" fmla="val 64000"/>
            </a:avLst>
          </a:prstGeom>
          <a:solidFill>
            <a:schemeClr val="accent1">
              <a:alpha val="2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TextBox 56"/>
          <p:cNvSpPr txBox="1"/>
          <p:nvPr/>
        </p:nvSpPr>
        <p:spPr>
          <a:xfrm>
            <a:off x="1602883" y="5452279"/>
            <a:ext cx="9643533" cy="968920"/>
          </a:xfrm>
          <a:prstGeom prst="rect">
            <a:avLst/>
          </a:prstGeom>
          <a:noFill/>
        </p:spPr>
        <p:txBody>
          <a:bodyPr wrap="square" rtlCol="0">
            <a:spAutoFit/>
          </a:bodyPr>
          <a:lstStyle/>
          <a:p>
            <a:pPr algn="ctr">
              <a:lnSpc>
                <a:spcPct val="150000"/>
              </a:lnSpc>
            </a:pP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stebus</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akamare</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astebus</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yakamare</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ustebus</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dono</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pakama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manaada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diantarakita</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bias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begitu</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a:p>
            <a:pPr algn="ctr">
              <a:lnSpc>
                <a:spcPct val="150000"/>
              </a:lnSpc>
            </a:pP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manakalaadasebuahpercakapan</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yang bias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dijadikan</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bahanpertimbangan</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apapun</a:t>
            </a:r>
            <a:r>
              <a:rPr lang="en-US"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6">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5" name="Group 4"/>
          <p:cNvGrpSpPr/>
          <p:nvPr/>
        </p:nvGrpSpPr>
        <p:grpSpPr>
          <a:xfrm>
            <a:off x="2069140" y="2081893"/>
            <a:ext cx="3236759" cy="1323099"/>
            <a:chOff x="1961624" y="1974051"/>
            <a:chExt cx="3069095" cy="1254563"/>
          </a:xfrm>
        </p:grpSpPr>
        <p:sp>
          <p:nvSpPr>
            <p:cNvPr id="10" name="Shape 2207"/>
            <p:cNvSpPr/>
            <p:nvPr/>
          </p:nvSpPr>
          <p:spPr>
            <a:xfrm>
              <a:off x="1961624" y="1974051"/>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a:off x="2573604" y="2511253"/>
              <a:ext cx="1991430" cy="215349"/>
            </a:xfrm>
            <a:prstGeom prst="rect">
              <a:avLst/>
            </a:prstGeom>
            <a:noFill/>
          </p:spPr>
          <p:txBody>
            <a:bodyPr wrap="square" lIns="0" tIns="0" rIns="0" bIns="0" rtlCol="0">
              <a:spAutoFit/>
            </a:bodyPr>
            <a:lstStyle/>
            <a:p>
              <a:pPr algn="ctr"/>
              <a:r>
                <a:rPr lang="en-GB" sz="1476">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Sustainable Material</a:t>
              </a:r>
            </a:p>
          </p:txBody>
        </p:sp>
        <p:grpSp>
          <p:nvGrpSpPr>
            <p:cNvPr id="2" name="Group 1"/>
            <p:cNvGrpSpPr/>
            <p:nvPr/>
          </p:nvGrpSpPr>
          <p:grpSpPr>
            <a:xfrm>
              <a:off x="1962174" y="2295317"/>
              <a:ext cx="612031" cy="612032"/>
              <a:chOff x="1962174" y="2295317"/>
              <a:chExt cx="612031" cy="612032"/>
            </a:xfrm>
          </p:grpSpPr>
          <p:sp>
            <p:nvSpPr>
              <p:cNvPr id="21" name="Shape 2220"/>
              <p:cNvSpPr/>
              <p:nvPr/>
            </p:nvSpPr>
            <p:spPr>
              <a:xfrm>
                <a:off x="196217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01"/>
              <p:cNvSpPr>
                <a:spLocks noEditPoints="1"/>
              </p:cNvSpPr>
              <p:nvPr/>
            </p:nvSpPr>
            <p:spPr bwMode="auto">
              <a:xfrm>
                <a:off x="2073624" y="2433171"/>
                <a:ext cx="370809" cy="3430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1"/>
              </a:solidFill>
              <a:ln w="9525">
                <a:noFill/>
                <a:round/>
                <a:headEnd/>
                <a:tailEnd/>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6" name="Group 15"/>
          <p:cNvGrpSpPr/>
          <p:nvPr/>
        </p:nvGrpSpPr>
        <p:grpSpPr>
          <a:xfrm>
            <a:off x="4780667" y="2081893"/>
            <a:ext cx="3236756" cy="1323099"/>
            <a:chOff x="4532694" y="1974051"/>
            <a:chExt cx="3069093" cy="1254563"/>
          </a:xfrm>
        </p:grpSpPr>
        <p:sp>
          <p:nvSpPr>
            <p:cNvPr id="9" name="Shape 2206"/>
            <p:cNvSpPr/>
            <p:nvPr/>
          </p:nvSpPr>
          <p:spPr>
            <a:xfrm>
              <a:off x="4532694"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TextBox 43"/>
            <p:cNvSpPr txBox="1"/>
            <p:nvPr/>
          </p:nvSpPr>
          <p:spPr>
            <a:xfrm>
              <a:off x="5158511" y="2403303"/>
              <a:ext cx="1991430" cy="215349"/>
            </a:xfrm>
            <a:prstGeom prst="rect">
              <a:avLst/>
            </a:prstGeom>
            <a:noFill/>
          </p:spPr>
          <p:txBody>
            <a:bodyPr wrap="square" lIns="0" tIns="0" rIns="0" bIns="0" rtlCol="0">
              <a:spAutoFit/>
            </a:bodyPr>
            <a:lstStyle/>
            <a:p>
              <a:pPr algn="ctr"/>
              <a:r>
                <a:rPr lang="en-US" sz="1476">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Responsible Supply Chain</a:t>
              </a:r>
            </a:p>
          </p:txBody>
        </p:sp>
        <p:grpSp>
          <p:nvGrpSpPr>
            <p:cNvPr id="3" name="Group 2"/>
            <p:cNvGrpSpPr/>
            <p:nvPr/>
          </p:nvGrpSpPr>
          <p:grpSpPr>
            <a:xfrm>
              <a:off x="4553254" y="2295317"/>
              <a:ext cx="612031" cy="612032"/>
              <a:chOff x="4553254" y="2295317"/>
              <a:chExt cx="612031" cy="612032"/>
            </a:xfrm>
          </p:grpSpPr>
          <p:sp>
            <p:nvSpPr>
              <p:cNvPr id="46" name="Shape 2220"/>
              <p:cNvSpPr/>
              <p:nvPr/>
            </p:nvSpPr>
            <p:spPr>
              <a:xfrm>
                <a:off x="455325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3"/>
              <p:cNvSpPr>
                <a:spLocks noChangeArrowheads="1"/>
              </p:cNvSpPr>
              <p:nvPr/>
            </p:nvSpPr>
            <p:spPr bwMode="auto">
              <a:xfrm>
                <a:off x="4682807" y="2448464"/>
                <a:ext cx="396496" cy="30434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7" name="Group 16"/>
          <p:cNvGrpSpPr/>
          <p:nvPr/>
        </p:nvGrpSpPr>
        <p:grpSpPr>
          <a:xfrm>
            <a:off x="7524418" y="2081893"/>
            <a:ext cx="3255741" cy="1323099"/>
            <a:chOff x="7134320" y="1974051"/>
            <a:chExt cx="3087094" cy="1254563"/>
          </a:xfrm>
        </p:grpSpPr>
        <p:sp>
          <p:nvSpPr>
            <p:cNvPr id="8" name="Shape 2205"/>
            <p:cNvSpPr/>
            <p:nvPr/>
          </p:nvSpPr>
          <p:spPr>
            <a:xfrm>
              <a:off x="7152321"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TextBox 44"/>
            <p:cNvSpPr txBox="1"/>
            <p:nvPr/>
          </p:nvSpPr>
          <p:spPr>
            <a:xfrm>
              <a:off x="7744593" y="2505579"/>
              <a:ext cx="1991430" cy="215349"/>
            </a:xfrm>
            <a:prstGeom prst="rect">
              <a:avLst/>
            </a:prstGeom>
            <a:noFill/>
          </p:spPr>
          <p:txBody>
            <a:bodyPr wrap="square" lIns="0" tIns="0" rIns="0" bIns="0" rtlCol="0">
              <a:spAutoFit/>
            </a:bodyPr>
            <a:lstStyle/>
            <a:p>
              <a:pPr algn="ctr"/>
              <a:r>
                <a:rPr lang="en-US" sz="1476">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Production</a:t>
              </a:r>
            </a:p>
          </p:txBody>
        </p:sp>
        <p:grpSp>
          <p:nvGrpSpPr>
            <p:cNvPr id="4" name="Group 3"/>
            <p:cNvGrpSpPr/>
            <p:nvPr/>
          </p:nvGrpSpPr>
          <p:grpSpPr>
            <a:xfrm>
              <a:off x="7134320" y="2308147"/>
              <a:ext cx="612031" cy="612032"/>
              <a:chOff x="7134320" y="2308147"/>
              <a:chExt cx="612031" cy="612032"/>
            </a:xfrm>
          </p:grpSpPr>
          <p:sp>
            <p:nvSpPr>
              <p:cNvPr id="24" name="Shape 2224"/>
              <p:cNvSpPr/>
              <p:nvPr/>
            </p:nvSpPr>
            <p:spPr>
              <a:xfrm>
                <a:off x="7134320" y="230814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731"/>
              <p:cNvSpPr/>
              <p:nvPr/>
            </p:nvSpPr>
            <p:spPr>
              <a:xfrm>
                <a:off x="7311011" y="2435995"/>
                <a:ext cx="263391" cy="33110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8" name="Group 17"/>
          <p:cNvGrpSpPr/>
          <p:nvPr/>
        </p:nvGrpSpPr>
        <p:grpSpPr>
          <a:xfrm>
            <a:off x="7543401" y="3827659"/>
            <a:ext cx="3236759" cy="1323099"/>
            <a:chOff x="7152319" y="3629386"/>
            <a:chExt cx="3069095" cy="1254563"/>
          </a:xfrm>
        </p:grpSpPr>
        <p:sp>
          <p:nvSpPr>
            <p:cNvPr id="13" name="Shape 2210"/>
            <p:cNvSpPr/>
            <p:nvPr/>
          </p:nvSpPr>
          <p:spPr>
            <a:xfrm rot="10800000">
              <a:off x="7152319"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TextBox 48"/>
            <p:cNvSpPr txBox="1"/>
            <p:nvPr/>
          </p:nvSpPr>
          <p:spPr>
            <a:xfrm>
              <a:off x="7589108" y="4063193"/>
              <a:ext cx="1991430" cy="430698"/>
            </a:xfrm>
            <a:prstGeom prst="rect">
              <a:avLst/>
            </a:prstGeom>
            <a:noFill/>
          </p:spPr>
          <p:txBody>
            <a:bodyPr wrap="square" lIns="0" tIns="0" rIns="0" bIns="0" rtlCol="0">
              <a:spAutoFit/>
            </a:bodyPr>
            <a:lstStyle/>
            <a:p>
              <a:pPr algn="ctr"/>
              <a:r>
                <a:rPr lang="en-US" sz="1476">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Packaging &amp;</a:t>
              </a:r>
            </a:p>
            <a:p>
              <a:pPr algn="ctr"/>
              <a:r>
                <a:rPr lang="en-US" sz="1476">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Distribution</a:t>
              </a:r>
            </a:p>
          </p:txBody>
        </p:sp>
        <p:grpSp>
          <p:nvGrpSpPr>
            <p:cNvPr id="7" name="Group 6"/>
            <p:cNvGrpSpPr/>
            <p:nvPr/>
          </p:nvGrpSpPr>
          <p:grpSpPr>
            <a:xfrm>
              <a:off x="9594105" y="3950651"/>
              <a:ext cx="612031" cy="612032"/>
              <a:chOff x="9594105" y="3950651"/>
              <a:chExt cx="612031" cy="612032"/>
            </a:xfrm>
          </p:grpSpPr>
          <p:sp>
            <p:nvSpPr>
              <p:cNvPr id="33" name="Shape 2236"/>
              <p:cNvSpPr/>
              <p:nvPr/>
            </p:nvSpPr>
            <p:spPr>
              <a:xfrm>
                <a:off x="9594105"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61"/>
              <p:cNvSpPr>
                <a:spLocks noEditPoints="1"/>
              </p:cNvSpPr>
              <p:nvPr/>
            </p:nvSpPr>
            <p:spPr bwMode="auto">
              <a:xfrm>
                <a:off x="9714812" y="4114418"/>
                <a:ext cx="376928" cy="295836"/>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9" name="Group 18"/>
          <p:cNvGrpSpPr/>
          <p:nvPr/>
        </p:nvGrpSpPr>
        <p:grpSpPr>
          <a:xfrm>
            <a:off x="4780665" y="3827659"/>
            <a:ext cx="3236759" cy="1323099"/>
            <a:chOff x="4532693" y="3629386"/>
            <a:chExt cx="3069095" cy="1254563"/>
          </a:xfrm>
        </p:grpSpPr>
        <p:sp>
          <p:nvSpPr>
            <p:cNvPr id="12" name="Shape 2209"/>
            <p:cNvSpPr/>
            <p:nvPr/>
          </p:nvSpPr>
          <p:spPr>
            <a:xfrm rot="10800000">
              <a:off x="453269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5"/>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TextBox 47"/>
            <p:cNvSpPr txBox="1"/>
            <p:nvPr/>
          </p:nvSpPr>
          <p:spPr>
            <a:xfrm>
              <a:off x="5003026" y="4175545"/>
              <a:ext cx="1991430" cy="215349"/>
            </a:xfrm>
            <a:prstGeom prst="rect">
              <a:avLst/>
            </a:prstGeom>
            <a:noFill/>
          </p:spPr>
          <p:txBody>
            <a:bodyPr wrap="square" lIns="0" tIns="0" rIns="0" bIns="0" rtlCol="0">
              <a:spAutoFit/>
            </a:bodyPr>
            <a:lstStyle/>
            <a:p>
              <a:pPr algn="ctr"/>
              <a:r>
                <a:rPr lang="en-US" sz="1476">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 Use</a:t>
              </a:r>
            </a:p>
          </p:txBody>
        </p:sp>
        <p:grpSp>
          <p:nvGrpSpPr>
            <p:cNvPr id="14" name="Group 13"/>
            <p:cNvGrpSpPr/>
            <p:nvPr/>
          </p:nvGrpSpPr>
          <p:grpSpPr>
            <a:xfrm>
              <a:off x="6971654" y="3950651"/>
              <a:ext cx="612031" cy="612032"/>
              <a:chOff x="6971654" y="3950651"/>
              <a:chExt cx="612031" cy="612032"/>
            </a:xfrm>
          </p:grpSpPr>
          <p:sp>
            <p:nvSpPr>
              <p:cNvPr id="36" name="Shape 2240"/>
              <p:cNvSpPr/>
              <p:nvPr/>
            </p:nvSpPr>
            <p:spPr>
              <a:xfrm>
                <a:off x="6971654"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51"/>
              <p:cNvSpPr>
                <a:spLocks noEditPoints="1"/>
              </p:cNvSpPr>
              <p:nvPr/>
            </p:nvSpPr>
            <p:spPr bwMode="auto">
              <a:xfrm>
                <a:off x="7071063" y="4110170"/>
                <a:ext cx="393784" cy="325300"/>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accent5"/>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0" name="Group 19"/>
          <p:cNvGrpSpPr/>
          <p:nvPr/>
        </p:nvGrpSpPr>
        <p:grpSpPr>
          <a:xfrm>
            <a:off x="2069139" y="3827659"/>
            <a:ext cx="3236759" cy="1323099"/>
            <a:chOff x="1961623" y="3629386"/>
            <a:chExt cx="3069095" cy="1254563"/>
          </a:xfrm>
        </p:grpSpPr>
        <p:sp>
          <p:nvSpPr>
            <p:cNvPr id="11" name="Shape 2208"/>
            <p:cNvSpPr/>
            <p:nvPr/>
          </p:nvSpPr>
          <p:spPr>
            <a:xfrm rot="10800000">
              <a:off x="196162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6"/>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TextBox 46"/>
            <p:cNvSpPr txBox="1"/>
            <p:nvPr/>
          </p:nvSpPr>
          <p:spPr>
            <a:xfrm>
              <a:off x="2418120" y="4175545"/>
              <a:ext cx="1991430" cy="215349"/>
            </a:xfrm>
            <a:prstGeom prst="rect">
              <a:avLst/>
            </a:prstGeom>
            <a:noFill/>
          </p:spPr>
          <p:txBody>
            <a:bodyPr wrap="square" lIns="0" tIns="0" rIns="0" bIns="0" rtlCol="0">
              <a:spAutoFit/>
            </a:bodyPr>
            <a:lstStyle/>
            <a:p>
              <a:pPr algn="ctr"/>
              <a:r>
                <a:rPr lang="en-US" sz="1476" b="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End of Life</a:t>
              </a:r>
            </a:p>
          </p:txBody>
        </p:sp>
        <p:grpSp>
          <p:nvGrpSpPr>
            <p:cNvPr id="15" name="Group 14"/>
            <p:cNvGrpSpPr/>
            <p:nvPr/>
          </p:nvGrpSpPr>
          <p:grpSpPr>
            <a:xfrm>
              <a:off x="4400869" y="3950651"/>
              <a:ext cx="612031" cy="612032"/>
              <a:chOff x="4400869" y="3950651"/>
              <a:chExt cx="612031" cy="612032"/>
            </a:xfrm>
          </p:grpSpPr>
          <p:sp>
            <p:nvSpPr>
              <p:cNvPr id="41" name="Shape 2246"/>
              <p:cNvSpPr/>
              <p:nvPr/>
            </p:nvSpPr>
            <p:spPr>
              <a:xfrm>
                <a:off x="4400869"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102"/>
              <p:cNvSpPr/>
              <p:nvPr/>
            </p:nvSpPr>
            <p:spPr>
              <a:xfrm>
                <a:off x="4492077" y="4068889"/>
                <a:ext cx="426722" cy="3413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0"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90806256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54495" y="1896206"/>
            <a:ext cx="3149761" cy="614453"/>
            <a:chOff x="4602698" y="1797983"/>
            <a:chExt cx="2986604" cy="582624"/>
          </a:xfrm>
        </p:grpSpPr>
        <p:sp>
          <p:nvSpPr>
            <p:cNvPr id="16" name="Shape 848"/>
            <p:cNvSpPr/>
            <p:nvPr/>
          </p:nvSpPr>
          <p:spPr>
            <a:xfrm>
              <a:off x="4602698" y="1797983"/>
              <a:ext cx="2986604" cy="582624"/>
            </a:xfrm>
            <a:prstGeom prst="roundRect">
              <a:avLst>
                <a:gd name="adj" fmla="val 15000"/>
              </a:avLst>
            </a:pr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Rectangle 16"/>
            <p:cNvSpPr/>
            <p:nvPr/>
          </p:nvSpPr>
          <p:spPr>
            <a:xfrm>
              <a:off x="4602698" y="1932834"/>
              <a:ext cx="2986604" cy="302899"/>
            </a:xfrm>
            <a:prstGeom prst="rect">
              <a:avLst/>
            </a:prstGeom>
          </p:spPr>
          <p:txBody>
            <a:bodyPr wrap="square">
              <a:spAutoFit/>
            </a:bodyPr>
            <a:lstStyle/>
            <a:p>
              <a:pPr algn="ctr"/>
              <a:r>
                <a:rPr lang="en-US" sz="1476"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Invest In Marketer</a:t>
              </a:r>
            </a:p>
          </p:txBody>
        </p:sp>
      </p:grpSp>
      <p:grpSp>
        <p:nvGrpSpPr>
          <p:cNvPr id="3" name="Group 2"/>
          <p:cNvGrpSpPr/>
          <p:nvPr/>
        </p:nvGrpSpPr>
        <p:grpSpPr>
          <a:xfrm>
            <a:off x="8030954" y="3805012"/>
            <a:ext cx="2818375" cy="614451"/>
            <a:chOff x="7614617" y="3607912"/>
            <a:chExt cx="2672384" cy="582623"/>
          </a:xfrm>
        </p:grpSpPr>
        <p:sp>
          <p:nvSpPr>
            <p:cNvPr id="7" name="Shape 833"/>
            <p:cNvSpPr/>
            <p:nvPr/>
          </p:nvSpPr>
          <p:spPr>
            <a:xfrm>
              <a:off x="7614617" y="3607912"/>
              <a:ext cx="2672383" cy="582623"/>
            </a:xfrm>
            <a:prstGeom prst="roundRect">
              <a:avLst>
                <a:gd name="adj" fmla="val 15000"/>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ectangle 17"/>
            <p:cNvSpPr/>
            <p:nvPr/>
          </p:nvSpPr>
          <p:spPr>
            <a:xfrm>
              <a:off x="7614617" y="3745964"/>
              <a:ext cx="2672384" cy="302899"/>
            </a:xfrm>
            <a:prstGeom prst="rect">
              <a:avLst/>
            </a:prstGeom>
          </p:spPr>
          <p:txBody>
            <a:bodyPr wrap="square">
              <a:spAutoFit/>
            </a:bodyPr>
            <a:lstStyle/>
            <a:p>
              <a:pPr algn="ctr"/>
              <a:r>
                <a:rPr lang="en-US" sz="1476"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Built Community</a:t>
              </a:r>
            </a:p>
          </p:txBody>
        </p:sp>
      </p:grpSp>
      <p:grpSp>
        <p:nvGrpSpPr>
          <p:cNvPr id="4" name="Group 3"/>
          <p:cNvGrpSpPr/>
          <p:nvPr/>
        </p:nvGrpSpPr>
        <p:grpSpPr>
          <a:xfrm>
            <a:off x="2059649" y="3805012"/>
            <a:ext cx="2782326" cy="614451"/>
            <a:chOff x="1952625" y="3607912"/>
            <a:chExt cx="2638202" cy="582623"/>
          </a:xfrm>
        </p:grpSpPr>
        <p:sp>
          <p:nvSpPr>
            <p:cNvPr id="10" name="Shape 838"/>
            <p:cNvSpPr/>
            <p:nvPr/>
          </p:nvSpPr>
          <p:spPr>
            <a:xfrm>
              <a:off x="1952625" y="3607912"/>
              <a:ext cx="2638202" cy="582623"/>
            </a:xfrm>
            <a:prstGeom prst="roundRect">
              <a:avLst>
                <a:gd name="adj" fmla="val 15000"/>
              </a:avLst>
            </a:pr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p:nvPr/>
          </p:nvSpPr>
          <p:spPr>
            <a:xfrm>
              <a:off x="1952625" y="3733263"/>
              <a:ext cx="2638202" cy="302899"/>
            </a:xfrm>
            <a:prstGeom prst="rect">
              <a:avLst/>
            </a:prstGeom>
          </p:spPr>
          <p:txBody>
            <a:bodyPr wrap="square">
              <a:spAutoFit/>
            </a:bodyPr>
            <a:lstStyle/>
            <a:p>
              <a:pPr algn="ctr"/>
              <a:r>
                <a:rPr lang="en-US" sz="1476"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Actives your Loyal Costumer</a:t>
              </a:r>
            </a:p>
          </p:txBody>
        </p:sp>
      </p:grpSp>
      <p:grpSp>
        <p:nvGrpSpPr>
          <p:cNvPr id="5" name="Group 4"/>
          <p:cNvGrpSpPr/>
          <p:nvPr/>
        </p:nvGrpSpPr>
        <p:grpSpPr>
          <a:xfrm>
            <a:off x="4854492" y="5397592"/>
            <a:ext cx="3149764" cy="614453"/>
            <a:chOff x="4602695" y="5117998"/>
            <a:chExt cx="2986607" cy="582624"/>
          </a:xfrm>
        </p:grpSpPr>
        <p:sp>
          <p:nvSpPr>
            <p:cNvPr id="13" name="Shape 843"/>
            <p:cNvSpPr/>
            <p:nvPr/>
          </p:nvSpPr>
          <p:spPr>
            <a:xfrm>
              <a:off x="4602698" y="5117998"/>
              <a:ext cx="2986604" cy="582624"/>
            </a:xfrm>
            <a:prstGeom prst="roundRect">
              <a:avLst>
                <a:gd name="adj" fmla="val 15000"/>
              </a:avLst>
            </a:pr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p:nvPr/>
          </p:nvSpPr>
          <p:spPr>
            <a:xfrm>
              <a:off x="4602695" y="5248839"/>
              <a:ext cx="2986605" cy="302899"/>
            </a:xfrm>
            <a:prstGeom prst="rect">
              <a:avLst/>
            </a:prstGeom>
          </p:spPr>
          <p:txBody>
            <a:bodyPr wrap="square">
              <a:spAutoFit/>
            </a:bodyPr>
            <a:lstStyle/>
            <a:p>
              <a:pPr algn="ctr"/>
              <a:r>
                <a:rPr lang="en-US" sz="1476"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Test &amp; Learn</a:t>
              </a:r>
            </a:p>
          </p:txBody>
        </p:sp>
      </p:grpSp>
      <p:sp>
        <p:nvSpPr>
          <p:cNvPr id="21" name="TextBox 20"/>
          <p:cNvSpPr txBox="1"/>
          <p:nvPr/>
        </p:nvSpPr>
        <p:spPr>
          <a:xfrm>
            <a:off x="8030952" y="4510366"/>
            <a:ext cx="3149762" cy="324704"/>
          </a:xfrm>
          <a:prstGeom prst="rect">
            <a:avLst/>
          </a:prstGeom>
          <a:noFill/>
        </p:spPr>
        <p:txBody>
          <a:bodyPr wrap="square" lIns="0" tIns="0" rIns="0" bIns="0" rtlCol="0">
            <a:spAutoFit/>
          </a:bodyPr>
          <a:lstStyle/>
          <a:p>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2" name="TextBox 21"/>
          <p:cNvSpPr txBox="1"/>
          <p:nvPr/>
        </p:nvSpPr>
        <p:spPr>
          <a:xfrm>
            <a:off x="4876957" y="2560354"/>
            <a:ext cx="3149762" cy="324704"/>
          </a:xfrm>
          <a:prstGeom prst="rect">
            <a:avLst/>
          </a:prstGeom>
          <a:noFill/>
        </p:spPr>
        <p:txBody>
          <a:bodyPr wrap="square" lIns="0" tIns="0" rIns="0" bIns="0" rtlCol="0">
            <a:spAutoFit/>
          </a:bodyPr>
          <a:lstStyle/>
          <a:p>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3" name="TextBox 22"/>
          <p:cNvSpPr txBox="1"/>
          <p:nvPr/>
        </p:nvSpPr>
        <p:spPr>
          <a:xfrm>
            <a:off x="4879809" y="6064956"/>
            <a:ext cx="3149762" cy="324704"/>
          </a:xfrm>
          <a:prstGeom prst="rect">
            <a:avLst/>
          </a:prstGeom>
          <a:noFill/>
        </p:spPr>
        <p:txBody>
          <a:bodyPr wrap="square" lIns="0" tIns="0" rIns="0" bIns="0" rtlCol="0">
            <a:spAutoFit/>
          </a:bodyPr>
          <a:lstStyle/>
          <a:p>
            <a:pPr algn="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4" name="TextBox 23"/>
          <p:cNvSpPr txBox="1"/>
          <p:nvPr/>
        </p:nvSpPr>
        <p:spPr>
          <a:xfrm>
            <a:off x="1692212" y="3357112"/>
            <a:ext cx="3149762" cy="324704"/>
          </a:xfrm>
          <a:prstGeom prst="rect">
            <a:avLst/>
          </a:prstGeom>
          <a:noFill/>
        </p:spPr>
        <p:txBody>
          <a:bodyPr wrap="square" lIns="0" tIns="0" rIns="0" bIns="0" rtlCol="0">
            <a:spAutoFit/>
          </a:bodyPr>
          <a:lstStyle/>
          <a:p>
            <a:pPr algn="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grpSp>
        <p:nvGrpSpPr>
          <p:cNvPr id="33" name="Group 32"/>
          <p:cNvGrpSpPr/>
          <p:nvPr/>
        </p:nvGrpSpPr>
        <p:grpSpPr>
          <a:xfrm>
            <a:off x="5620218" y="3063723"/>
            <a:ext cx="1636810" cy="2130225"/>
            <a:chOff x="4375152" y="1801285"/>
            <a:chExt cx="3651249" cy="4751916"/>
          </a:xfrm>
        </p:grpSpPr>
        <p:grpSp>
          <p:nvGrpSpPr>
            <p:cNvPr id="34" name="Group 33"/>
            <p:cNvGrpSpPr/>
            <p:nvPr/>
          </p:nvGrpSpPr>
          <p:grpSpPr>
            <a:xfrm>
              <a:off x="4375152" y="1801285"/>
              <a:ext cx="3651249" cy="4751916"/>
              <a:chOff x="3281363" y="1350963"/>
              <a:chExt cx="2738437" cy="3563937"/>
            </a:xfrm>
          </p:grpSpPr>
          <p:sp>
            <p:nvSpPr>
              <p:cNvPr id="40"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Freeform 13"/>
            <p:cNvSpPr>
              <a:spLocks/>
            </p:cNvSpPr>
            <p:nvPr/>
          </p:nvSpPr>
          <p:spPr bwMode="auto">
            <a:xfrm>
              <a:off x="6195485" y="3611033"/>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3"/>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4"/>
            <p:cNvSpPr>
              <a:spLocks/>
            </p:cNvSpPr>
            <p:nvPr/>
          </p:nvSpPr>
          <p:spPr bwMode="auto">
            <a:xfrm>
              <a:off x="4980518" y="2398184"/>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5"/>
            <p:cNvSpPr>
              <a:spLocks/>
            </p:cNvSpPr>
            <p:nvPr/>
          </p:nvSpPr>
          <p:spPr bwMode="auto">
            <a:xfrm>
              <a:off x="4980518" y="3611033"/>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4"/>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12"/>
            <p:cNvSpPr>
              <a:spLocks/>
            </p:cNvSpPr>
            <p:nvPr/>
          </p:nvSpPr>
          <p:spPr bwMode="auto">
            <a:xfrm>
              <a:off x="6195485" y="2398184"/>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Oval 16"/>
            <p:cNvSpPr>
              <a:spLocks noChangeArrowheads="1"/>
            </p:cNvSpPr>
            <p:nvPr/>
          </p:nvSpPr>
          <p:spPr bwMode="auto">
            <a:xfrm>
              <a:off x="5604933" y="3024717"/>
              <a:ext cx="1191683" cy="1193800"/>
            </a:xfrm>
            <a:prstGeom prst="ellipse">
              <a:avLst/>
            </a:prstGeom>
            <a:solidFill>
              <a:schemeClr val="bg1">
                <a:lumMod val="85000"/>
              </a:schemeClr>
            </a:solidFill>
            <a:ln>
              <a:noFill/>
            </a:ln>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8"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77954655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rot="2700000" flipV="1">
            <a:off x="5003888" y="1898764"/>
            <a:ext cx="339057" cy="1743105"/>
            <a:chOff x="2476500" y="2038350"/>
            <a:chExt cx="571500" cy="1828800"/>
          </a:xfrm>
          <a:solidFill>
            <a:schemeClr val="accent4"/>
          </a:solidFill>
        </p:grpSpPr>
        <p:sp>
          <p:nvSpPr>
            <p:cNvPr id="6"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p:nvPr/>
          </p:nvSpPr>
          <p:spPr bwMode="auto">
            <a:xfrm>
              <a:off x="2514600" y="2038350"/>
              <a:ext cx="533400" cy="45719"/>
            </a:xfrm>
            <a:prstGeom prst="rect">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18"/>
          <p:cNvGrpSpPr/>
          <p:nvPr/>
        </p:nvGrpSpPr>
        <p:grpSpPr>
          <a:xfrm rot="18900000" flipV="1">
            <a:off x="4980958" y="4386820"/>
            <a:ext cx="339056" cy="1743105"/>
            <a:chOff x="2476500" y="2038350"/>
            <a:chExt cx="571500" cy="1828800"/>
          </a:xfrm>
          <a:solidFill>
            <a:schemeClr val="accent3"/>
          </a:solidFill>
        </p:grpSpPr>
        <p:sp>
          <p:nvSpPr>
            <p:cNvPr id="9"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9"/>
            <p:cNvSpPr/>
            <p:nvPr/>
          </p:nvSpPr>
          <p:spPr bwMode="auto">
            <a:xfrm>
              <a:off x="2514600" y="2038350"/>
              <a:ext cx="533400" cy="45719"/>
            </a:xfrm>
            <a:prstGeom prst="rect">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1" name="Group 21"/>
          <p:cNvGrpSpPr/>
          <p:nvPr/>
        </p:nvGrpSpPr>
        <p:grpSpPr>
          <a:xfrm rot="18900000" flipH="1">
            <a:off x="7480087" y="1887689"/>
            <a:ext cx="339056" cy="1743105"/>
            <a:chOff x="2476500" y="2038350"/>
            <a:chExt cx="571500" cy="1828800"/>
          </a:xfrm>
          <a:solidFill>
            <a:schemeClr val="accent1"/>
          </a:solidFill>
        </p:grpSpPr>
        <p:sp>
          <p:nvSpPr>
            <p:cNvPr id="12"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12"/>
            <p:cNvSpPr/>
            <p:nvPr/>
          </p:nvSpPr>
          <p:spPr bwMode="auto">
            <a:xfrm>
              <a:off x="2514600" y="2038350"/>
              <a:ext cx="533400" cy="45719"/>
            </a:xfrm>
            <a:prstGeom prst="rect">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4" name="Group 24"/>
          <p:cNvGrpSpPr/>
          <p:nvPr/>
        </p:nvGrpSpPr>
        <p:grpSpPr>
          <a:xfrm rot="2700000" flipH="1">
            <a:off x="7514876" y="4409751"/>
            <a:ext cx="339057" cy="1743105"/>
            <a:chOff x="2476500" y="2038350"/>
            <a:chExt cx="571500" cy="1828800"/>
          </a:xfrm>
          <a:solidFill>
            <a:schemeClr val="accent2"/>
          </a:solidFill>
        </p:grpSpPr>
        <p:sp>
          <p:nvSpPr>
            <p:cNvPr id="15"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ectangle 15"/>
            <p:cNvSpPr/>
            <p:nvPr/>
          </p:nvSpPr>
          <p:spPr bwMode="auto">
            <a:xfrm>
              <a:off x="2514600" y="2038350"/>
              <a:ext cx="533400" cy="45719"/>
            </a:xfrm>
            <a:prstGeom prst="rect">
              <a:avLst/>
            </a:prstGeom>
            <a:grp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0" name="Group 59"/>
          <p:cNvGrpSpPr/>
          <p:nvPr/>
        </p:nvGrpSpPr>
        <p:grpSpPr>
          <a:xfrm>
            <a:off x="8739708" y="2032837"/>
            <a:ext cx="3116614" cy="942198"/>
            <a:chOff x="1603804" y="2220559"/>
            <a:chExt cx="2955174" cy="893393"/>
          </a:xfrm>
        </p:grpSpPr>
        <p:sp>
          <p:nvSpPr>
            <p:cNvPr id="61"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Design</a:t>
              </a:r>
            </a:p>
          </p:txBody>
        </p:sp>
        <p:sp>
          <p:nvSpPr>
            <p:cNvPr id="62" name="TextBox 61"/>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3" name="Group 62"/>
          <p:cNvGrpSpPr/>
          <p:nvPr/>
        </p:nvGrpSpPr>
        <p:grpSpPr>
          <a:xfrm>
            <a:off x="8739708" y="4772928"/>
            <a:ext cx="3116614" cy="942198"/>
            <a:chOff x="1603804" y="2220559"/>
            <a:chExt cx="2955174" cy="893393"/>
          </a:xfrm>
        </p:grpSpPr>
        <p:sp>
          <p:nvSpPr>
            <p:cNvPr id="64" name="Text Placeholder 2"/>
            <p:cNvSpPr txBox="1">
              <a:spLocks/>
            </p:cNvSpPr>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Data Collect</a:t>
              </a:r>
            </a:p>
          </p:txBody>
        </p:sp>
        <p:sp>
          <p:nvSpPr>
            <p:cNvPr id="65" name="TextBox 64"/>
            <p:cNvSpPr txBox="1"/>
            <p:nvPr/>
          </p:nvSpPr>
          <p:spPr>
            <a:xfrm>
              <a:off x="1679271" y="2559832"/>
              <a:ext cx="2879707" cy="554120"/>
            </a:xfrm>
            <a:prstGeom prst="rect">
              <a:avLst/>
            </a:prstGeom>
            <a:noFill/>
          </p:spPr>
          <p:txBody>
            <a:bodyPr wrap="square" lIns="0" tIns="0" rIns="0" bIns="0" rtlCol="0">
              <a:spAutoFit/>
            </a:bodyPr>
            <a:lstStyle/>
            <a:p>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6" name="Group 65"/>
          <p:cNvGrpSpPr/>
          <p:nvPr/>
        </p:nvGrpSpPr>
        <p:grpSpPr>
          <a:xfrm>
            <a:off x="980728" y="4772928"/>
            <a:ext cx="3121667" cy="942198"/>
            <a:chOff x="1679271" y="2220559"/>
            <a:chExt cx="2959965" cy="893393"/>
          </a:xfrm>
        </p:grpSpPr>
        <p:sp>
          <p:nvSpPr>
            <p:cNvPr id="67"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Analysis</a:t>
              </a:r>
            </a:p>
          </p:txBody>
        </p:sp>
        <p:sp>
          <p:nvSpPr>
            <p:cNvPr id="68" name="TextBox 67"/>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9" name="Group 68"/>
          <p:cNvGrpSpPr/>
          <p:nvPr/>
        </p:nvGrpSpPr>
        <p:grpSpPr>
          <a:xfrm>
            <a:off x="980728" y="2032837"/>
            <a:ext cx="3121667" cy="942198"/>
            <a:chOff x="1679271" y="2220559"/>
            <a:chExt cx="2959965" cy="893393"/>
          </a:xfrm>
        </p:grpSpPr>
        <p:sp>
          <p:nvSpPr>
            <p:cNvPr id="70" name="Text Placeholder 2"/>
            <p:cNvSpPr txBox="1">
              <a:spLocks/>
            </p:cNvSpPr>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7">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Definition</a:t>
              </a:r>
            </a:p>
          </p:txBody>
        </p:sp>
        <p:sp>
          <p:nvSpPr>
            <p:cNvPr id="71" name="TextBox 70"/>
            <p:cNvSpPr txBox="1"/>
            <p:nvPr/>
          </p:nvSpPr>
          <p:spPr>
            <a:xfrm>
              <a:off x="1679271" y="2559832"/>
              <a:ext cx="2879707" cy="554120"/>
            </a:xfrm>
            <a:prstGeom prst="rect">
              <a:avLst/>
            </a:prstGeom>
            <a:noFill/>
          </p:spPr>
          <p:txBody>
            <a:bodyPr wrap="square" lIns="0" tIns="0" rIns="0" bIns="0" rtlCol="0">
              <a:spAutoFit/>
            </a:bodyPr>
            <a:lstStyle/>
            <a:p>
              <a:pPr algn="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6"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6">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6808807" y="3242393"/>
            <a:ext cx="1566836" cy="1566836"/>
            <a:chOff x="6455778" y="3074438"/>
            <a:chExt cx="1485674" cy="1485674"/>
          </a:xfrm>
        </p:grpSpPr>
        <p:sp>
          <p:nvSpPr>
            <p:cNvPr id="21" name="Rounded Rectangle 20"/>
            <p:cNvSpPr/>
            <p:nvPr/>
          </p:nvSpPr>
          <p:spPr bwMode="auto">
            <a:xfrm rot="18900000" flipV="1">
              <a:off x="6455778" y="3074438"/>
              <a:ext cx="1485674" cy="1485674"/>
            </a:xfrm>
            <a:prstGeom prst="roundRect">
              <a:avLst>
                <a:gd name="adj" fmla="val 9646"/>
              </a:avLst>
            </a:prstGeom>
            <a:solidFill>
              <a:schemeClr val="accent2"/>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5" name="Group 34"/>
            <p:cNvGrpSpPr/>
            <p:nvPr/>
          </p:nvGrpSpPr>
          <p:grpSpPr>
            <a:xfrm>
              <a:off x="6880423" y="3544610"/>
              <a:ext cx="613402" cy="593867"/>
              <a:chOff x="2339975" y="3200401"/>
              <a:chExt cx="249238" cy="241301"/>
            </a:xfrm>
            <a:solidFill>
              <a:schemeClr val="bg1"/>
            </a:solidFill>
          </p:grpSpPr>
          <p:sp>
            <p:nvSpPr>
              <p:cNvPr id="3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endParaRPr lang="en-US" sz="2531">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3" name="Group 2"/>
          <p:cNvGrpSpPr/>
          <p:nvPr/>
        </p:nvGrpSpPr>
        <p:grpSpPr>
          <a:xfrm>
            <a:off x="5645491" y="4405710"/>
            <a:ext cx="1566836" cy="1566836"/>
            <a:chOff x="5352721" y="4177495"/>
            <a:chExt cx="1485674" cy="1485674"/>
          </a:xfrm>
        </p:grpSpPr>
        <p:sp>
          <p:nvSpPr>
            <p:cNvPr id="18" name="Rounded Rectangle 17"/>
            <p:cNvSpPr/>
            <p:nvPr/>
          </p:nvSpPr>
          <p:spPr bwMode="auto">
            <a:xfrm rot="18900000" flipV="1">
              <a:off x="5352721" y="4177495"/>
              <a:ext cx="1485674" cy="1485674"/>
            </a:xfrm>
            <a:prstGeom prst="roundRect">
              <a:avLst>
                <a:gd name="adj" fmla="val 9646"/>
              </a:avLst>
            </a:prstGeom>
            <a:solidFill>
              <a:schemeClr val="accent3"/>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69">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4482175" y="3242393"/>
            <a:ext cx="1566836" cy="1566836"/>
            <a:chOff x="4249665" y="3074438"/>
            <a:chExt cx="1485674" cy="1485674"/>
          </a:xfrm>
        </p:grpSpPr>
        <p:sp>
          <p:nvSpPr>
            <p:cNvPr id="24" name="Rounded Rectangle 23"/>
            <p:cNvSpPr/>
            <p:nvPr/>
          </p:nvSpPr>
          <p:spPr bwMode="auto">
            <a:xfrm rot="18900000" flipV="1">
              <a:off x="4249665" y="3074438"/>
              <a:ext cx="1485674" cy="1485674"/>
            </a:xfrm>
            <a:prstGeom prst="roundRect">
              <a:avLst>
                <a:gd name="adj" fmla="val 9646"/>
              </a:avLst>
            </a:prstGeom>
            <a:solidFill>
              <a:schemeClr val="accent4"/>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6"/>
          <p:cNvGrpSpPr/>
          <p:nvPr/>
        </p:nvGrpSpPr>
        <p:grpSpPr>
          <a:xfrm>
            <a:off x="5645491" y="2079077"/>
            <a:ext cx="1566836" cy="1566836"/>
            <a:chOff x="5352721" y="1971381"/>
            <a:chExt cx="1485674" cy="1485674"/>
          </a:xfrm>
        </p:grpSpPr>
        <p:sp>
          <p:nvSpPr>
            <p:cNvPr id="27" name="Rounded Rectangle 26"/>
            <p:cNvSpPr/>
            <p:nvPr/>
          </p:nvSpPr>
          <p:spPr bwMode="auto">
            <a:xfrm rot="18900000" flipV="1">
              <a:off x="5352721" y="1971381"/>
              <a:ext cx="1485674" cy="1485674"/>
            </a:xfrm>
            <a:prstGeom prst="roundRect">
              <a:avLst>
                <a:gd name="adj" fmla="val 9646"/>
              </a:avLst>
            </a:prstGeom>
            <a:solidFill>
              <a:schemeClr val="accent1"/>
            </a:solidFill>
            <a:ln w="9525">
              <a:noFill/>
              <a:round/>
              <a:headEnd/>
              <a:tailEnd/>
            </a:ln>
          </p:spPr>
          <p:txBody>
            <a:bodyPr vert="horz" wrap="square" lIns="96435" tIns="48218" rIns="96435" bIns="48218" numCol="1" rtlCol="0" anchor="t" anchorCtr="0" compatLnSpc="1">
              <a:prstTxWarp prst="textNoShape">
                <a:avLst/>
              </a:prstTxWarp>
            </a:bodyP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Freeform 56"/>
            <p:cNvSpPr>
              <a:spLocks/>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8" name="Content Placeholder 2"/>
          <p:cNvSpPr txBox="1">
            <a:spLocks/>
          </p:cNvSpPr>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399"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21131233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right)">
                                      <p:cBhvr>
                                        <p:cTn id="13" dur="500"/>
                                        <p:tgtEl>
                                          <p:spTgt spid="6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right)">
                                      <p:cBhvr>
                                        <p:cTn id="55" dur="500"/>
                                        <p:tgtEl>
                                          <p:spTgt spid="66"/>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a:spLocks/>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2"/>
          </a:solidFill>
          <a:ln>
            <a:noFill/>
          </a:ln>
          <a:effectLst>
            <a:reflection blurRad="6350" stA="52000" endA="300" endPos="35000" dir="5400000" sy="-100000" algn="bl" rotWithShape="0"/>
          </a:effectLst>
        </p:spPr>
        <p:txBody>
          <a:bodyPr vert="horz" wrap="square" lIns="0" tIns="0" rIns="0" bIns="323982" numCol="1" anchor="ctr" anchorCtr="1" compatLnSpc="1">
            <a:prstTxWarp prst="textNoShape">
              <a:avLst/>
            </a:prstTxWarp>
          </a:bodyPr>
          <a:lstStyle/>
          <a:p>
            <a:endParaRPr lang="zh-CN" altLang="en-US" sz="7999">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27" lvl="1" indent="-171427">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799">
                <a:solidFill>
                  <a:schemeClr val="bg1"/>
                </a:solidFill>
                <a:cs typeface="Arial" panose="020B0604020202020204" pitchFamily="34" charset="0"/>
              </a:rPr>
              <a:t>02</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399">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54437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035"/>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9.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AUTOCOLOR" val="TRUE"/>
  <p:tag name="MH_TYPE" val="CONTENT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heme/theme1.xml><?xml version="1.0" encoding="utf-8"?>
<a:theme xmlns:a="http://schemas.openxmlformats.org/drawingml/2006/main" name="https://www.freeppt7.com-Best PowerPoint templates for free download">
  <a:themeElements>
    <a:clrScheme name="自定义 415">
      <a:dk1>
        <a:sysClr val="windowText" lastClr="000000"/>
      </a:dk1>
      <a:lt1>
        <a:sysClr val="window" lastClr="FFFFFF"/>
      </a:lt1>
      <a:dk2>
        <a:srgbClr val="8FD33E"/>
      </a:dk2>
      <a:lt2>
        <a:srgbClr val="E7E6E6"/>
      </a:lt2>
      <a:accent1>
        <a:srgbClr val="38AADE"/>
      </a:accent1>
      <a:accent2>
        <a:srgbClr val="8FD33E"/>
      </a:accent2>
      <a:accent3>
        <a:srgbClr val="38AADE"/>
      </a:accent3>
      <a:accent4>
        <a:srgbClr val="8FD33E"/>
      </a:accent4>
      <a:accent5>
        <a:srgbClr val="38AADE"/>
      </a:accent5>
      <a:accent6>
        <a:srgbClr val="8FD33E"/>
      </a:accent6>
      <a:hlink>
        <a:srgbClr val="38AADE"/>
      </a:hlink>
      <a:folHlink>
        <a:srgbClr val="8FD33E"/>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1979</Words>
  <Application>Microsoft Office PowerPoint</Application>
  <PresentationFormat>自定义</PresentationFormat>
  <Paragraphs>353</Paragraphs>
  <Slides>27</Slides>
  <Notes>27</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方正姚体</vt:lpstr>
      <vt:lpstr>微软雅黑</vt:lpstr>
      <vt:lpstr>Arial</vt:lpstr>
      <vt:lpstr>Calibri</vt:lpstr>
      <vt:lpstr>Calibri Light</vt:lpstr>
      <vt:lpstr>Impact</vt:lpstr>
      <vt:lpstr>Times New Roman</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
  <cp:keywords>RP</cp:keywords>
  <dc:description>RP</dc:description>
  <cp:lastModifiedBy/>
  <cp:revision>1</cp:revision>
  <dcterms:created xsi:type="dcterms:W3CDTF">2017-02-13T08:26:46Z</dcterms:created>
  <dcterms:modified xsi:type="dcterms:W3CDTF">2019-04-20T03:22:43Z</dcterms:modified>
  <cp:category>RP</cp:category>
  <cp:contentStatus>RP</cp:contentStatus>
</cp:coreProperties>
</file>