
<file path=[Content_Types].xml><?xml version="1.0" encoding="utf-8"?>
<Types xmlns="http://schemas.openxmlformats.org/package/2006/content-types">
  <Default Extension="emf" ContentType="image/x-emf"/>
  <Default Extension="jpeg" ContentType="image/jpeg"/>
  <Default Extension="mid" ContentType="audio/mid"/>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9" r:id="rId4"/>
    <p:sldId id="273" r:id="rId5"/>
    <p:sldId id="276" r:id="rId6"/>
    <p:sldId id="274" r:id="rId7"/>
    <p:sldId id="277" r:id="rId8"/>
    <p:sldId id="279" r:id="rId9"/>
    <p:sldId id="260" r:id="rId10"/>
    <p:sldId id="271" r:id="rId11"/>
    <p:sldId id="272" r:id="rId12"/>
    <p:sldId id="275" r:id="rId13"/>
    <p:sldId id="278" r:id="rId14"/>
    <p:sldId id="261" r:id="rId15"/>
    <p:sldId id="266" r:id="rId16"/>
    <p:sldId id="268" r:id="rId17"/>
    <p:sldId id="269" r:id="rId18"/>
    <p:sldId id="270" r:id="rId19"/>
    <p:sldId id="262" r:id="rId20"/>
    <p:sldId id="258" r:id="rId21"/>
    <p:sldId id="264" r:id="rId22"/>
    <p:sldId id="265" r:id="rId23"/>
    <p:sldId id="267" r:id="rId24"/>
    <p:sldId id="263"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showGuides="1">
      <p:cViewPr varScale="1">
        <p:scale>
          <a:sx n="98" d="100"/>
          <a:sy n="98" d="100"/>
        </p:scale>
        <p:origin x="168" y="379"/>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2019/4/21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92DD-6133-40A1-B96A-623611323CFE}" type="datetimeFigureOut">
              <a:rPr lang="zh-CN" altLang="en-US" smtClean="0"/>
              <a:t>2019/4/21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4289E-6EF2-44B6-B34E-3C17DFCB9B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A4289E-6EF2-44B6-B34E-3C17DFCB9BB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zh-CN" altLang="en-US" dirty="0"/>
              <a:t>模板来自于 </a:t>
            </a:r>
            <a:r>
              <a:rPr lang="en-US" altLang="zh-CN"/>
              <a:t>http://www.ypppt.com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A4289E-6EF2-44B6-B34E-3C17DFCB9BB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4289E-6EF2-44B6-B34E-3C17DFCB9BB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61" t="17811" r="14699" b="21072"/>
          <a:stretch>
            <a:fillRect/>
          </a:stretch>
        </p:blipFill>
        <p:spPr>
          <a:xfrm>
            <a:off x="0" y="1"/>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216525" y="1946514"/>
            <a:ext cx="2532063" cy="3517004"/>
          </a:xfrm>
          <a:custGeom>
            <a:avLst/>
            <a:gdLst>
              <a:gd name="connsiteX0" fmla="*/ 0 w 2532063"/>
              <a:gd name="connsiteY0" fmla="*/ 0 h 3517004"/>
              <a:gd name="connsiteX1" fmla="*/ 2532063 w 2532063"/>
              <a:gd name="connsiteY1" fmla="*/ 0 h 3517004"/>
              <a:gd name="connsiteX2" fmla="*/ 2532063 w 2532063"/>
              <a:gd name="connsiteY2" fmla="*/ 3517004 h 3517004"/>
              <a:gd name="connsiteX3" fmla="*/ 0 w 2532063"/>
              <a:gd name="connsiteY3" fmla="*/ 3517004 h 3517004"/>
            </a:gdLst>
            <a:ahLst/>
            <a:cxnLst>
              <a:cxn ang="0">
                <a:pos x="connsiteX0" y="connsiteY0"/>
              </a:cxn>
              <a:cxn ang="0">
                <a:pos x="connsiteX1" y="connsiteY1"/>
              </a:cxn>
              <a:cxn ang="0">
                <a:pos x="connsiteX2" y="connsiteY2"/>
              </a:cxn>
              <a:cxn ang="0">
                <a:pos x="connsiteX3" y="connsiteY3"/>
              </a:cxn>
            </a:cxnLst>
            <a:rect l="l" t="t" r="r" b="b"/>
            <a:pathLst>
              <a:path w="2532063" h="3517004">
                <a:moveTo>
                  <a:pt x="0" y="0"/>
                </a:moveTo>
                <a:lnTo>
                  <a:pt x="2532063" y="0"/>
                </a:lnTo>
                <a:lnTo>
                  <a:pt x="2532063" y="3517004"/>
                </a:lnTo>
                <a:lnTo>
                  <a:pt x="0" y="3517004"/>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700487" y="2217286"/>
            <a:ext cx="6334509" cy="2928253"/>
          </a:xfrm>
          <a:custGeom>
            <a:avLst/>
            <a:gdLst>
              <a:gd name="connsiteX0" fmla="*/ 0 w 6334509"/>
              <a:gd name="connsiteY0" fmla="*/ 0 h 2928253"/>
              <a:gd name="connsiteX1" fmla="*/ 6334509 w 6334509"/>
              <a:gd name="connsiteY1" fmla="*/ 0 h 2928253"/>
              <a:gd name="connsiteX2" fmla="*/ 6334509 w 6334509"/>
              <a:gd name="connsiteY2" fmla="*/ 2928253 h 2928253"/>
              <a:gd name="connsiteX3" fmla="*/ 0 w 6334509"/>
              <a:gd name="connsiteY3" fmla="*/ 2928253 h 2928253"/>
            </a:gdLst>
            <a:ahLst/>
            <a:cxnLst>
              <a:cxn ang="0">
                <a:pos x="connsiteX0" y="connsiteY0"/>
              </a:cxn>
              <a:cxn ang="0">
                <a:pos x="connsiteX1" y="connsiteY1"/>
              </a:cxn>
              <a:cxn ang="0">
                <a:pos x="connsiteX2" y="connsiteY2"/>
              </a:cxn>
              <a:cxn ang="0">
                <a:pos x="connsiteX3" y="connsiteY3"/>
              </a:cxn>
            </a:cxnLst>
            <a:rect l="l" t="t" r="r" b="b"/>
            <a:pathLst>
              <a:path w="6334509" h="2928253">
                <a:moveTo>
                  <a:pt x="0" y="0"/>
                </a:moveTo>
                <a:lnTo>
                  <a:pt x="6334509" y="0"/>
                </a:lnTo>
                <a:lnTo>
                  <a:pt x="6334509" y="2928253"/>
                </a:lnTo>
                <a:lnTo>
                  <a:pt x="0" y="2928253"/>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4591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9" name="矩形 8"/>
          <p:cNvSpPr/>
          <p:nvPr userDrawn="1"/>
        </p:nvSpPr>
        <p:spPr>
          <a:xfrm>
            <a:off x="498000" y="477000"/>
            <a:ext cx="11196000" cy="5904000"/>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srcRect t="10796" r="58145"/>
          <a:stretch>
            <a:fillRect/>
          </a:stretch>
        </p:blipFill>
        <p:spPr>
          <a:xfrm>
            <a:off x="8313381" y="0"/>
            <a:ext cx="3878619" cy="5693934"/>
          </a:xfrm>
          <a:prstGeom prst="rect">
            <a:avLst/>
          </a:prstGeom>
        </p:spPr>
      </p:pic>
      <p:pic>
        <p:nvPicPr>
          <p:cNvPr id="5" name="图片 4"/>
          <p:cNvPicPr>
            <a:picLocks noChangeAspect="1"/>
          </p:cNvPicPr>
          <p:nvPr userDrawn="1"/>
        </p:nvPicPr>
        <p:blipFill rotWithShape="1">
          <a:blip r:embed="rId2"/>
          <a:srcRect t="10796" r="58145"/>
          <a:stretch>
            <a:fillRect/>
          </a:stretch>
        </p:blipFill>
        <p:spPr>
          <a:xfrm flipH="1">
            <a:off x="-2" y="0"/>
            <a:ext cx="3878619" cy="5693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9" name="矩形 8"/>
          <p:cNvSpPr/>
          <p:nvPr userDrawn="1"/>
        </p:nvSpPr>
        <p:spPr>
          <a:xfrm>
            <a:off x="498000" y="477000"/>
            <a:ext cx="11196000" cy="5904000"/>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a:srcRect r="19561" b="27424"/>
          <a:stretch>
            <a:fillRect/>
          </a:stretch>
        </p:blipFill>
        <p:spPr>
          <a:xfrm>
            <a:off x="7848600" y="4158640"/>
            <a:ext cx="4343400" cy="2699360"/>
          </a:xfrm>
          <a:custGeom>
            <a:avLst/>
            <a:gdLst>
              <a:gd name="connsiteX0" fmla="*/ 0 w 5118098"/>
              <a:gd name="connsiteY0" fmla="*/ 0 h 3180824"/>
              <a:gd name="connsiteX1" fmla="*/ 5118098 w 5118098"/>
              <a:gd name="connsiteY1" fmla="*/ 0 h 3180824"/>
              <a:gd name="connsiteX2" fmla="*/ 5118098 w 5118098"/>
              <a:gd name="connsiteY2" fmla="*/ 3180824 h 3180824"/>
              <a:gd name="connsiteX3" fmla="*/ 0 w 5118098"/>
              <a:gd name="connsiteY3" fmla="*/ 3180824 h 3180824"/>
            </a:gdLst>
            <a:ahLst/>
            <a:cxnLst>
              <a:cxn ang="0">
                <a:pos x="connsiteX0" y="connsiteY0"/>
              </a:cxn>
              <a:cxn ang="0">
                <a:pos x="connsiteX1" y="connsiteY1"/>
              </a:cxn>
              <a:cxn ang="0">
                <a:pos x="connsiteX2" y="connsiteY2"/>
              </a:cxn>
              <a:cxn ang="0">
                <a:pos x="connsiteX3" y="connsiteY3"/>
              </a:cxn>
            </a:cxnLst>
            <a:rect l="l" t="t" r="r" b="b"/>
            <a:pathLst>
              <a:path w="5118098" h="3180824">
                <a:moveTo>
                  <a:pt x="0" y="0"/>
                </a:moveTo>
                <a:lnTo>
                  <a:pt x="5118098" y="0"/>
                </a:lnTo>
                <a:lnTo>
                  <a:pt x="5118098" y="3180824"/>
                </a:lnTo>
                <a:lnTo>
                  <a:pt x="0" y="3180824"/>
                </a:lnTo>
                <a:close/>
              </a:path>
            </a:pathLst>
          </a:custGeom>
        </p:spPr>
      </p:pic>
      <p:pic>
        <p:nvPicPr>
          <p:cNvPr id="7" name="图片 6"/>
          <p:cNvPicPr>
            <a:picLocks noChangeAspect="1"/>
          </p:cNvPicPr>
          <p:nvPr userDrawn="1"/>
        </p:nvPicPr>
        <p:blipFill>
          <a:blip r:embed="rId3"/>
          <a:srcRect l="21421" b="43489"/>
          <a:stretch>
            <a:fillRect/>
          </a:stretch>
        </p:blipFill>
        <p:spPr>
          <a:xfrm rot="5967188">
            <a:off x="-1959946" y="1336488"/>
            <a:ext cx="5425333" cy="2298391"/>
          </a:xfrm>
          <a:custGeom>
            <a:avLst/>
            <a:gdLst>
              <a:gd name="connsiteX0" fmla="*/ 451700 w 6403736"/>
              <a:gd name="connsiteY0" fmla="*/ 2712882 h 2712882"/>
              <a:gd name="connsiteX1" fmla="*/ 0 w 6403736"/>
              <a:gd name="connsiteY1" fmla="*/ 0 h 2712882"/>
              <a:gd name="connsiteX2" fmla="*/ 6403736 w 6403736"/>
              <a:gd name="connsiteY2" fmla="*/ 0 h 2712882"/>
              <a:gd name="connsiteX3" fmla="*/ 6403736 w 6403736"/>
              <a:gd name="connsiteY3" fmla="*/ 1721857 h 2712882"/>
            </a:gdLst>
            <a:ahLst/>
            <a:cxnLst>
              <a:cxn ang="0">
                <a:pos x="connsiteX0" y="connsiteY0"/>
              </a:cxn>
              <a:cxn ang="0">
                <a:pos x="connsiteX1" y="connsiteY1"/>
              </a:cxn>
              <a:cxn ang="0">
                <a:pos x="connsiteX2" y="connsiteY2"/>
              </a:cxn>
              <a:cxn ang="0">
                <a:pos x="connsiteX3" y="connsiteY3"/>
              </a:cxn>
            </a:cxnLst>
            <a:rect l="l" t="t" r="r" b="b"/>
            <a:pathLst>
              <a:path w="6403736" h="2712882">
                <a:moveTo>
                  <a:pt x="451700" y="2712882"/>
                </a:moveTo>
                <a:lnTo>
                  <a:pt x="0" y="0"/>
                </a:lnTo>
                <a:lnTo>
                  <a:pt x="6403736" y="0"/>
                </a:lnTo>
                <a:lnTo>
                  <a:pt x="6403736" y="1721857"/>
                </a:lnTo>
                <a:close/>
              </a:path>
            </a:pathLst>
          </a:cu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096000" y="1631752"/>
            <a:ext cx="2375115" cy="2555300"/>
          </a:xfrm>
          <a:custGeom>
            <a:avLst/>
            <a:gdLst>
              <a:gd name="connsiteX0" fmla="*/ 0 w 2375115"/>
              <a:gd name="connsiteY0" fmla="*/ 0 h 2555300"/>
              <a:gd name="connsiteX1" fmla="*/ 2375115 w 2375115"/>
              <a:gd name="connsiteY1" fmla="*/ 0 h 2555300"/>
              <a:gd name="connsiteX2" fmla="*/ 2375115 w 2375115"/>
              <a:gd name="connsiteY2" fmla="*/ 2555300 h 2555300"/>
              <a:gd name="connsiteX3" fmla="*/ 0 w 2375115"/>
              <a:gd name="connsiteY3" fmla="*/ 2555300 h 2555300"/>
            </a:gdLst>
            <a:ahLst/>
            <a:cxnLst>
              <a:cxn ang="0">
                <a:pos x="connsiteX0" y="connsiteY0"/>
              </a:cxn>
              <a:cxn ang="0">
                <a:pos x="connsiteX1" y="connsiteY1"/>
              </a:cxn>
              <a:cxn ang="0">
                <a:pos x="connsiteX2" y="connsiteY2"/>
              </a:cxn>
              <a:cxn ang="0">
                <a:pos x="connsiteX3" y="connsiteY3"/>
              </a:cxn>
            </a:cxnLst>
            <a:rect l="l" t="t" r="r" b="b"/>
            <a:pathLst>
              <a:path w="2375115" h="2555300">
                <a:moveTo>
                  <a:pt x="0" y="0"/>
                </a:moveTo>
                <a:lnTo>
                  <a:pt x="2375115" y="0"/>
                </a:lnTo>
                <a:lnTo>
                  <a:pt x="2375115" y="2555300"/>
                </a:lnTo>
                <a:lnTo>
                  <a:pt x="0" y="255530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8543995" y="3196337"/>
            <a:ext cx="2339611" cy="2534737"/>
          </a:xfrm>
          <a:custGeom>
            <a:avLst/>
            <a:gdLst>
              <a:gd name="connsiteX0" fmla="*/ 0 w 2339611"/>
              <a:gd name="connsiteY0" fmla="*/ 0 h 2534737"/>
              <a:gd name="connsiteX1" fmla="*/ 2339611 w 2339611"/>
              <a:gd name="connsiteY1" fmla="*/ 0 h 2534737"/>
              <a:gd name="connsiteX2" fmla="*/ 2339611 w 2339611"/>
              <a:gd name="connsiteY2" fmla="*/ 2534737 h 2534737"/>
              <a:gd name="connsiteX3" fmla="*/ 0 w 2339611"/>
              <a:gd name="connsiteY3" fmla="*/ 2534737 h 2534737"/>
            </a:gdLst>
            <a:ahLst/>
            <a:cxnLst>
              <a:cxn ang="0">
                <a:pos x="connsiteX0" y="connsiteY0"/>
              </a:cxn>
              <a:cxn ang="0">
                <a:pos x="connsiteX1" y="connsiteY1"/>
              </a:cxn>
              <a:cxn ang="0">
                <a:pos x="connsiteX2" y="connsiteY2"/>
              </a:cxn>
              <a:cxn ang="0">
                <a:pos x="connsiteX3" y="connsiteY3"/>
              </a:cxn>
            </a:cxnLst>
            <a:rect l="l" t="t" r="r" b="b"/>
            <a:pathLst>
              <a:path w="2339611" h="2534737">
                <a:moveTo>
                  <a:pt x="0" y="0"/>
                </a:moveTo>
                <a:lnTo>
                  <a:pt x="2339611" y="0"/>
                </a:lnTo>
                <a:lnTo>
                  <a:pt x="2339611" y="2534737"/>
                </a:lnTo>
                <a:lnTo>
                  <a:pt x="0" y="2534737"/>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515216" y="3693108"/>
            <a:ext cx="1832314" cy="1840919"/>
          </a:xfrm>
          <a:custGeom>
            <a:avLst/>
            <a:gdLst>
              <a:gd name="connsiteX0" fmla="*/ 0 w 1832314"/>
              <a:gd name="connsiteY0" fmla="*/ 0 h 1840919"/>
              <a:gd name="connsiteX1" fmla="*/ 1832314 w 1832314"/>
              <a:gd name="connsiteY1" fmla="*/ 0 h 1840919"/>
              <a:gd name="connsiteX2" fmla="*/ 1832314 w 1832314"/>
              <a:gd name="connsiteY2" fmla="*/ 1840919 h 1840919"/>
              <a:gd name="connsiteX3" fmla="*/ 0 w 1832314"/>
              <a:gd name="connsiteY3" fmla="*/ 1840919 h 1840919"/>
            </a:gdLst>
            <a:ahLst/>
            <a:cxnLst>
              <a:cxn ang="0">
                <a:pos x="connsiteX0" y="connsiteY0"/>
              </a:cxn>
              <a:cxn ang="0">
                <a:pos x="connsiteX1" y="connsiteY1"/>
              </a:cxn>
              <a:cxn ang="0">
                <a:pos x="connsiteX2" y="connsiteY2"/>
              </a:cxn>
              <a:cxn ang="0">
                <a:pos x="connsiteX3" y="connsiteY3"/>
              </a:cxn>
            </a:cxnLst>
            <a:rect l="l" t="t" r="r" b="b"/>
            <a:pathLst>
              <a:path w="1832314" h="1840919">
                <a:moveTo>
                  <a:pt x="0" y="0"/>
                </a:moveTo>
                <a:lnTo>
                  <a:pt x="1832314" y="0"/>
                </a:lnTo>
                <a:lnTo>
                  <a:pt x="1832314" y="1840919"/>
                </a:lnTo>
                <a:lnTo>
                  <a:pt x="0" y="1840919"/>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347530" y="1854201"/>
            <a:ext cx="1832314" cy="1838907"/>
          </a:xfrm>
          <a:custGeom>
            <a:avLst/>
            <a:gdLst>
              <a:gd name="connsiteX0" fmla="*/ 0 w 1832314"/>
              <a:gd name="connsiteY0" fmla="*/ 0 h 1838907"/>
              <a:gd name="connsiteX1" fmla="*/ 1832314 w 1832314"/>
              <a:gd name="connsiteY1" fmla="*/ 0 h 1838907"/>
              <a:gd name="connsiteX2" fmla="*/ 1832314 w 1832314"/>
              <a:gd name="connsiteY2" fmla="*/ 1838907 h 1838907"/>
              <a:gd name="connsiteX3" fmla="*/ 0 w 1832314"/>
              <a:gd name="connsiteY3" fmla="*/ 1838907 h 1838907"/>
            </a:gdLst>
            <a:ahLst/>
            <a:cxnLst>
              <a:cxn ang="0">
                <a:pos x="connsiteX0" y="connsiteY0"/>
              </a:cxn>
              <a:cxn ang="0">
                <a:pos x="connsiteX1" y="connsiteY1"/>
              </a:cxn>
              <a:cxn ang="0">
                <a:pos x="connsiteX2" y="connsiteY2"/>
              </a:cxn>
              <a:cxn ang="0">
                <a:pos x="connsiteX3" y="connsiteY3"/>
              </a:cxn>
            </a:cxnLst>
            <a:rect l="l" t="t" r="r" b="b"/>
            <a:pathLst>
              <a:path w="1832314" h="1838907">
                <a:moveTo>
                  <a:pt x="0" y="0"/>
                </a:moveTo>
                <a:lnTo>
                  <a:pt x="1832314" y="0"/>
                </a:lnTo>
                <a:lnTo>
                  <a:pt x="1832314" y="1838907"/>
                </a:lnTo>
                <a:lnTo>
                  <a:pt x="0" y="1838907"/>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5179843" y="3693108"/>
            <a:ext cx="1832314" cy="1840919"/>
          </a:xfrm>
          <a:custGeom>
            <a:avLst/>
            <a:gdLst>
              <a:gd name="connsiteX0" fmla="*/ 0 w 1832314"/>
              <a:gd name="connsiteY0" fmla="*/ 0 h 1840919"/>
              <a:gd name="connsiteX1" fmla="*/ 1832314 w 1832314"/>
              <a:gd name="connsiteY1" fmla="*/ 0 h 1840919"/>
              <a:gd name="connsiteX2" fmla="*/ 1832314 w 1832314"/>
              <a:gd name="connsiteY2" fmla="*/ 1840919 h 1840919"/>
              <a:gd name="connsiteX3" fmla="*/ 0 w 1832314"/>
              <a:gd name="connsiteY3" fmla="*/ 1840919 h 1840919"/>
            </a:gdLst>
            <a:ahLst/>
            <a:cxnLst>
              <a:cxn ang="0">
                <a:pos x="connsiteX0" y="connsiteY0"/>
              </a:cxn>
              <a:cxn ang="0">
                <a:pos x="connsiteX1" y="connsiteY1"/>
              </a:cxn>
              <a:cxn ang="0">
                <a:pos x="connsiteX2" y="connsiteY2"/>
              </a:cxn>
              <a:cxn ang="0">
                <a:pos x="connsiteX3" y="connsiteY3"/>
              </a:cxn>
            </a:cxnLst>
            <a:rect l="l" t="t" r="r" b="b"/>
            <a:pathLst>
              <a:path w="1832314" h="1840919">
                <a:moveTo>
                  <a:pt x="0" y="0"/>
                </a:moveTo>
                <a:lnTo>
                  <a:pt x="1832314" y="0"/>
                </a:lnTo>
                <a:lnTo>
                  <a:pt x="1832314" y="1840919"/>
                </a:lnTo>
                <a:lnTo>
                  <a:pt x="0" y="1840919"/>
                </a:ln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7012157" y="1854201"/>
            <a:ext cx="1832314" cy="1838907"/>
          </a:xfrm>
          <a:custGeom>
            <a:avLst/>
            <a:gdLst>
              <a:gd name="connsiteX0" fmla="*/ 0 w 1832314"/>
              <a:gd name="connsiteY0" fmla="*/ 0 h 1838907"/>
              <a:gd name="connsiteX1" fmla="*/ 1832314 w 1832314"/>
              <a:gd name="connsiteY1" fmla="*/ 0 h 1838907"/>
              <a:gd name="connsiteX2" fmla="*/ 1832314 w 1832314"/>
              <a:gd name="connsiteY2" fmla="*/ 1838907 h 1838907"/>
              <a:gd name="connsiteX3" fmla="*/ 0 w 1832314"/>
              <a:gd name="connsiteY3" fmla="*/ 1838907 h 1838907"/>
            </a:gdLst>
            <a:ahLst/>
            <a:cxnLst>
              <a:cxn ang="0">
                <a:pos x="connsiteX0" y="connsiteY0"/>
              </a:cxn>
              <a:cxn ang="0">
                <a:pos x="connsiteX1" y="connsiteY1"/>
              </a:cxn>
              <a:cxn ang="0">
                <a:pos x="connsiteX2" y="connsiteY2"/>
              </a:cxn>
              <a:cxn ang="0">
                <a:pos x="connsiteX3" y="connsiteY3"/>
              </a:cxn>
            </a:cxnLst>
            <a:rect l="l" t="t" r="r" b="b"/>
            <a:pathLst>
              <a:path w="1832314" h="1838907">
                <a:moveTo>
                  <a:pt x="0" y="0"/>
                </a:moveTo>
                <a:lnTo>
                  <a:pt x="1832314" y="0"/>
                </a:lnTo>
                <a:lnTo>
                  <a:pt x="1832314" y="1838907"/>
                </a:lnTo>
                <a:lnTo>
                  <a:pt x="0" y="1838907"/>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844470" y="3693108"/>
            <a:ext cx="1832314" cy="1840919"/>
          </a:xfrm>
          <a:custGeom>
            <a:avLst/>
            <a:gdLst>
              <a:gd name="connsiteX0" fmla="*/ 0 w 1832314"/>
              <a:gd name="connsiteY0" fmla="*/ 0 h 1840919"/>
              <a:gd name="connsiteX1" fmla="*/ 1832314 w 1832314"/>
              <a:gd name="connsiteY1" fmla="*/ 0 h 1840919"/>
              <a:gd name="connsiteX2" fmla="*/ 1832314 w 1832314"/>
              <a:gd name="connsiteY2" fmla="*/ 1840919 h 1840919"/>
              <a:gd name="connsiteX3" fmla="*/ 0 w 1832314"/>
              <a:gd name="connsiteY3" fmla="*/ 1840919 h 1840919"/>
            </a:gdLst>
            <a:ahLst/>
            <a:cxnLst>
              <a:cxn ang="0">
                <a:pos x="connsiteX0" y="connsiteY0"/>
              </a:cxn>
              <a:cxn ang="0">
                <a:pos x="connsiteX1" y="connsiteY1"/>
              </a:cxn>
              <a:cxn ang="0">
                <a:pos x="connsiteX2" y="connsiteY2"/>
              </a:cxn>
              <a:cxn ang="0">
                <a:pos x="connsiteX3" y="connsiteY3"/>
              </a:cxn>
            </a:cxnLst>
            <a:rect l="l" t="t" r="r" b="b"/>
            <a:pathLst>
              <a:path w="1832314" h="1840919">
                <a:moveTo>
                  <a:pt x="0" y="0"/>
                </a:moveTo>
                <a:lnTo>
                  <a:pt x="1832314" y="0"/>
                </a:lnTo>
                <a:lnTo>
                  <a:pt x="1832314" y="1840919"/>
                </a:lnTo>
                <a:lnTo>
                  <a:pt x="0" y="1840919"/>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402027" y="1765301"/>
            <a:ext cx="3790689" cy="1773706"/>
          </a:xfrm>
          <a:custGeom>
            <a:avLst/>
            <a:gdLst>
              <a:gd name="connsiteX0" fmla="*/ 0 w 3790689"/>
              <a:gd name="connsiteY0" fmla="*/ 0 h 1773706"/>
              <a:gd name="connsiteX1" fmla="*/ 1384648 w 3790689"/>
              <a:gd name="connsiteY1" fmla="*/ 0 h 1773706"/>
              <a:gd name="connsiteX2" fmla="*/ 1384648 w 3790689"/>
              <a:gd name="connsiteY2" fmla="*/ 362256 h 1773706"/>
              <a:gd name="connsiteX3" fmla="*/ 2587668 w 3790689"/>
              <a:gd name="connsiteY3" fmla="*/ 362256 h 1773706"/>
              <a:gd name="connsiteX4" fmla="*/ 2587668 w 3790689"/>
              <a:gd name="connsiteY4" fmla="*/ 2 h 1773706"/>
              <a:gd name="connsiteX5" fmla="*/ 3790689 w 3790689"/>
              <a:gd name="connsiteY5" fmla="*/ 2 h 1773706"/>
              <a:gd name="connsiteX6" fmla="*/ 3790689 w 3790689"/>
              <a:gd name="connsiteY6" fmla="*/ 1414135 h 1773706"/>
              <a:gd name="connsiteX7" fmla="*/ 2587668 w 3790689"/>
              <a:gd name="connsiteY7" fmla="*/ 1414135 h 1773706"/>
              <a:gd name="connsiteX8" fmla="*/ 2587668 w 3790689"/>
              <a:gd name="connsiteY8" fmla="*/ 1773706 h 1773706"/>
              <a:gd name="connsiteX9" fmla="*/ 1382703 w 3790689"/>
              <a:gd name="connsiteY9" fmla="*/ 1773706 h 1773706"/>
              <a:gd name="connsiteX10" fmla="*/ 1382703 w 3790689"/>
              <a:gd name="connsiteY10" fmla="*/ 1773704 h 1773706"/>
              <a:gd name="connsiteX11" fmla="*/ 0 w 3790689"/>
              <a:gd name="connsiteY11" fmla="*/ 1773704 h 17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0689" h="1773706">
                <a:moveTo>
                  <a:pt x="0" y="0"/>
                </a:moveTo>
                <a:lnTo>
                  <a:pt x="1384648" y="0"/>
                </a:lnTo>
                <a:lnTo>
                  <a:pt x="1384648" y="362256"/>
                </a:lnTo>
                <a:lnTo>
                  <a:pt x="2587668" y="362256"/>
                </a:lnTo>
                <a:lnTo>
                  <a:pt x="2587668" y="2"/>
                </a:lnTo>
                <a:lnTo>
                  <a:pt x="3790689" y="2"/>
                </a:lnTo>
                <a:lnTo>
                  <a:pt x="3790689" y="1414135"/>
                </a:lnTo>
                <a:lnTo>
                  <a:pt x="2587668" y="1414135"/>
                </a:lnTo>
                <a:lnTo>
                  <a:pt x="2587668" y="1773706"/>
                </a:lnTo>
                <a:lnTo>
                  <a:pt x="1382703" y="1773706"/>
                </a:lnTo>
                <a:lnTo>
                  <a:pt x="1382703" y="1773704"/>
                </a:lnTo>
                <a:lnTo>
                  <a:pt x="0" y="1773704"/>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14761" t="17811" r="14699" b="21072"/>
          <a:stretch>
            <a:fillRect/>
          </a:stretch>
        </p:blipFill>
        <p:spPr>
          <a:xfrm>
            <a:off x="0" y="1"/>
            <a:ext cx="12192000" cy="6858000"/>
          </a:xfrm>
          <a:prstGeom prst="rect">
            <a:avLst/>
          </a:prstGeom>
        </p:spPr>
      </p:pic>
      <p:sp>
        <p:nvSpPr>
          <p:cNvPr id="8" name="矩形 7"/>
          <p:cNvSpPr/>
          <p:nvPr userDrawn="1"/>
        </p:nvSpPr>
        <p:spPr>
          <a:xfrm>
            <a:off x="498000" y="477000"/>
            <a:ext cx="11196000" cy="5904000"/>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id"/><Relationship Id="rId1" Type="http://schemas.microsoft.com/office/2007/relationships/media" Target="../media/media1.mid"/><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31993" y="2222500"/>
            <a:ext cx="7528023" cy="1015663"/>
          </a:xfrm>
          <a:prstGeom prst="rect">
            <a:avLst/>
          </a:prstGeom>
          <a:noFill/>
        </p:spPr>
        <p:txBody>
          <a:bodyPr wrap="none" rtlCol="0">
            <a:spAutoFit/>
          </a:bodyPr>
          <a:lstStyle/>
          <a:p>
            <a:pPr algn="ctr"/>
            <a:r>
              <a:rPr lang="zh-CN" altLang="en-US" sz="6000" dirty="0">
                <a:solidFill>
                  <a:schemeClr val="accent1"/>
                </a:solidFill>
                <a:latin typeface="书体坊安景臣钢笔行书" pitchFamily="2" charset="-122"/>
                <a:ea typeface="书体坊安景臣钢笔行书" pitchFamily="2" charset="-122"/>
              </a:rPr>
              <a:t>手</a:t>
            </a:r>
            <a:r>
              <a:rPr lang="zh-CN" altLang="en-US" sz="6000" dirty="0">
                <a:solidFill>
                  <a:schemeClr val="accent2"/>
                </a:solidFill>
                <a:latin typeface="书体坊安景臣钢笔行书" pitchFamily="2" charset="-122"/>
                <a:ea typeface="书体坊安景臣钢笔行书" pitchFamily="2" charset="-122"/>
              </a:rPr>
              <a:t>绘</a:t>
            </a:r>
            <a:r>
              <a:rPr lang="zh-CN" altLang="en-US" sz="6000" dirty="0">
                <a:solidFill>
                  <a:schemeClr val="accent3"/>
                </a:solidFill>
                <a:latin typeface="书体坊安景臣钢笔行书" pitchFamily="2" charset="-122"/>
                <a:ea typeface="书体坊安景臣钢笔行书" pitchFamily="2" charset="-122"/>
              </a:rPr>
              <a:t>花</a:t>
            </a:r>
            <a:r>
              <a:rPr lang="zh-CN" altLang="en-US" sz="6000" dirty="0">
                <a:solidFill>
                  <a:schemeClr val="accent4"/>
                </a:solidFill>
                <a:latin typeface="书体坊安景臣钢笔行书" pitchFamily="2" charset="-122"/>
                <a:ea typeface="书体坊安景臣钢笔行书" pitchFamily="2" charset="-122"/>
              </a:rPr>
              <a:t>朵</a:t>
            </a:r>
            <a:r>
              <a:rPr lang="zh-CN" altLang="en-US" sz="6000" dirty="0">
                <a:solidFill>
                  <a:schemeClr val="accent5"/>
                </a:solidFill>
                <a:latin typeface="书体坊安景臣钢笔行书" pitchFamily="2" charset="-122"/>
                <a:ea typeface="书体坊安景臣钢笔行书" pitchFamily="2" charset="-122"/>
              </a:rPr>
              <a:t>简</a:t>
            </a:r>
            <a:r>
              <a:rPr lang="zh-CN" altLang="en-US" sz="6000" dirty="0">
                <a:solidFill>
                  <a:schemeClr val="accent6"/>
                </a:solidFill>
                <a:latin typeface="书体坊安景臣钢笔行书" pitchFamily="2" charset="-122"/>
                <a:ea typeface="书体坊安景臣钢笔行书" pitchFamily="2" charset="-122"/>
              </a:rPr>
              <a:t>约</a:t>
            </a:r>
            <a:r>
              <a:rPr lang="en-US" altLang="zh-CN" sz="6000" dirty="0">
                <a:solidFill>
                  <a:srgbClr val="786877"/>
                </a:solidFill>
                <a:latin typeface="书体坊安景臣钢笔行书" pitchFamily="2" charset="-122"/>
                <a:ea typeface="书体坊安景臣钢笔行书" pitchFamily="2" charset="-122"/>
              </a:rPr>
              <a:t>PPT</a:t>
            </a:r>
            <a:r>
              <a:rPr lang="zh-CN" altLang="en-US" sz="6000" dirty="0">
                <a:solidFill>
                  <a:srgbClr val="786877"/>
                </a:solidFill>
                <a:latin typeface="书体坊安景臣钢笔行书" pitchFamily="2" charset="-122"/>
                <a:ea typeface="书体坊安景臣钢笔行书" pitchFamily="2" charset="-122"/>
              </a:rPr>
              <a:t>模板</a:t>
            </a:r>
          </a:p>
        </p:txBody>
      </p:sp>
      <p:grpSp>
        <p:nvGrpSpPr>
          <p:cNvPr id="2" name="组合 1"/>
          <p:cNvGrpSpPr/>
          <p:nvPr/>
        </p:nvGrpSpPr>
        <p:grpSpPr>
          <a:xfrm>
            <a:off x="3683000" y="4240918"/>
            <a:ext cx="1447800" cy="345133"/>
            <a:chOff x="3683000" y="4240918"/>
            <a:chExt cx="1447800" cy="345133"/>
          </a:xfrm>
        </p:grpSpPr>
        <p:sp>
          <p:nvSpPr>
            <p:cNvPr id="7" name="矩形: 圆角 6"/>
            <p:cNvSpPr/>
            <p:nvPr/>
          </p:nvSpPr>
          <p:spPr>
            <a:xfrm>
              <a:off x="3683000" y="4243151"/>
              <a:ext cx="1447800" cy="342900"/>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39041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工作总结</a:t>
              </a:r>
            </a:p>
          </p:txBody>
        </p:sp>
      </p:grpSp>
      <p:grpSp>
        <p:nvGrpSpPr>
          <p:cNvPr id="3" name="组合 2"/>
          <p:cNvGrpSpPr/>
          <p:nvPr/>
        </p:nvGrpSpPr>
        <p:grpSpPr>
          <a:xfrm>
            <a:off x="5372100" y="4240918"/>
            <a:ext cx="1447800" cy="345133"/>
            <a:chOff x="5372100" y="4240918"/>
            <a:chExt cx="1447800" cy="345133"/>
          </a:xfrm>
        </p:grpSpPr>
        <p:sp>
          <p:nvSpPr>
            <p:cNvPr id="8" name="矩形: 圆角 7"/>
            <p:cNvSpPr/>
            <p:nvPr/>
          </p:nvSpPr>
          <p:spPr>
            <a:xfrm>
              <a:off x="5372100" y="4243151"/>
              <a:ext cx="1447800" cy="342900"/>
            </a:xfrm>
            <a:prstGeom prst="roundRect">
              <a:avLst>
                <a:gd name="adj" fmla="val 50000"/>
              </a:avLst>
            </a:prstGeom>
            <a:solidFill>
              <a:schemeClr val="accent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10"/>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论文答辩</a:t>
              </a:r>
            </a:p>
          </p:txBody>
        </p:sp>
      </p:grpSp>
      <p:grpSp>
        <p:nvGrpSpPr>
          <p:cNvPr id="4" name="组合 3"/>
          <p:cNvGrpSpPr/>
          <p:nvPr/>
        </p:nvGrpSpPr>
        <p:grpSpPr>
          <a:xfrm>
            <a:off x="7061200" y="4240918"/>
            <a:ext cx="1447800" cy="345133"/>
            <a:chOff x="7061200" y="4240918"/>
            <a:chExt cx="1447800" cy="345133"/>
          </a:xfrm>
        </p:grpSpPr>
        <p:sp>
          <p:nvSpPr>
            <p:cNvPr id="9" name="矩形: 圆角 8"/>
            <p:cNvSpPr/>
            <p:nvPr/>
          </p:nvSpPr>
          <p:spPr>
            <a:xfrm>
              <a:off x="7061200" y="4243151"/>
              <a:ext cx="1447800" cy="342900"/>
            </a:xfrm>
            <a:prstGeom prst="roundRect">
              <a:avLst>
                <a:gd name="adj" fmla="val 50000"/>
              </a:avLst>
            </a:prstGeom>
            <a:solidFill>
              <a:schemeClr val="accent3"/>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72823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说课教育</a:t>
              </a:r>
            </a:p>
          </p:txBody>
        </p:sp>
      </p:grpSp>
      <p:sp>
        <p:nvSpPr>
          <p:cNvPr id="13" name="文本框 12"/>
          <p:cNvSpPr txBox="1"/>
          <p:nvPr/>
        </p:nvSpPr>
        <p:spPr>
          <a:xfrm>
            <a:off x="2575568" y="3284270"/>
            <a:ext cx="7040872" cy="523220"/>
          </a:xfrm>
          <a:prstGeom prst="rect">
            <a:avLst/>
          </a:prstGeom>
          <a:noFill/>
        </p:spPr>
        <p:txBody>
          <a:bodyPr wrap="square" rtlCol="0">
            <a:spAutoFit/>
          </a:bodyPr>
          <a:lstStyle/>
          <a:p>
            <a:pPr algn="ctr"/>
            <a:r>
              <a:rPr lang="en-US" altLang="zh-CN" sz="1400" dirty="0">
                <a:solidFill>
                  <a:schemeClr val="bg1">
                    <a:lumMod val="65000"/>
                  </a:schemeClr>
                </a:solidFill>
                <a:latin typeface="Bradley Hand ITC" pitchFamily="66" charset="0"/>
                <a:ea typeface="书体坊安景臣钢笔行书" pitchFamily="2" charset="-122"/>
              </a:rPr>
              <a:t>The user can demonstrate on a projector or computer, or print the presentation and make it into a film to be used in a wider field</a:t>
            </a:r>
          </a:p>
        </p:txBody>
      </p:sp>
      <p:pic>
        <p:nvPicPr>
          <p:cNvPr id="14" name="PA_Bandari-安妮的仙境">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8632" y="-79584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5"/>
                                        </p:tgtEl>
                                        <p:attrNameLst>
                                          <p:attrName>style.visibility</p:attrName>
                                        </p:attrNameLst>
                                      </p:cBhvr>
                                      <p:to>
                                        <p:strVal val="visible"/>
                                      </p:to>
                                    </p:set>
                                    <p:anim by="(-#ppt_w*2)" calcmode="lin" valueType="num">
                                      <p:cBhvr rctx="PPT">
                                        <p:cTn id="9" dur="500" autoRev="1" fill="hold">
                                          <p:stCondLst>
                                            <p:cond delay="0"/>
                                          </p:stCondLst>
                                        </p:cTn>
                                        <p:tgtEl>
                                          <p:spTgt spid="5"/>
                                        </p:tgtEl>
                                        <p:attrNameLst>
                                          <p:attrName>ppt_w</p:attrName>
                                        </p:attrNameLst>
                                      </p:cBhvr>
                                    </p:anim>
                                    <p:anim by="(#ppt_w*0.50)" calcmode="lin" valueType="num">
                                      <p:cBhvr>
                                        <p:cTn id="10" dur="500" decel="50000" autoRev="1" fill="hold">
                                          <p:stCondLst>
                                            <p:cond delay="0"/>
                                          </p:stCondLst>
                                        </p:cTn>
                                        <p:tgtEl>
                                          <p:spTgt spid="5"/>
                                        </p:tgtEl>
                                        <p:attrNameLst>
                                          <p:attrName>ppt_x</p:attrName>
                                        </p:attrNameLst>
                                      </p:cBhvr>
                                    </p:anim>
                                    <p:anim from="(-#ppt_h/2)" to="(#ppt_y)" calcmode="lin" valueType="num">
                                      <p:cBhvr>
                                        <p:cTn id="11" dur="1000" fill="hold">
                                          <p:stCondLst>
                                            <p:cond delay="0"/>
                                          </p:stCondLst>
                                        </p:cTn>
                                        <p:tgtEl>
                                          <p:spTgt spid="5"/>
                                        </p:tgtEl>
                                        <p:attrNameLst>
                                          <p:attrName>ppt_y</p:attrName>
                                        </p:attrNameLst>
                                      </p:cBhvr>
                                    </p:anim>
                                    <p:animRot by="21600000">
                                      <p:cBhvr>
                                        <p:cTn id="12" dur="1000" fill="hold">
                                          <p:stCondLst>
                                            <p:cond delay="0"/>
                                          </p:stCondLst>
                                        </p:cTn>
                                        <p:tgtEl>
                                          <p:spTgt spid="5"/>
                                        </p:tgtEl>
                                        <p:attrNameLst>
                                          <p:attrName>r</p:attrName>
                                        </p:attrNameLst>
                                      </p:cBhvr>
                                    </p:animRot>
                                  </p:childTnLst>
                                </p:cTn>
                              </p:par>
                            </p:childTnLst>
                          </p:cTn>
                        </p:par>
                        <p:par>
                          <p:cTn id="13" fill="hold">
                            <p:stCondLst>
                              <p:cond delay="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250"/>
                                        <p:tgtEl>
                                          <p:spTgt spid="13"/>
                                        </p:tgtEl>
                                      </p:cBhvr>
                                    </p:animEffect>
                                  </p:childTnLst>
                                </p:cTn>
                              </p:par>
                            </p:childTnLst>
                          </p:cTn>
                        </p:par>
                        <p:par>
                          <p:cTn id="17" fill="hold">
                            <p:stCondLst>
                              <p:cond delay="3474"/>
                            </p:stCondLst>
                            <p:childTnLst>
                              <p:par>
                                <p:cTn id="18" presetID="5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Scale>
                                      <p:cBhvr>
                                        <p:cTn id="2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
                                        </p:tgtEl>
                                        <p:attrNameLst>
                                          <p:attrName>ppt_x</p:attrName>
                                          <p:attrName>ppt_y</p:attrName>
                                        </p:attrNameLst>
                                      </p:cBhvr>
                                    </p:animMotion>
                                    <p:animEffect transition="in" filter="fade">
                                      <p:cBhvr>
                                        <p:cTn id="22" dur="1000"/>
                                        <p:tgtEl>
                                          <p:spTgt spid="2"/>
                                        </p:tgtEl>
                                      </p:cBhvr>
                                    </p:animEffect>
                                  </p:childTnLst>
                                </p:cTn>
                              </p:par>
                              <p:par>
                                <p:cTn id="23" presetID="52"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Scale>
                                      <p:cBhvr>
                                        <p:cTn id="2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gtEl>
                                        <p:attrNameLst>
                                          <p:attrName>ppt_x</p:attrName>
                                          <p:attrName>ppt_y</p:attrName>
                                        </p:attrNameLst>
                                      </p:cBhvr>
                                    </p:animMotion>
                                    <p:animEffect transition="in" filter="fade">
                                      <p:cBhvr>
                                        <p:cTn id="27" dur="1000"/>
                                        <p:tgtEl>
                                          <p:spTgt spid="3"/>
                                        </p:tgtEl>
                                      </p:cBhvr>
                                    </p:animEffect>
                                  </p:childTnLst>
                                </p:cTn>
                              </p:par>
                              <p:par>
                                <p:cTn id="28" presetID="5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Scale>
                                      <p:cBhvr>
                                        <p:cTn id="3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gtEl>
                                        <p:attrNameLst>
                                          <p:attrName>ppt_x</p:attrName>
                                          <p:attrName>ppt_y</p:attrName>
                                        </p:attrNameLst>
                                      </p:cBhvr>
                                    </p:animMotion>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3" repeatCount="indefinite" fill="hold" display="0">
                  <p:stCondLst>
                    <p:cond delay="indefinite"/>
                  </p:stCondLst>
                  <p:endCondLst>
                    <p:cond evt="onStopAudio" delay="0">
                      <p:tgtEl>
                        <p:sldTgt/>
                      </p:tgtEl>
                    </p:cond>
                  </p:endCondLst>
                </p:cTn>
                <p:tgtEl>
                  <p:spTgt spid="14"/>
                </p:tgtEl>
              </p:cMediaNode>
            </p:audio>
          </p:childTnLst>
        </p:cTn>
      </p:par>
    </p:tnLst>
    <p:bldLst>
      <p:bldP spid="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430044" y="1857603"/>
            <a:ext cx="1331912" cy="3673020"/>
            <a:chOff x="5430044" y="1857603"/>
            <a:chExt cx="1331912" cy="3673020"/>
          </a:xfrm>
        </p:grpSpPr>
        <p:sp>
          <p:nvSpPr>
            <p:cNvPr id="2" name="Oval 27"/>
            <p:cNvSpPr>
              <a:spLocks noChangeArrowheads="1"/>
            </p:cNvSpPr>
            <p:nvPr/>
          </p:nvSpPr>
          <p:spPr bwMode="auto">
            <a:xfrm>
              <a:off x="5791993" y="2068805"/>
              <a:ext cx="590550" cy="587556"/>
            </a:xfrm>
            <a:prstGeom prst="ellipse">
              <a:avLst/>
            </a:prstGeom>
            <a:solidFill>
              <a:schemeClr val="accent1"/>
            </a:solidFill>
            <a:ln>
              <a:noFill/>
            </a:ln>
          </p:spPr>
          <p:txBody>
            <a:bodyPr/>
            <a:lstStyle/>
            <a:p>
              <a:endParaRPr lang="zh-CN" altLang="en-US">
                <a:solidFill>
                  <a:prstClr val="black"/>
                </a:solidFill>
              </a:endParaRPr>
            </a:p>
          </p:txBody>
        </p:sp>
        <p:sp>
          <p:nvSpPr>
            <p:cNvPr id="3" name="Oval 28"/>
            <p:cNvSpPr>
              <a:spLocks noChangeArrowheads="1"/>
            </p:cNvSpPr>
            <p:nvPr/>
          </p:nvSpPr>
          <p:spPr bwMode="auto">
            <a:xfrm>
              <a:off x="5791993" y="2954903"/>
              <a:ext cx="590550" cy="589145"/>
            </a:xfrm>
            <a:prstGeom prst="ellipse">
              <a:avLst/>
            </a:prstGeom>
            <a:solidFill>
              <a:schemeClr val="accent2"/>
            </a:solidFill>
            <a:ln>
              <a:noFill/>
            </a:ln>
          </p:spPr>
          <p:txBody>
            <a:bodyPr/>
            <a:lstStyle/>
            <a:p>
              <a:endParaRPr lang="zh-CN" altLang="en-US">
                <a:solidFill>
                  <a:prstClr val="black"/>
                </a:solidFill>
              </a:endParaRPr>
            </a:p>
          </p:txBody>
        </p:sp>
        <p:sp>
          <p:nvSpPr>
            <p:cNvPr id="4" name="Oval 29"/>
            <p:cNvSpPr>
              <a:spLocks noChangeArrowheads="1"/>
            </p:cNvSpPr>
            <p:nvPr/>
          </p:nvSpPr>
          <p:spPr bwMode="auto">
            <a:xfrm>
              <a:off x="5791993" y="3842590"/>
              <a:ext cx="590550" cy="589144"/>
            </a:xfrm>
            <a:prstGeom prst="ellipse">
              <a:avLst/>
            </a:prstGeom>
            <a:solidFill>
              <a:schemeClr val="accent3"/>
            </a:solidFill>
            <a:ln>
              <a:noFill/>
            </a:ln>
          </p:spPr>
          <p:txBody>
            <a:bodyPr/>
            <a:lstStyle/>
            <a:p>
              <a:endParaRPr lang="zh-CN" altLang="en-US">
                <a:solidFill>
                  <a:prstClr val="black"/>
                </a:solidFill>
              </a:endParaRPr>
            </a:p>
          </p:txBody>
        </p:sp>
        <p:sp>
          <p:nvSpPr>
            <p:cNvPr id="5" name="Oval 30"/>
            <p:cNvSpPr>
              <a:spLocks noChangeArrowheads="1"/>
            </p:cNvSpPr>
            <p:nvPr/>
          </p:nvSpPr>
          <p:spPr bwMode="auto">
            <a:xfrm>
              <a:off x="5791993" y="4730276"/>
              <a:ext cx="590550" cy="589145"/>
            </a:xfrm>
            <a:prstGeom prst="ellipse">
              <a:avLst/>
            </a:prstGeom>
            <a:solidFill>
              <a:schemeClr val="accent4"/>
            </a:solidFill>
            <a:ln>
              <a:noFill/>
            </a:ln>
          </p:spPr>
          <p:txBody>
            <a:bodyPr/>
            <a:lstStyle/>
            <a:p>
              <a:endParaRPr lang="zh-CN" altLang="en-US">
                <a:solidFill>
                  <a:prstClr val="black"/>
                </a:solidFill>
              </a:endParaRPr>
            </a:p>
          </p:txBody>
        </p:sp>
        <p:sp>
          <p:nvSpPr>
            <p:cNvPr id="6" name="Freeform 31"/>
            <p:cNvSpPr/>
            <p:nvPr/>
          </p:nvSpPr>
          <p:spPr bwMode="auto">
            <a:xfrm>
              <a:off x="5580856" y="1857603"/>
              <a:ext cx="1012825" cy="3673020"/>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85000"/>
              </a:schemeClr>
            </a:solidFill>
            <a:ln>
              <a:noFill/>
            </a:ln>
          </p:spPr>
          <p:txBody>
            <a:bodyPr/>
            <a:lstStyle/>
            <a:p>
              <a:endParaRPr lang="zh-CN" altLang="en-US">
                <a:solidFill>
                  <a:prstClr val="black"/>
                </a:solidFill>
              </a:endParaRPr>
            </a:p>
          </p:txBody>
        </p:sp>
        <p:sp>
          <p:nvSpPr>
            <p:cNvPr id="7" name="Freeform 32"/>
            <p:cNvSpPr/>
            <p:nvPr/>
          </p:nvSpPr>
          <p:spPr bwMode="auto">
            <a:xfrm>
              <a:off x="6492081" y="2165672"/>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1"/>
            </a:solidFill>
            <a:ln>
              <a:noFill/>
            </a:ln>
          </p:spPr>
          <p:txBody>
            <a:bodyPr/>
            <a:lstStyle/>
            <a:p>
              <a:endParaRPr lang="zh-CN" altLang="en-US">
                <a:solidFill>
                  <a:prstClr val="black"/>
                </a:solidFill>
              </a:endParaRPr>
            </a:p>
          </p:txBody>
        </p:sp>
        <p:sp>
          <p:nvSpPr>
            <p:cNvPr id="8" name="Freeform 33"/>
            <p:cNvSpPr/>
            <p:nvPr/>
          </p:nvSpPr>
          <p:spPr bwMode="auto">
            <a:xfrm>
              <a:off x="5430044" y="3050183"/>
              <a:ext cx="268287" cy="398586"/>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accent2"/>
            </a:solidFill>
            <a:ln>
              <a:noFill/>
            </a:ln>
          </p:spPr>
          <p:txBody>
            <a:bodyPr/>
            <a:lstStyle/>
            <a:p>
              <a:endParaRPr lang="zh-CN" altLang="en-US">
                <a:solidFill>
                  <a:prstClr val="black"/>
                </a:solidFill>
              </a:endParaRPr>
            </a:p>
          </p:txBody>
        </p:sp>
        <p:sp>
          <p:nvSpPr>
            <p:cNvPr id="9" name="Freeform 34"/>
            <p:cNvSpPr/>
            <p:nvPr/>
          </p:nvSpPr>
          <p:spPr bwMode="auto">
            <a:xfrm>
              <a:off x="5430044" y="4825555"/>
              <a:ext cx="268287" cy="398586"/>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accent4"/>
            </a:solidFill>
            <a:ln>
              <a:noFill/>
            </a:ln>
          </p:spPr>
          <p:txBody>
            <a:bodyPr/>
            <a:lstStyle/>
            <a:p>
              <a:endParaRPr lang="zh-CN" altLang="en-US">
                <a:solidFill>
                  <a:prstClr val="black"/>
                </a:solidFill>
              </a:endParaRPr>
            </a:p>
          </p:txBody>
        </p:sp>
        <p:sp>
          <p:nvSpPr>
            <p:cNvPr id="10" name="Freeform 35"/>
            <p:cNvSpPr/>
            <p:nvPr/>
          </p:nvSpPr>
          <p:spPr bwMode="auto">
            <a:xfrm>
              <a:off x="6492081" y="3937869"/>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3"/>
            </a:solidFill>
            <a:ln>
              <a:noFill/>
            </a:ln>
          </p:spPr>
          <p:txBody>
            <a:bodyPr/>
            <a:lstStyle/>
            <a:p>
              <a:endParaRPr lang="zh-CN" altLang="en-US">
                <a:solidFill>
                  <a:prstClr val="black"/>
                </a:solidFill>
              </a:endParaRPr>
            </a:p>
          </p:txBody>
        </p:sp>
        <p:grpSp>
          <p:nvGrpSpPr>
            <p:cNvPr id="11" name="Group 50"/>
            <p:cNvGrpSpPr/>
            <p:nvPr/>
          </p:nvGrpSpPr>
          <p:grpSpPr bwMode="auto">
            <a:xfrm>
              <a:off x="5982493" y="3142285"/>
              <a:ext cx="227012" cy="215967"/>
              <a:chOff x="2809" y="1408"/>
              <a:chExt cx="143" cy="136"/>
            </a:xfrm>
          </p:grpSpPr>
          <p:sp>
            <p:nvSpPr>
              <p:cNvPr id="12"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3"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14" name="Group 49"/>
            <p:cNvGrpSpPr/>
            <p:nvPr/>
          </p:nvGrpSpPr>
          <p:grpSpPr bwMode="auto">
            <a:xfrm>
              <a:off x="5999956" y="2237131"/>
              <a:ext cx="195263" cy="268371"/>
              <a:chOff x="2820" y="838"/>
              <a:chExt cx="123" cy="169"/>
            </a:xfrm>
          </p:grpSpPr>
          <p:sp>
            <p:nvSpPr>
              <p:cNvPr id="15"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6"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7"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8"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19" name="Group 51"/>
            <p:cNvGrpSpPr/>
            <p:nvPr/>
          </p:nvGrpSpPr>
          <p:grpSpPr bwMode="auto">
            <a:xfrm>
              <a:off x="5969793" y="4050616"/>
              <a:ext cx="215900" cy="174679"/>
              <a:chOff x="2801" y="1980"/>
              <a:chExt cx="136" cy="110"/>
            </a:xfrm>
          </p:grpSpPr>
          <p:sp>
            <p:nvSpPr>
              <p:cNvPr id="20" name="Freeform 42"/>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1" name="Freeform 43"/>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22" name="Group 52"/>
            <p:cNvGrpSpPr/>
            <p:nvPr/>
          </p:nvGrpSpPr>
          <p:grpSpPr bwMode="auto">
            <a:xfrm>
              <a:off x="6014243" y="4903367"/>
              <a:ext cx="177800" cy="242962"/>
              <a:chOff x="2829" y="2517"/>
              <a:chExt cx="112" cy="153"/>
            </a:xfrm>
          </p:grpSpPr>
          <p:sp>
            <p:nvSpPr>
              <p:cNvPr id="23" name="Freeform 44"/>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4" name="Rectangle 45"/>
              <p:cNvSpPr>
                <a:spLocks noChangeArrowheads="1"/>
              </p:cNvSpPr>
              <p:nvPr/>
            </p:nvSpPr>
            <p:spPr bwMode="auto">
              <a:xfrm>
                <a:off x="2850" y="2557"/>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5" name="Rectangle 46"/>
              <p:cNvSpPr>
                <a:spLocks noChangeArrowheads="1"/>
              </p:cNvSpPr>
              <p:nvPr/>
            </p:nvSpPr>
            <p:spPr bwMode="auto">
              <a:xfrm>
                <a:off x="2850" y="2579"/>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6" name="Rectangle 47"/>
              <p:cNvSpPr>
                <a:spLocks noChangeArrowheads="1"/>
              </p:cNvSpPr>
              <p:nvPr/>
            </p:nvSpPr>
            <p:spPr bwMode="auto">
              <a:xfrm>
                <a:off x="2850" y="2602"/>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27" name="Rectangle 48"/>
              <p:cNvSpPr>
                <a:spLocks noChangeArrowheads="1"/>
              </p:cNvSpPr>
              <p:nvPr/>
            </p:nvSpPr>
            <p:spPr bwMode="auto">
              <a:xfrm>
                <a:off x="2850" y="262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grpSp>
      <p:sp>
        <p:nvSpPr>
          <p:cNvPr id="29" name="文本框 28"/>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0" name="文本框 29"/>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31" name="组合 30"/>
          <p:cNvGrpSpPr/>
          <p:nvPr/>
        </p:nvGrpSpPr>
        <p:grpSpPr>
          <a:xfrm>
            <a:off x="6931738" y="1844091"/>
            <a:ext cx="3763972" cy="833851"/>
            <a:chOff x="5907995" y="1728950"/>
            <a:chExt cx="3763972" cy="833851"/>
          </a:xfrm>
        </p:grpSpPr>
        <p:sp>
          <p:nvSpPr>
            <p:cNvPr id="32" name="矩形 31"/>
            <p:cNvSpPr/>
            <p:nvPr/>
          </p:nvSpPr>
          <p:spPr>
            <a:xfrm>
              <a:off x="5907995" y="2064203"/>
              <a:ext cx="376397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3" name="矩形 3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4" name="组合 33"/>
          <p:cNvGrpSpPr/>
          <p:nvPr/>
        </p:nvGrpSpPr>
        <p:grpSpPr>
          <a:xfrm>
            <a:off x="6931738" y="3720235"/>
            <a:ext cx="3763972" cy="833851"/>
            <a:chOff x="5907995" y="1728950"/>
            <a:chExt cx="3763972" cy="833851"/>
          </a:xfrm>
        </p:grpSpPr>
        <p:sp>
          <p:nvSpPr>
            <p:cNvPr id="35" name="矩形 34"/>
            <p:cNvSpPr/>
            <p:nvPr/>
          </p:nvSpPr>
          <p:spPr>
            <a:xfrm>
              <a:off x="5907995" y="2064203"/>
              <a:ext cx="376397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6" name="矩形 3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7" name="组合 36"/>
          <p:cNvGrpSpPr/>
          <p:nvPr/>
        </p:nvGrpSpPr>
        <p:grpSpPr>
          <a:xfrm>
            <a:off x="1493034" y="2832549"/>
            <a:ext cx="3763972" cy="833851"/>
            <a:chOff x="5907995" y="1728950"/>
            <a:chExt cx="3763972" cy="833851"/>
          </a:xfrm>
        </p:grpSpPr>
        <p:sp>
          <p:nvSpPr>
            <p:cNvPr id="38" name="矩形 37"/>
            <p:cNvSpPr/>
            <p:nvPr/>
          </p:nvSpPr>
          <p:spPr>
            <a:xfrm>
              <a:off x="5907995" y="2064203"/>
              <a:ext cx="3763972"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9" name="矩形 38"/>
            <p:cNvSpPr/>
            <p:nvPr/>
          </p:nvSpPr>
          <p:spPr>
            <a:xfrm>
              <a:off x="7429993"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0" name="组合 39"/>
          <p:cNvGrpSpPr/>
          <p:nvPr/>
        </p:nvGrpSpPr>
        <p:grpSpPr>
          <a:xfrm>
            <a:off x="1493034" y="4607922"/>
            <a:ext cx="3763972" cy="833851"/>
            <a:chOff x="5907995" y="1728950"/>
            <a:chExt cx="3763972" cy="833851"/>
          </a:xfrm>
        </p:grpSpPr>
        <p:sp>
          <p:nvSpPr>
            <p:cNvPr id="41" name="矩形 40"/>
            <p:cNvSpPr/>
            <p:nvPr/>
          </p:nvSpPr>
          <p:spPr>
            <a:xfrm>
              <a:off x="5907995" y="2064203"/>
              <a:ext cx="3763972"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2" name="矩形 41"/>
            <p:cNvSpPr/>
            <p:nvPr/>
          </p:nvSpPr>
          <p:spPr>
            <a:xfrm>
              <a:off x="7429993"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by="(-#ppt_w*2)" calcmode="lin" valueType="num">
                                      <p:cBhvr rctx="PPT">
                                        <p:cTn id="7" dur="500" autoRev="1" fill="hold">
                                          <p:stCondLst>
                                            <p:cond delay="0"/>
                                          </p:stCondLst>
                                        </p:cTn>
                                        <p:tgtEl>
                                          <p:spTgt spid="29"/>
                                        </p:tgtEl>
                                        <p:attrNameLst>
                                          <p:attrName>ppt_w</p:attrName>
                                        </p:attrNameLst>
                                      </p:cBhvr>
                                    </p:anim>
                                    <p:anim by="(#ppt_w*0.50)" calcmode="lin" valueType="num">
                                      <p:cBhvr>
                                        <p:cTn id="8" dur="500" decel="50000" autoRev="1" fill="hold">
                                          <p:stCondLst>
                                            <p:cond delay="0"/>
                                          </p:stCondLst>
                                        </p:cTn>
                                        <p:tgtEl>
                                          <p:spTgt spid="29"/>
                                        </p:tgtEl>
                                        <p:attrNameLst>
                                          <p:attrName>ppt_x</p:attrName>
                                        </p:attrNameLst>
                                      </p:cBhvr>
                                    </p:anim>
                                    <p:anim from="(-#ppt_h/2)" to="(#ppt_y)" calcmode="lin" valueType="num">
                                      <p:cBhvr>
                                        <p:cTn id="9" dur="1000" fill="hold">
                                          <p:stCondLst>
                                            <p:cond delay="0"/>
                                          </p:stCondLst>
                                        </p:cTn>
                                        <p:tgtEl>
                                          <p:spTgt spid="29"/>
                                        </p:tgtEl>
                                        <p:attrNameLst>
                                          <p:attrName>ppt_y</p:attrName>
                                        </p:attrNameLst>
                                      </p:cBhvr>
                                    </p:anim>
                                    <p:animRot by="21600000">
                                      <p:cBhvr>
                                        <p:cTn id="10" dur="1000" fill="hold">
                                          <p:stCondLst>
                                            <p:cond delay="0"/>
                                          </p:stCondLst>
                                        </p:cTn>
                                        <p:tgtEl>
                                          <p:spTgt spid="29"/>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0-#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483100" y="2069946"/>
            <a:ext cx="3225800" cy="3222934"/>
            <a:chOff x="3244851" y="1607047"/>
            <a:chExt cx="2654300" cy="2651942"/>
          </a:xfrm>
        </p:grpSpPr>
        <p:sp>
          <p:nvSpPr>
            <p:cNvPr id="2" name="Freeform 21"/>
            <p:cNvSpPr/>
            <p:nvPr/>
          </p:nvSpPr>
          <p:spPr bwMode="auto">
            <a:xfrm>
              <a:off x="3446464" y="3295080"/>
              <a:ext cx="1081087" cy="963909"/>
            </a:xfrm>
            <a:custGeom>
              <a:avLst/>
              <a:gdLst>
                <a:gd name="T0" fmla="*/ 0 w 288"/>
                <a:gd name="T1" fmla="*/ 91 h 257"/>
                <a:gd name="T2" fmla="*/ 288 w 288"/>
                <a:gd name="T3" fmla="*/ 257 h 257"/>
                <a:gd name="T4" fmla="*/ 288 w 288"/>
                <a:gd name="T5" fmla="*/ 76 h 257"/>
                <a:gd name="T6" fmla="*/ 157 w 288"/>
                <a:gd name="T7" fmla="*/ 0 h 257"/>
                <a:gd name="T8" fmla="*/ 0 w 288"/>
                <a:gd name="T9" fmla="*/ 91 h 257"/>
              </a:gdLst>
              <a:ahLst/>
              <a:cxnLst>
                <a:cxn ang="0">
                  <a:pos x="T0" y="T1"/>
                </a:cxn>
                <a:cxn ang="0">
                  <a:pos x="T2" y="T3"/>
                </a:cxn>
                <a:cxn ang="0">
                  <a:pos x="T4" y="T5"/>
                </a:cxn>
                <a:cxn ang="0">
                  <a:pos x="T6" y="T7"/>
                </a:cxn>
                <a:cxn ang="0">
                  <a:pos x="T8" y="T9"/>
                </a:cxn>
              </a:cxnLst>
              <a:rect l="0" t="0" r="r" b="b"/>
              <a:pathLst>
                <a:path w="288" h="257">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AB7D89"/>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50000"/>
                    <a:lumOff val="50000"/>
                  </a:srgbClr>
                </a:solidFill>
                <a:effectLst/>
                <a:uLnTx/>
                <a:uFillTx/>
                <a:latin typeface="Calibri"/>
                <a:ea typeface="宋体" pitchFamily="2" charset="-122"/>
              </a:endParaRPr>
            </a:p>
          </p:txBody>
        </p:sp>
        <p:sp>
          <p:nvSpPr>
            <p:cNvPr id="3" name="Freeform 22"/>
            <p:cNvSpPr/>
            <p:nvPr/>
          </p:nvSpPr>
          <p:spPr bwMode="auto">
            <a:xfrm>
              <a:off x="3244851" y="2308938"/>
              <a:ext cx="746125" cy="1248160"/>
            </a:xfrm>
            <a:custGeom>
              <a:avLst/>
              <a:gdLst>
                <a:gd name="T0" fmla="*/ 42 w 199"/>
                <a:gd name="T1" fmla="*/ 0 h 333"/>
                <a:gd name="T2" fmla="*/ 0 w 199"/>
                <a:gd name="T3" fmla="*/ 167 h 333"/>
                <a:gd name="T4" fmla="*/ 42 w 199"/>
                <a:gd name="T5" fmla="*/ 333 h 333"/>
                <a:gd name="T6" fmla="*/ 199 w 199"/>
                <a:gd name="T7" fmla="*/ 242 h 333"/>
                <a:gd name="T8" fmla="*/ 199 w 199"/>
                <a:gd name="T9" fmla="*/ 91 h 333"/>
                <a:gd name="T10" fmla="*/ 42 w 199"/>
                <a:gd name="T11" fmla="*/ 0 h 333"/>
              </a:gdLst>
              <a:ahLst/>
              <a:cxnLst>
                <a:cxn ang="0">
                  <a:pos x="T0" y="T1"/>
                </a:cxn>
                <a:cxn ang="0">
                  <a:pos x="T2" y="T3"/>
                </a:cxn>
                <a:cxn ang="0">
                  <a:pos x="T4" y="T5"/>
                </a:cxn>
                <a:cxn ang="0">
                  <a:pos x="T6" y="T7"/>
                </a:cxn>
                <a:cxn ang="0">
                  <a:pos x="T8" y="T9"/>
                </a:cxn>
                <a:cxn ang="0">
                  <a:pos x="T10" y="T11"/>
                </a:cxn>
              </a:cxnLst>
              <a:rect l="0" t="0" r="r" b="b"/>
              <a:pathLst>
                <a:path w="199" h="333">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rgbClr val="DCAFC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50000"/>
                    <a:lumOff val="50000"/>
                  </a:srgbClr>
                </a:solidFill>
                <a:effectLst/>
                <a:uLnTx/>
                <a:uFillTx/>
                <a:latin typeface="Calibri"/>
                <a:ea typeface="宋体" pitchFamily="2" charset="-122"/>
              </a:endParaRPr>
            </a:p>
          </p:txBody>
        </p:sp>
        <p:sp>
          <p:nvSpPr>
            <p:cNvPr id="4" name="Freeform 23"/>
            <p:cNvSpPr/>
            <p:nvPr/>
          </p:nvSpPr>
          <p:spPr bwMode="auto">
            <a:xfrm>
              <a:off x="4616450" y="3295080"/>
              <a:ext cx="1079500" cy="963909"/>
            </a:xfrm>
            <a:custGeom>
              <a:avLst/>
              <a:gdLst>
                <a:gd name="T0" fmla="*/ 0 w 288"/>
                <a:gd name="T1" fmla="*/ 257 h 257"/>
                <a:gd name="T2" fmla="*/ 288 w 288"/>
                <a:gd name="T3" fmla="*/ 91 h 257"/>
                <a:gd name="T4" fmla="*/ 131 w 288"/>
                <a:gd name="T5" fmla="*/ 0 h 257"/>
                <a:gd name="T6" fmla="*/ 0 w 288"/>
                <a:gd name="T7" fmla="*/ 76 h 257"/>
                <a:gd name="T8" fmla="*/ 0 w 288"/>
                <a:gd name="T9" fmla="*/ 257 h 257"/>
              </a:gdLst>
              <a:ahLst/>
              <a:cxnLst>
                <a:cxn ang="0">
                  <a:pos x="T0" y="T1"/>
                </a:cxn>
                <a:cxn ang="0">
                  <a:pos x="T2" y="T3"/>
                </a:cxn>
                <a:cxn ang="0">
                  <a:pos x="T4" y="T5"/>
                </a:cxn>
                <a:cxn ang="0">
                  <a:pos x="T6" y="T7"/>
                </a:cxn>
                <a:cxn ang="0">
                  <a:pos x="T8" y="T9"/>
                </a:cxn>
              </a:cxnLst>
              <a:rect l="0" t="0" r="r" b="b"/>
              <a:pathLst>
                <a:path w="288" h="257">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rgbClr val="9EBB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5" name="Freeform 24"/>
            <p:cNvSpPr/>
            <p:nvPr/>
          </p:nvSpPr>
          <p:spPr bwMode="auto">
            <a:xfrm>
              <a:off x="3446464" y="1607047"/>
              <a:ext cx="1081087" cy="963910"/>
            </a:xfrm>
            <a:custGeom>
              <a:avLst/>
              <a:gdLst>
                <a:gd name="T0" fmla="*/ 288 w 288"/>
                <a:gd name="T1" fmla="*/ 0 h 257"/>
                <a:gd name="T2" fmla="*/ 0 w 288"/>
                <a:gd name="T3" fmla="*/ 166 h 257"/>
                <a:gd name="T4" fmla="*/ 157 w 288"/>
                <a:gd name="T5" fmla="*/ 257 h 257"/>
                <a:gd name="T6" fmla="*/ 288 w 288"/>
                <a:gd name="T7" fmla="*/ 181 h 257"/>
                <a:gd name="T8" fmla="*/ 288 w 288"/>
                <a:gd name="T9" fmla="*/ 0 h 257"/>
              </a:gdLst>
              <a:ahLst/>
              <a:cxnLst>
                <a:cxn ang="0">
                  <a:pos x="T0" y="T1"/>
                </a:cxn>
                <a:cxn ang="0">
                  <a:pos x="T2" y="T3"/>
                </a:cxn>
                <a:cxn ang="0">
                  <a:pos x="T4" y="T5"/>
                </a:cxn>
                <a:cxn ang="0">
                  <a:pos x="T6" y="T7"/>
                </a:cxn>
                <a:cxn ang="0">
                  <a:pos x="T8" y="T9"/>
                </a:cxn>
              </a:cxnLst>
              <a:rect l="0" t="0" r="r" b="b"/>
              <a:pathLst>
                <a:path w="288" h="257">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rgbClr val="B386B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50000"/>
                    <a:lumOff val="50000"/>
                  </a:srgbClr>
                </a:solidFill>
                <a:effectLst/>
                <a:uLnTx/>
                <a:uFillTx/>
                <a:latin typeface="Calibri"/>
                <a:ea typeface="宋体" pitchFamily="2" charset="-122"/>
              </a:endParaRPr>
            </a:p>
          </p:txBody>
        </p:sp>
        <p:sp>
          <p:nvSpPr>
            <p:cNvPr id="6" name="Freeform 25"/>
            <p:cNvSpPr/>
            <p:nvPr/>
          </p:nvSpPr>
          <p:spPr bwMode="auto">
            <a:xfrm>
              <a:off x="5153026" y="2308938"/>
              <a:ext cx="746125" cy="1248160"/>
            </a:xfrm>
            <a:custGeom>
              <a:avLst/>
              <a:gdLst>
                <a:gd name="T0" fmla="*/ 157 w 199"/>
                <a:gd name="T1" fmla="*/ 333 h 333"/>
                <a:gd name="T2" fmla="*/ 199 w 199"/>
                <a:gd name="T3" fmla="*/ 167 h 333"/>
                <a:gd name="T4" fmla="*/ 157 w 199"/>
                <a:gd name="T5" fmla="*/ 0 h 333"/>
                <a:gd name="T6" fmla="*/ 0 w 199"/>
                <a:gd name="T7" fmla="*/ 91 h 333"/>
                <a:gd name="T8" fmla="*/ 0 w 199"/>
                <a:gd name="T9" fmla="*/ 242 h 333"/>
                <a:gd name="T10" fmla="*/ 157 w 199"/>
                <a:gd name="T11" fmla="*/ 333 h 333"/>
              </a:gdLst>
              <a:ahLst/>
              <a:cxnLst>
                <a:cxn ang="0">
                  <a:pos x="T0" y="T1"/>
                </a:cxn>
                <a:cxn ang="0">
                  <a:pos x="T2" y="T3"/>
                </a:cxn>
                <a:cxn ang="0">
                  <a:pos x="T4" y="T5"/>
                </a:cxn>
                <a:cxn ang="0">
                  <a:pos x="T6" y="T7"/>
                </a:cxn>
                <a:cxn ang="0">
                  <a:pos x="T8" y="T9"/>
                </a:cxn>
                <a:cxn ang="0">
                  <a:pos x="T10" y="T11"/>
                </a:cxn>
              </a:cxnLst>
              <a:rect l="0" t="0" r="r" b="b"/>
              <a:pathLst>
                <a:path w="199" h="333">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rgbClr val="A8D2C7"/>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50000"/>
                    <a:lumOff val="50000"/>
                  </a:srgbClr>
                </a:solidFill>
                <a:effectLst/>
                <a:uLnTx/>
                <a:uFillTx/>
                <a:latin typeface="Calibri"/>
                <a:ea typeface="宋体" pitchFamily="2" charset="-122"/>
              </a:endParaRPr>
            </a:p>
          </p:txBody>
        </p:sp>
        <p:sp>
          <p:nvSpPr>
            <p:cNvPr id="7" name="Freeform 26"/>
            <p:cNvSpPr/>
            <p:nvPr/>
          </p:nvSpPr>
          <p:spPr bwMode="auto">
            <a:xfrm>
              <a:off x="4616450" y="1607047"/>
              <a:ext cx="1079500" cy="963910"/>
            </a:xfrm>
            <a:custGeom>
              <a:avLst/>
              <a:gdLst>
                <a:gd name="T0" fmla="*/ 288 w 288"/>
                <a:gd name="T1" fmla="*/ 166 h 257"/>
                <a:gd name="T2" fmla="*/ 0 w 288"/>
                <a:gd name="T3" fmla="*/ 0 h 257"/>
                <a:gd name="T4" fmla="*/ 0 w 288"/>
                <a:gd name="T5" fmla="*/ 181 h 257"/>
                <a:gd name="T6" fmla="*/ 131 w 288"/>
                <a:gd name="T7" fmla="*/ 257 h 257"/>
                <a:gd name="T8" fmla="*/ 288 w 288"/>
                <a:gd name="T9" fmla="*/ 166 h 257"/>
              </a:gdLst>
              <a:ahLst/>
              <a:cxnLst>
                <a:cxn ang="0">
                  <a:pos x="T0" y="T1"/>
                </a:cxn>
                <a:cxn ang="0">
                  <a:pos x="T2" y="T3"/>
                </a:cxn>
                <a:cxn ang="0">
                  <a:pos x="T4" y="T5"/>
                </a:cxn>
                <a:cxn ang="0">
                  <a:pos x="T6" y="T7"/>
                </a:cxn>
                <a:cxn ang="0">
                  <a:pos x="T8" y="T9"/>
                </a:cxn>
              </a:cxnLst>
              <a:rect l="0" t="0" r="r" b="b"/>
              <a:pathLst>
                <a:path w="288" h="257">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rgbClr val="EF93A4"/>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lumMod val="50000"/>
                    <a:lumOff val="50000"/>
                  </a:srgbClr>
                </a:solidFill>
                <a:effectLst/>
                <a:uLnTx/>
                <a:uFillTx/>
                <a:latin typeface="Calibri"/>
                <a:ea typeface="宋体" pitchFamily="2" charset="-122"/>
              </a:endParaRPr>
            </a:p>
          </p:txBody>
        </p:sp>
        <p:sp>
          <p:nvSpPr>
            <p:cNvPr id="8" name="Freeform 27"/>
            <p:cNvSpPr>
              <a:spLocks noEditPoints="1"/>
            </p:cNvSpPr>
            <p:nvPr/>
          </p:nvSpPr>
          <p:spPr bwMode="auto">
            <a:xfrm>
              <a:off x="3473451" y="2802803"/>
              <a:ext cx="288925" cy="258842"/>
            </a:xfrm>
            <a:custGeom>
              <a:avLst/>
              <a:gdLst>
                <a:gd name="T0" fmla="*/ 6 w 77"/>
                <a:gd name="T1" fmla="*/ 61 h 69"/>
                <a:gd name="T2" fmla="*/ 4 w 77"/>
                <a:gd name="T3" fmla="*/ 59 h 69"/>
                <a:gd name="T4" fmla="*/ 6 w 77"/>
                <a:gd name="T5" fmla="*/ 58 h 69"/>
                <a:gd name="T6" fmla="*/ 9 w 77"/>
                <a:gd name="T7" fmla="*/ 58 h 69"/>
                <a:gd name="T8" fmla="*/ 9 w 77"/>
                <a:gd name="T9" fmla="*/ 24 h 69"/>
                <a:gd name="T10" fmla="*/ 3 w 77"/>
                <a:gd name="T11" fmla="*/ 24 h 69"/>
                <a:gd name="T12" fmla="*/ 0 w 77"/>
                <a:gd name="T13" fmla="*/ 21 h 69"/>
                <a:gd name="T14" fmla="*/ 2 w 77"/>
                <a:gd name="T15" fmla="*/ 18 h 69"/>
                <a:gd name="T16" fmla="*/ 37 w 77"/>
                <a:gd name="T17" fmla="*/ 0 h 69"/>
                <a:gd name="T18" fmla="*/ 40 w 77"/>
                <a:gd name="T19" fmla="*/ 0 h 69"/>
                <a:gd name="T20" fmla="*/ 75 w 77"/>
                <a:gd name="T21" fmla="*/ 18 h 69"/>
                <a:gd name="T22" fmla="*/ 77 w 77"/>
                <a:gd name="T23" fmla="*/ 22 h 69"/>
                <a:gd name="T24" fmla="*/ 74 w 77"/>
                <a:gd name="T25" fmla="*/ 24 h 69"/>
                <a:gd name="T26" fmla="*/ 74 w 77"/>
                <a:gd name="T27" fmla="*/ 24 h 69"/>
                <a:gd name="T28" fmla="*/ 67 w 77"/>
                <a:gd name="T29" fmla="*/ 24 h 69"/>
                <a:gd name="T30" fmla="*/ 67 w 77"/>
                <a:gd name="T31" fmla="*/ 58 h 69"/>
                <a:gd name="T32" fmla="*/ 71 w 77"/>
                <a:gd name="T33" fmla="*/ 58 h 69"/>
                <a:gd name="T34" fmla="*/ 73 w 77"/>
                <a:gd name="T35" fmla="*/ 59 h 69"/>
                <a:gd name="T36" fmla="*/ 71 w 77"/>
                <a:gd name="T37" fmla="*/ 61 h 69"/>
                <a:gd name="T38" fmla="*/ 6 w 77"/>
                <a:gd name="T39" fmla="*/ 61 h 69"/>
                <a:gd name="T40" fmla="*/ 16 w 77"/>
                <a:gd name="T41" fmla="*/ 24 h 69"/>
                <a:gd name="T42" fmla="*/ 16 w 77"/>
                <a:gd name="T43" fmla="*/ 24 h 69"/>
                <a:gd name="T44" fmla="*/ 16 w 77"/>
                <a:gd name="T45" fmla="*/ 58 h 69"/>
                <a:gd name="T46" fmla="*/ 27 w 77"/>
                <a:gd name="T47" fmla="*/ 58 h 69"/>
                <a:gd name="T48" fmla="*/ 27 w 77"/>
                <a:gd name="T49" fmla="*/ 24 h 69"/>
                <a:gd name="T50" fmla="*/ 16 w 77"/>
                <a:gd name="T51" fmla="*/ 24 h 69"/>
                <a:gd name="T52" fmla="*/ 33 w 77"/>
                <a:gd name="T53" fmla="*/ 24 h 69"/>
                <a:gd name="T54" fmla="*/ 33 w 77"/>
                <a:gd name="T55" fmla="*/ 24 h 69"/>
                <a:gd name="T56" fmla="*/ 33 w 77"/>
                <a:gd name="T57" fmla="*/ 58 h 69"/>
                <a:gd name="T58" fmla="*/ 44 w 77"/>
                <a:gd name="T59" fmla="*/ 58 h 69"/>
                <a:gd name="T60" fmla="*/ 44 w 77"/>
                <a:gd name="T61" fmla="*/ 24 h 69"/>
                <a:gd name="T62" fmla="*/ 33 w 77"/>
                <a:gd name="T63" fmla="*/ 24 h 69"/>
                <a:gd name="T64" fmla="*/ 50 w 77"/>
                <a:gd name="T65" fmla="*/ 24 h 69"/>
                <a:gd name="T66" fmla="*/ 50 w 77"/>
                <a:gd name="T67" fmla="*/ 24 h 69"/>
                <a:gd name="T68" fmla="*/ 50 w 77"/>
                <a:gd name="T69" fmla="*/ 58 h 69"/>
                <a:gd name="T70" fmla="*/ 61 w 77"/>
                <a:gd name="T71" fmla="*/ 58 h 69"/>
                <a:gd name="T72" fmla="*/ 61 w 77"/>
                <a:gd name="T73" fmla="*/ 24 h 69"/>
                <a:gd name="T74" fmla="*/ 50 w 77"/>
                <a:gd name="T75" fmla="*/ 24 h 69"/>
                <a:gd name="T76" fmla="*/ 61 w 77"/>
                <a:gd name="T77" fmla="*/ 17 h 69"/>
                <a:gd name="T78" fmla="*/ 61 w 77"/>
                <a:gd name="T79" fmla="*/ 17 h 69"/>
                <a:gd name="T80" fmla="*/ 38 w 77"/>
                <a:gd name="T81" fmla="*/ 6 h 69"/>
                <a:gd name="T82" fmla="*/ 16 w 77"/>
                <a:gd name="T83" fmla="*/ 17 h 69"/>
                <a:gd name="T84" fmla="*/ 61 w 77"/>
                <a:gd name="T85" fmla="*/ 17 h 69"/>
                <a:gd name="T86" fmla="*/ 3 w 77"/>
                <a:gd name="T87" fmla="*/ 69 h 69"/>
                <a:gd name="T88" fmla="*/ 3 w 77"/>
                <a:gd name="T89" fmla="*/ 69 h 69"/>
                <a:gd name="T90" fmla="*/ 0 w 77"/>
                <a:gd name="T91" fmla="*/ 66 h 69"/>
                <a:gd name="T92" fmla="*/ 3 w 77"/>
                <a:gd name="T93" fmla="*/ 63 h 69"/>
                <a:gd name="T94" fmla="*/ 74 w 77"/>
                <a:gd name="T95" fmla="*/ 63 h 69"/>
                <a:gd name="T96" fmla="*/ 77 w 77"/>
                <a:gd name="T97" fmla="*/ 66 h 69"/>
                <a:gd name="T98" fmla="*/ 74 w 77"/>
                <a:gd name="T99" fmla="*/ 69 h 69"/>
                <a:gd name="T100" fmla="*/ 3 w 77"/>
                <a:gd name="T10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69">
                  <a:moveTo>
                    <a:pt x="6" y="61"/>
                  </a:moveTo>
                  <a:cubicBezTo>
                    <a:pt x="5" y="61"/>
                    <a:pt x="4" y="60"/>
                    <a:pt x="4" y="59"/>
                  </a:cubicBezTo>
                  <a:cubicBezTo>
                    <a:pt x="4" y="58"/>
                    <a:pt x="5" y="58"/>
                    <a:pt x="6" y="58"/>
                  </a:cubicBezTo>
                  <a:cubicBezTo>
                    <a:pt x="9" y="58"/>
                    <a:pt x="9" y="58"/>
                    <a:pt x="9" y="58"/>
                  </a:cubicBezTo>
                  <a:cubicBezTo>
                    <a:pt x="9" y="24"/>
                    <a:pt x="9" y="24"/>
                    <a:pt x="9" y="24"/>
                  </a:cubicBezTo>
                  <a:cubicBezTo>
                    <a:pt x="3" y="24"/>
                    <a:pt x="3" y="24"/>
                    <a:pt x="3" y="24"/>
                  </a:cubicBezTo>
                  <a:cubicBezTo>
                    <a:pt x="1" y="24"/>
                    <a:pt x="0" y="22"/>
                    <a:pt x="0" y="21"/>
                  </a:cubicBezTo>
                  <a:cubicBezTo>
                    <a:pt x="0" y="19"/>
                    <a:pt x="1" y="18"/>
                    <a:pt x="2" y="18"/>
                  </a:cubicBezTo>
                  <a:cubicBezTo>
                    <a:pt x="37" y="0"/>
                    <a:pt x="37" y="0"/>
                    <a:pt x="37" y="0"/>
                  </a:cubicBezTo>
                  <a:cubicBezTo>
                    <a:pt x="38" y="0"/>
                    <a:pt x="39" y="0"/>
                    <a:pt x="40" y="0"/>
                  </a:cubicBezTo>
                  <a:cubicBezTo>
                    <a:pt x="75" y="18"/>
                    <a:pt x="75" y="18"/>
                    <a:pt x="75" y="18"/>
                  </a:cubicBezTo>
                  <a:cubicBezTo>
                    <a:pt x="77" y="19"/>
                    <a:pt x="77" y="20"/>
                    <a:pt x="77" y="22"/>
                  </a:cubicBezTo>
                  <a:cubicBezTo>
                    <a:pt x="76" y="23"/>
                    <a:pt x="75" y="24"/>
                    <a:pt x="74" y="24"/>
                  </a:cubicBezTo>
                  <a:cubicBezTo>
                    <a:pt x="74" y="24"/>
                    <a:pt x="74" y="24"/>
                    <a:pt x="74" y="24"/>
                  </a:cubicBezTo>
                  <a:cubicBezTo>
                    <a:pt x="67" y="24"/>
                    <a:pt x="67" y="24"/>
                    <a:pt x="67" y="24"/>
                  </a:cubicBezTo>
                  <a:cubicBezTo>
                    <a:pt x="67" y="58"/>
                    <a:pt x="67" y="58"/>
                    <a:pt x="67" y="58"/>
                  </a:cubicBezTo>
                  <a:cubicBezTo>
                    <a:pt x="71" y="58"/>
                    <a:pt x="71" y="58"/>
                    <a:pt x="71" y="58"/>
                  </a:cubicBezTo>
                  <a:cubicBezTo>
                    <a:pt x="72" y="58"/>
                    <a:pt x="73" y="58"/>
                    <a:pt x="73" y="59"/>
                  </a:cubicBezTo>
                  <a:cubicBezTo>
                    <a:pt x="73" y="60"/>
                    <a:pt x="72" y="61"/>
                    <a:pt x="71" y="61"/>
                  </a:cubicBezTo>
                  <a:cubicBezTo>
                    <a:pt x="6" y="61"/>
                    <a:pt x="6" y="61"/>
                    <a:pt x="6" y="61"/>
                  </a:cubicBezTo>
                  <a:close/>
                  <a:moveTo>
                    <a:pt x="16" y="24"/>
                  </a:moveTo>
                  <a:cubicBezTo>
                    <a:pt x="16" y="24"/>
                    <a:pt x="16" y="24"/>
                    <a:pt x="16" y="24"/>
                  </a:cubicBezTo>
                  <a:cubicBezTo>
                    <a:pt x="16" y="58"/>
                    <a:pt x="16" y="58"/>
                    <a:pt x="16" y="58"/>
                  </a:cubicBezTo>
                  <a:cubicBezTo>
                    <a:pt x="27" y="58"/>
                    <a:pt x="27" y="58"/>
                    <a:pt x="27" y="58"/>
                  </a:cubicBezTo>
                  <a:cubicBezTo>
                    <a:pt x="27" y="24"/>
                    <a:pt x="27" y="24"/>
                    <a:pt x="27" y="24"/>
                  </a:cubicBezTo>
                  <a:cubicBezTo>
                    <a:pt x="16" y="24"/>
                    <a:pt x="16" y="24"/>
                    <a:pt x="16" y="24"/>
                  </a:cubicBezTo>
                  <a:close/>
                  <a:moveTo>
                    <a:pt x="33" y="24"/>
                  </a:moveTo>
                  <a:cubicBezTo>
                    <a:pt x="33" y="24"/>
                    <a:pt x="33" y="24"/>
                    <a:pt x="33" y="24"/>
                  </a:cubicBezTo>
                  <a:cubicBezTo>
                    <a:pt x="33" y="58"/>
                    <a:pt x="33" y="58"/>
                    <a:pt x="33" y="58"/>
                  </a:cubicBezTo>
                  <a:cubicBezTo>
                    <a:pt x="44" y="58"/>
                    <a:pt x="44" y="58"/>
                    <a:pt x="44" y="58"/>
                  </a:cubicBezTo>
                  <a:cubicBezTo>
                    <a:pt x="44" y="24"/>
                    <a:pt x="44" y="24"/>
                    <a:pt x="44" y="24"/>
                  </a:cubicBezTo>
                  <a:cubicBezTo>
                    <a:pt x="33" y="24"/>
                    <a:pt x="33" y="24"/>
                    <a:pt x="33" y="24"/>
                  </a:cubicBezTo>
                  <a:close/>
                  <a:moveTo>
                    <a:pt x="50" y="24"/>
                  </a:moveTo>
                  <a:cubicBezTo>
                    <a:pt x="50" y="24"/>
                    <a:pt x="50" y="24"/>
                    <a:pt x="50" y="24"/>
                  </a:cubicBezTo>
                  <a:cubicBezTo>
                    <a:pt x="50" y="58"/>
                    <a:pt x="50" y="58"/>
                    <a:pt x="50" y="58"/>
                  </a:cubicBezTo>
                  <a:cubicBezTo>
                    <a:pt x="61" y="58"/>
                    <a:pt x="61" y="58"/>
                    <a:pt x="61" y="58"/>
                  </a:cubicBezTo>
                  <a:cubicBezTo>
                    <a:pt x="61" y="24"/>
                    <a:pt x="61" y="24"/>
                    <a:pt x="61" y="24"/>
                  </a:cubicBezTo>
                  <a:cubicBezTo>
                    <a:pt x="50" y="24"/>
                    <a:pt x="50" y="24"/>
                    <a:pt x="50" y="24"/>
                  </a:cubicBezTo>
                  <a:close/>
                  <a:moveTo>
                    <a:pt x="61" y="17"/>
                  </a:moveTo>
                  <a:cubicBezTo>
                    <a:pt x="61" y="17"/>
                    <a:pt x="61" y="17"/>
                    <a:pt x="61" y="17"/>
                  </a:cubicBezTo>
                  <a:cubicBezTo>
                    <a:pt x="38" y="6"/>
                    <a:pt x="38" y="6"/>
                    <a:pt x="38" y="6"/>
                  </a:cubicBezTo>
                  <a:cubicBezTo>
                    <a:pt x="16" y="17"/>
                    <a:pt x="16" y="17"/>
                    <a:pt x="16" y="17"/>
                  </a:cubicBezTo>
                  <a:cubicBezTo>
                    <a:pt x="61" y="17"/>
                    <a:pt x="61" y="17"/>
                    <a:pt x="61" y="17"/>
                  </a:cubicBezTo>
                  <a:close/>
                  <a:moveTo>
                    <a:pt x="3" y="69"/>
                  </a:moveTo>
                  <a:cubicBezTo>
                    <a:pt x="3" y="69"/>
                    <a:pt x="3" y="69"/>
                    <a:pt x="3" y="69"/>
                  </a:cubicBezTo>
                  <a:cubicBezTo>
                    <a:pt x="1" y="69"/>
                    <a:pt x="0" y="68"/>
                    <a:pt x="0" y="66"/>
                  </a:cubicBezTo>
                  <a:cubicBezTo>
                    <a:pt x="0" y="64"/>
                    <a:pt x="1" y="63"/>
                    <a:pt x="3" y="63"/>
                  </a:cubicBezTo>
                  <a:cubicBezTo>
                    <a:pt x="74" y="63"/>
                    <a:pt x="74" y="63"/>
                    <a:pt x="74" y="63"/>
                  </a:cubicBezTo>
                  <a:cubicBezTo>
                    <a:pt x="76" y="63"/>
                    <a:pt x="77" y="64"/>
                    <a:pt x="77" y="66"/>
                  </a:cubicBezTo>
                  <a:cubicBezTo>
                    <a:pt x="77" y="68"/>
                    <a:pt x="76" y="69"/>
                    <a:pt x="74" y="69"/>
                  </a:cubicBezTo>
                  <a:cubicBezTo>
                    <a:pt x="3" y="69"/>
                    <a:pt x="3" y="69"/>
                    <a:pt x="3"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sp>
          <p:nvSpPr>
            <p:cNvPr id="9" name="Freeform 28"/>
            <p:cNvSpPr>
              <a:spLocks noEditPoints="1"/>
            </p:cNvSpPr>
            <p:nvPr/>
          </p:nvSpPr>
          <p:spPr bwMode="auto">
            <a:xfrm>
              <a:off x="5411788" y="2785335"/>
              <a:ext cx="228600" cy="295366"/>
            </a:xfrm>
            <a:custGeom>
              <a:avLst/>
              <a:gdLst>
                <a:gd name="T0" fmla="*/ 41 w 61"/>
                <a:gd name="T1" fmla="*/ 29 h 79"/>
                <a:gd name="T2" fmla="*/ 31 w 61"/>
                <a:gd name="T3" fmla="*/ 33 h 79"/>
                <a:gd name="T4" fmla="*/ 25 w 61"/>
                <a:gd name="T5" fmla="*/ 32 h 79"/>
                <a:gd name="T6" fmla="*/ 21 w 61"/>
                <a:gd name="T7" fmla="*/ 29 h 79"/>
                <a:gd name="T8" fmla="*/ 18 w 61"/>
                <a:gd name="T9" fmla="*/ 29 h 79"/>
                <a:gd name="T10" fmla="*/ 18 w 61"/>
                <a:gd name="T11" fmla="*/ 31 h 79"/>
                <a:gd name="T12" fmla="*/ 24 w 61"/>
                <a:gd name="T13" fmla="*/ 35 h 79"/>
                <a:gd name="T14" fmla="*/ 31 w 61"/>
                <a:gd name="T15" fmla="*/ 37 h 79"/>
                <a:gd name="T16" fmla="*/ 43 w 61"/>
                <a:gd name="T17" fmla="*/ 31 h 79"/>
                <a:gd name="T18" fmla="*/ 43 w 61"/>
                <a:gd name="T19" fmla="*/ 29 h 79"/>
                <a:gd name="T20" fmla="*/ 41 w 61"/>
                <a:gd name="T21" fmla="*/ 29 h 79"/>
                <a:gd name="T22" fmla="*/ 45 w 61"/>
                <a:gd name="T23" fmla="*/ 69 h 79"/>
                <a:gd name="T24" fmla="*/ 45 w 61"/>
                <a:gd name="T25" fmla="*/ 69 h 79"/>
                <a:gd name="T26" fmla="*/ 16 w 61"/>
                <a:gd name="T27" fmla="*/ 69 h 79"/>
                <a:gd name="T28" fmla="*/ 14 w 61"/>
                <a:gd name="T29" fmla="*/ 71 h 79"/>
                <a:gd name="T30" fmla="*/ 16 w 61"/>
                <a:gd name="T31" fmla="*/ 73 h 79"/>
                <a:gd name="T32" fmla="*/ 45 w 61"/>
                <a:gd name="T33" fmla="*/ 73 h 79"/>
                <a:gd name="T34" fmla="*/ 47 w 61"/>
                <a:gd name="T35" fmla="*/ 71 h 79"/>
                <a:gd name="T36" fmla="*/ 45 w 61"/>
                <a:gd name="T37" fmla="*/ 69 h 79"/>
                <a:gd name="T38" fmla="*/ 61 w 61"/>
                <a:gd name="T39" fmla="*/ 30 h 79"/>
                <a:gd name="T40" fmla="*/ 61 w 61"/>
                <a:gd name="T41" fmla="*/ 30 h 79"/>
                <a:gd name="T42" fmla="*/ 52 w 61"/>
                <a:gd name="T43" fmla="*/ 9 h 79"/>
                <a:gd name="T44" fmla="*/ 31 w 61"/>
                <a:gd name="T45" fmla="*/ 0 h 79"/>
                <a:gd name="T46" fmla="*/ 9 w 61"/>
                <a:gd name="T47" fmla="*/ 9 h 79"/>
                <a:gd name="T48" fmla="*/ 0 w 61"/>
                <a:gd name="T49" fmla="*/ 30 h 79"/>
                <a:gd name="T50" fmla="*/ 4 w 61"/>
                <a:gd name="T51" fmla="*/ 46 h 79"/>
                <a:gd name="T52" fmla="*/ 4 w 61"/>
                <a:gd name="T53" fmla="*/ 46 h 79"/>
                <a:gd name="T54" fmla="*/ 13 w 61"/>
                <a:gd name="T55" fmla="*/ 56 h 79"/>
                <a:gd name="T56" fmla="*/ 13 w 61"/>
                <a:gd name="T57" fmla="*/ 64 h 79"/>
                <a:gd name="T58" fmla="*/ 16 w 61"/>
                <a:gd name="T59" fmla="*/ 67 h 79"/>
                <a:gd name="T60" fmla="*/ 45 w 61"/>
                <a:gd name="T61" fmla="*/ 67 h 79"/>
                <a:gd name="T62" fmla="*/ 48 w 61"/>
                <a:gd name="T63" fmla="*/ 64 h 79"/>
                <a:gd name="T64" fmla="*/ 48 w 61"/>
                <a:gd name="T65" fmla="*/ 56 h 79"/>
                <a:gd name="T66" fmla="*/ 57 w 61"/>
                <a:gd name="T67" fmla="*/ 46 h 79"/>
                <a:gd name="T68" fmla="*/ 57 w 61"/>
                <a:gd name="T69" fmla="*/ 46 h 79"/>
                <a:gd name="T70" fmla="*/ 61 w 61"/>
                <a:gd name="T71" fmla="*/ 30 h 79"/>
                <a:gd name="T72" fmla="*/ 52 w 61"/>
                <a:gd name="T73" fmla="*/ 42 h 79"/>
                <a:gd name="T74" fmla="*/ 52 w 61"/>
                <a:gd name="T75" fmla="*/ 42 h 79"/>
                <a:gd name="T76" fmla="*/ 52 w 61"/>
                <a:gd name="T77" fmla="*/ 42 h 79"/>
                <a:gd name="T78" fmla="*/ 52 w 61"/>
                <a:gd name="T79" fmla="*/ 42 h 79"/>
                <a:gd name="T80" fmla="*/ 43 w 61"/>
                <a:gd name="T81" fmla="*/ 51 h 79"/>
                <a:gd name="T82" fmla="*/ 42 w 61"/>
                <a:gd name="T83" fmla="*/ 54 h 79"/>
                <a:gd name="T84" fmla="*/ 42 w 61"/>
                <a:gd name="T85" fmla="*/ 54 h 79"/>
                <a:gd name="T86" fmla="*/ 42 w 61"/>
                <a:gd name="T87" fmla="*/ 61 h 79"/>
                <a:gd name="T88" fmla="*/ 19 w 61"/>
                <a:gd name="T89" fmla="*/ 61 h 79"/>
                <a:gd name="T90" fmla="*/ 19 w 61"/>
                <a:gd name="T91" fmla="*/ 54 h 79"/>
                <a:gd name="T92" fmla="*/ 18 w 61"/>
                <a:gd name="T93" fmla="*/ 51 h 79"/>
                <a:gd name="T94" fmla="*/ 9 w 61"/>
                <a:gd name="T95" fmla="*/ 42 h 79"/>
                <a:gd name="T96" fmla="*/ 9 w 61"/>
                <a:gd name="T97" fmla="*/ 42 h 79"/>
                <a:gd name="T98" fmla="*/ 6 w 61"/>
                <a:gd name="T99" fmla="*/ 30 h 79"/>
                <a:gd name="T100" fmla="*/ 13 w 61"/>
                <a:gd name="T101" fmla="*/ 13 h 79"/>
                <a:gd name="T102" fmla="*/ 31 w 61"/>
                <a:gd name="T103" fmla="*/ 6 h 79"/>
                <a:gd name="T104" fmla="*/ 48 w 61"/>
                <a:gd name="T105" fmla="*/ 13 h 79"/>
                <a:gd name="T106" fmla="*/ 55 w 61"/>
                <a:gd name="T107" fmla="*/ 30 h 79"/>
                <a:gd name="T108" fmla="*/ 52 w 61"/>
                <a:gd name="T109" fmla="*/ 42 h 79"/>
                <a:gd name="T110" fmla="*/ 39 w 61"/>
                <a:gd name="T111" fmla="*/ 76 h 79"/>
                <a:gd name="T112" fmla="*/ 39 w 61"/>
                <a:gd name="T113" fmla="*/ 76 h 79"/>
                <a:gd name="T114" fmla="*/ 22 w 61"/>
                <a:gd name="T115" fmla="*/ 76 h 79"/>
                <a:gd name="T116" fmla="*/ 20 w 61"/>
                <a:gd name="T117" fmla="*/ 78 h 79"/>
                <a:gd name="T118" fmla="*/ 22 w 61"/>
                <a:gd name="T119" fmla="*/ 79 h 79"/>
                <a:gd name="T120" fmla="*/ 39 w 61"/>
                <a:gd name="T121" fmla="*/ 79 h 79"/>
                <a:gd name="T122" fmla="*/ 41 w 61"/>
                <a:gd name="T123" fmla="*/ 78 h 79"/>
                <a:gd name="T124" fmla="*/ 39 w 61"/>
                <a:gd name="T125"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79">
                  <a:moveTo>
                    <a:pt x="41" y="29"/>
                  </a:moveTo>
                  <a:cubicBezTo>
                    <a:pt x="38" y="31"/>
                    <a:pt x="34" y="33"/>
                    <a:pt x="31" y="33"/>
                  </a:cubicBezTo>
                  <a:cubicBezTo>
                    <a:pt x="29" y="33"/>
                    <a:pt x="27" y="32"/>
                    <a:pt x="25" y="32"/>
                  </a:cubicBezTo>
                  <a:cubicBezTo>
                    <a:pt x="24" y="31"/>
                    <a:pt x="22" y="30"/>
                    <a:pt x="21" y="29"/>
                  </a:cubicBezTo>
                  <a:cubicBezTo>
                    <a:pt x="20" y="28"/>
                    <a:pt x="19" y="28"/>
                    <a:pt x="18" y="29"/>
                  </a:cubicBezTo>
                  <a:cubicBezTo>
                    <a:pt x="17" y="29"/>
                    <a:pt x="17" y="31"/>
                    <a:pt x="18" y="31"/>
                  </a:cubicBezTo>
                  <a:cubicBezTo>
                    <a:pt x="20" y="33"/>
                    <a:pt x="22" y="34"/>
                    <a:pt x="24" y="35"/>
                  </a:cubicBezTo>
                  <a:cubicBezTo>
                    <a:pt x="26" y="36"/>
                    <a:pt x="28" y="37"/>
                    <a:pt x="31" y="37"/>
                  </a:cubicBezTo>
                  <a:cubicBezTo>
                    <a:pt x="36" y="37"/>
                    <a:pt x="40" y="35"/>
                    <a:pt x="43" y="31"/>
                  </a:cubicBezTo>
                  <a:cubicBezTo>
                    <a:pt x="44" y="31"/>
                    <a:pt x="44" y="29"/>
                    <a:pt x="43" y="29"/>
                  </a:cubicBezTo>
                  <a:cubicBezTo>
                    <a:pt x="42" y="28"/>
                    <a:pt x="41" y="28"/>
                    <a:pt x="41" y="29"/>
                  </a:cubicBezTo>
                  <a:close/>
                  <a:moveTo>
                    <a:pt x="45" y="69"/>
                  </a:moveTo>
                  <a:cubicBezTo>
                    <a:pt x="45" y="69"/>
                    <a:pt x="45" y="69"/>
                    <a:pt x="45" y="69"/>
                  </a:cubicBezTo>
                  <a:cubicBezTo>
                    <a:pt x="16" y="69"/>
                    <a:pt x="16" y="69"/>
                    <a:pt x="16" y="69"/>
                  </a:cubicBezTo>
                  <a:cubicBezTo>
                    <a:pt x="15" y="69"/>
                    <a:pt x="14" y="70"/>
                    <a:pt x="14" y="71"/>
                  </a:cubicBezTo>
                  <a:cubicBezTo>
                    <a:pt x="14" y="72"/>
                    <a:pt x="15" y="73"/>
                    <a:pt x="16" y="73"/>
                  </a:cubicBezTo>
                  <a:cubicBezTo>
                    <a:pt x="45" y="73"/>
                    <a:pt x="45" y="73"/>
                    <a:pt x="45" y="73"/>
                  </a:cubicBezTo>
                  <a:cubicBezTo>
                    <a:pt x="46" y="73"/>
                    <a:pt x="47" y="72"/>
                    <a:pt x="47" y="71"/>
                  </a:cubicBezTo>
                  <a:cubicBezTo>
                    <a:pt x="47" y="70"/>
                    <a:pt x="46" y="69"/>
                    <a:pt x="45" y="69"/>
                  </a:cubicBezTo>
                  <a:close/>
                  <a:moveTo>
                    <a:pt x="61" y="30"/>
                  </a:moveTo>
                  <a:cubicBezTo>
                    <a:pt x="61" y="30"/>
                    <a:pt x="61" y="30"/>
                    <a:pt x="61" y="30"/>
                  </a:cubicBezTo>
                  <a:cubicBezTo>
                    <a:pt x="61" y="22"/>
                    <a:pt x="58" y="14"/>
                    <a:pt x="52" y="9"/>
                  </a:cubicBezTo>
                  <a:cubicBezTo>
                    <a:pt x="47" y="3"/>
                    <a:pt x="39" y="0"/>
                    <a:pt x="31" y="0"/>
                  </a:cubicBezTo>
                  <a:cubicBezTo>
                    <a:pt x="22" y="0"/>
                    <a:pt x="14" y="3"/>
                    <a:pt x="9" y="9"/>
                  </a:cubicBezTo>
                  <a:cubicBezTo>
                    <a:pt x="3" y="14"/>
                    <a:pt x="0" y="22"/>
                    <a:pt x="0" y="30"/>
                  </a:cubicBezTo>
                  <a:cubicBezTo>
                    <a:pt x="0" y="36"/>
                    <a:pt x="1" y="41"/>
                    <a:pt x="4" y="46"/>
                  </a:cubicBezTo>
                  <a:cubicBezTo>
                    <a:pt x="4" y="46"/>
                    <a:pt x="4" y="46"/>
                    <a:pt x="4" y="46"/>
                  </a:cubicBezTo>
                  <a:cubicBezTo>
                    <a:pt x="6" y="50"/>
                    <a:pt x="9" y="53"/>
                    <a:pt x="13" y="56"/>
                  </a:cubicBezTo>
                  <a:cubicBezTo>
                    <a:pt x="13" y="64"/>
                    <a:pt x="13" y="64"/>
                    <a:pt x="13" y="64"/>
                  </a:cubicBezTo>
                  <a:cubicBezTo>
                    <a:pt x="13" y="66"/>
                    <a:pt x="15" y="67"/>
                    <a:pt x="16" y="67"/>
                  </a:cubicBezTo>
                  <a:cubicBezTo>
                    <a:pt x="45" y="67"/>
                    <a:pt x="45" y="67"/>
                    <a:pt x="45" y="67"/>
                  </a:cubicBezTo>
                  <a:cubicBezTo>
                    <a:pt x="47" y="67"/>
                    <a:pt x="48" y="66"/>
                    <a:pt x="48" y="64"/>
                  </a:cubicBezTo>
                  <a:cubicBezTo>
                    <a:pt x="48" y="56"/>
                    <a:pt x="48" y="56"/>
                    <a:pt x="48" y="56"/>
                  </a:cubicBezTo>
                  <a:cubicBezTo>
                    <a:pt x="52" y="53"/>
                    <a:pt x="55" y="50"/>
                    <a:pt x="57" y="46"/>
                  </a:cubicBezTo>
                  <a:cubicBezTo>
                    <a:pt x="57" y="46"/>
                    <a:pt x="57" y="46"/>
                    <a:pt x="57" y="46"/>
                  </a:cubicBezTo>
                  <a:cubicBezTo>
                    <a:pt x="60" y="41"/>
                    <a:pt x="61" y="36"/>
                    <a:pt x="61" y="30"/>
                  </a:cubicBezTo>
                  <a:close/>
                  <a:moveTo>
                    <a:pt x="52" y="42"/>
                  </a:moveTo>
                  <a:cubicBezTo>
                    <a:pt x="52" y="42"/>
                    <a:pt x="52" y="42"/>
                    <a:pt x="52" y="42"/>
                  </a:cubicBezTo>
                  <a:cubicBezTo>
                    <a:pt x="52" y="42"/>
                    <a:pt x="52" y="42"/>
                    <a:pt x="52" y="42"/>
                  </a:cubicBezTo>
                  <a:cubicBezTo>
                    <a:pt x="52" y="42"/>
                    <a:pt x="52" y="42"/>
                    <a:pt x="52" y="42"/>
                  </a:cubicBezTo>
                  <a:cubicBezTo>
                    <a:pt x="50" y="46"/>
                    <a:pt x="47" y="49"/>
                    <a:pt x="43" y="51"/>
                  </a:cubicBezTo>
                  <a:cubicBezTo>
                    <a:pt x="42" y="52"/>
                    <a:pt x="42" y="53"/>
                    <a:pt x="42" y="54"/>
                  </a:cubicBezTo>
                  <a:cubicBezTo>
                    <a:pt x="42" y="54"/>
                    <a:pt x="42" y="54"/>
                    <a:pt x="42" y="54"/>
                  </a:cubicBezTo>
                  <a:cubicBezTo>
                    <a:pt x="42" y="61"/>
                    <a:pt x="42" y="61"/>
                    <a:pt x="42" y="61"/>
                  </a:cubicBezTo>
                  <a:cubicBezTo>
                    <a:pt x="19" y="61"/>
                    <a:pt x="19" y="61"/>
                    <a:pt x="19" y="61"/>
                  </a:cubicBezTo>
                  <a:cubicBezTo>
                    <a:pt x="19" y="54"/>
                    <a:pt x="19" y="54"/>
                    <a:pt x="19" y="54"/>
                  </a:cubicBezTo>
                  <a:cubicBezTo>
                    <a:pt x="19" y="53"/>
                    <a:pt x="19" y="52"/>
                    <a:pt x="18" y="51"/>
                  </a:cubicBezTo>
                  <a:cubicBezTo>
                    <a:pt x="14" y="49"/>
                    <a:pt x="11" y="46"/>
                    <a:pt x="9" y="42"/>
                  </a:cubicBezTo>
                  <a:cubicBezTo>
                    <a:pt x="9" y="42"/>
                    <a:pt x="9" y="42"/>
                    <a:pt x="9" y="42"/>
                  </a:cubicBezTo>
                  <a:cubicBezTo>
                    <a:pt x="7" y="39"/>
                    <a:pt x="6" y="35"/>
                    <a:pt x="6" y="30"/>
                  </a:cubicBezTo>
                  <a:cubicBezTo>
                    <a:pt x="6" y="24"/>
                    <a:pt x="9" y="17"/>
                    <a:pt x="13" y="13"/>
                  </a:cubicBezTo>
                  <a:cubicBezTo>
                    <a:pt x="18" y="9"/>
                    <a:pt x="24" y="6"/>
                    <a:pt x="31" y="6"/>
                  </a:cubicBezTo>
                  <a:cubicBezTo>
                    <a:pt x="37" y="6"/>
                    <a:pt x="43" y="9"/>
                    <a:pt x="48" y="13"/>
                  </a:cubicBezTo>
                  <a:cubicBezTo>
                    <a:pt x="52" y="17"/>
                    <a:pt x="55" y="24"/>
                    <a:pt x="55" y="30"/>
                  </a:cubicBezTo>
                  <a:cubicBezTo>
                    <a:pt x="55" y="35"/>
                    <a:pt x="54" y="39"/>
                    <a:pt x="52" y="42"/>
                  </a:cubicBezTo>
                  <a:close/>
                  <a:moveTo>
                    <a:pt x="39" y="76"/>
                  </a:moveTo>
                  <a:cubicBezTo>
                    <a:pt x="39" y="76"/>
                    <a:pt x="39" y="76"/>
                    <a:pt x="39" y="76"/>
                  </a:cubicBezTo>
                  <a:cubicBezTo>
                    <a:pt x="22" y="76"/>
                    <a:pt x="22" y="76"/>
                    <a:pt x="22" y="76"/>
                  </a:cubicBezTo>
                  <a:cubicBezTo>
                    <a:pt x="21" y="76"/>
                    <a:pt x="20" y="77"/>
                    <a:pt x="20" y="78"/>
                  </a:cubicBezTo>
                  <a:cubicBezTo>
                    <a:pt x="20" y="79"/>
                    <a:pt x="21" y="79"/>
                    <a:pt x="22" y="79"/>
                  </a:cubicBezTo>
                  <a:cubicBezTo>
                    <a:pt x="39" y="79"/>
                    <a:pt x="39" y="79"/>
                    <a:pt x="39" y="79"/>
                  </a:cubicBezTo>
                  <a:cubicBezTo>
                    <a:pt x="40" y="79"/>
                    <a:pt x="41" y="79"/>
                    <a:pt x="41" y="78"/>
                  </a:cubicBezTo>
                  <a:cubicBezTo>
                    <a:pt x="41" y="77"/>
                    <a:pt x="40" y="76"/>
                    <a:pt x="39"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sp>
          <p:nvSpPr>
            <p:cNvPr id="10" name="Freeform 29"/>
            <p:cNvSpPr>
              <a:spLocks noEditPoints="1"/>
            </p:cNvSpPr>
            <p:nvPr/>
          </p:nvSpPr>
          <p:spPr bwMode="auto">
            <a:xfrm>
              <a:off x="3933825" y="1937348"/>
              <a:ext cx="304800" cy="303307"/>
            </a:xfrm>
            <a:custGeom>
              <a:avLst/>
              <a:gdLst>
                <a:gd name="T0" fmla="*/ 35 w 81"/>
                <a:gd name="T1" fmla="*/ 26 h 81"/>
                <a:gd name="T2" fmla="*/ 39 w 81"/>
                <a:gd name="T3" fmla="*/ 15 h 81"/>
                <a:gd name="T4" fmla="*/ 45 w 81"/>
                <a:gd name="T5" fmla="*/ 10 h 81"/>
                <a:gd name="T6" fmla="*/ 56 w 81"/>
                <a:gd name="T7" fmla="*/ 1 h 81"/>
                <a:gd name="T8" fmla="*/ 71 w 81"/>
                <a:gd name="T9" fmla="*/ 4 h 81"/>
                <a:gd name="T10" fmla="*/ 74 w 81"/>
                <a:gd name="T11" fmla="*/ 7 h 81"/>
                <a:gd name="T12" fmla="*/ 80 w 81"/>
                <a:gd name="T13" fmla="*/ 14 h 81"/>
                <a:gd name="T14" fmla="*/ 77 w 81"/>
                <a:gd name="T15" fmla="*/ 30 h 81"/>
                <a:gd name="T16" fmla="*/ 65 w 81"/>
                <a:gd name="T17" fmla="*/ 41 h 81"/>
                <a:gd name="T18" fmla="*/ 52 w 81"/>
                <a:gd name="T19" fmla="*/ 42 h 81"/>
                <a:gd name="T20" fmla="*/ 61 w 81"/>
                <a:gd name="T21" fmla="*/ 37 h 81"/>
                <a:gd name="T22" fmla="*/ 66 w 81"/>
                <a:gd name="T23" fmla="*/ 31 h 81"/>
                <a:gd name="T24" fmla="*/ 74 w 81"/>
                <a:gd name="T25" fmla="*/ 20 h 81"/>
                <a:gd name="T26" fmla="*/ 72 w 81"/>
                <a:gd name="T27" fmla="*/ 14 h 81"/>
                <a:gd name="T28" fmla="*/ 67 w 81"/>
                <a:gd name="T29" fmla="*/ 9 h 81"/>
                <a:gd name="T30" fmla="*/ 61 w 81"/>
                <a:gd name="T31" fmla="*/ 6 h 81"/>
                <a:gd name="T32" fmla="*/ 55 w 81"/>
                <a:gd name="T33" fmla="*/ 8 h 81"/>
                <a:gd name="T34" fmla="*/ 50 w 81"/>
                <a:gd name="T35" fmla="*/ 14 h 81"/>
                <a:gd name="T36" fmla="*/ 42 w 81"/>
                <a:gd name="T37" fmla="*/ 22 h 81"/>
                <a:gd name="T38" fmla="*/ 60 w 81"/>
                <a:gd name="T39" fmla="*/ 53 h 81"/>
                <a:gd name="T40" fmla="*/ 70 w 81"/>
                <a:gd name="T41" fmla="*/ 49 h 81"/>
                <a:gd name="T42" fmla="*/ 60 w 81"/>
                <a:gd name="T43" fmla="*/ 53 h 81"/>
                <a:gd name="T44" fmla="*/ 24 w 81"/>
                <a:gd name="T45" fmla="*/ 24 h 81"/>
                <a:gd name="T46" fmla="*/ 15 w 81"/>
                <a:gd name="T47" fmla="*/ 15 h 81"/>
                <a:gd name="T48" fmla="*/ 56 w 81"/>
                <a:gd name="T49" fmla="*/ 59 h 81"/>
                <a:gd name="T50" fmla="*/ 59 w 81"/>
                <a:gd name="T51" fmla="*/ 56 h 81"/>
                <a:gd name="T52" fmla="*/ 63 w 81"/>
                <a:gd name="T53" fmla="*/ 66 h 81"/>
                <a:gd name="T54" fmla="*/ 31 w 81"/>
                <a:gd name="T55" fmla="*/ 20 h 81"/>
                <a:gd name="T56" fmla="*/ 28 w 81"/>
                <a:gd name="T57" fmla="*/ 10 h 81"/>
                <a:gd name="T58" fmla="*/ 31 w 81"/>
                <a:gd name="T59" fmla="*/ 20 h 81"/>
                <a:gd name="T60" fmla="*/ 51 w 81"/>
                <a:gd name="T61" fmla="*/ 58 h 81"/>
                <a:gd name="T62" fmla="*/ 51 w 81"/>
                <a:gd name="T63" fmla="*/ 72 h 81"/>
                <a:gd name="T64" fmla="*/ 20 w 81"/>
                <a:gd name="T65" fmla="*/ 28 h 81"/>
                <a:gd name="T66" fmla="*/ 20 w 81"/>
                <a:gd name="T67" fmla="*/ 32 h 81"/>
                <a:gd name="T68" fmla="*/ 10 w 81"/>
                <a:gd name="T69" fmla="*/ 28 h 81"/>
                <a:gd name="T70" fmla="*/ 39 w 81"/>
                <a:gd name="T71" fmla="*/ 55 h 81"/>
                <a:gd name="T72" fmla="*/ 31 w 81"/>
                <a:gd name="T73" fmla="*/ 67 h 81"/>
                <a:gd name="T74" fmla="*/ 25 w 81"/>
                <a:gd name="T75" fmla="*/ 72 h 81"/>
                <a:gd name="T76" fmla="*/ 16 w 81"/>
                <a:gd name="T77" fmla="*/ 74 h 81"/>
                <a:gd name="T78" fmla="*/ 14 w 81"/>
                <a:gd name="T79" fmla="*/ 72 h 81"/>
                <a:gd name="T80" fmla="*/ 8 w 81"/>
                <a:gd name="T81" fmla="*/ 67 h 81"/>
                <a:gd name="T82" fmla="*/ 6 w 81"/>
                <a:gd name="T83" fmla="*/ 58 h 81"/>
                <a:gd name="T84" fmla="*/ 20 w 81"/>
                <a:gd name="T85" fmla="*/ 44 h 81"/>
                <a:gd name="T86" fmla="*/ 25 w 81"/>
                <a:gd name="T87" fmla="*/ 42 h 81"/>
                <a:gd name="T88" fmla="*/ 20 w 81"/>
                <a:gd name="T89" fmla="*/ 37 h 81"/>
                <a:gd name="T90" fmla="*/ 10 w 81"/>
                <a:gd name="T91" fmla="*/ 45 h 81"/>
                <a:gd name="T92" fmla="*/ 0 w 81"/>
                <a:gd name="T93" fmla="*/ 61 h 81"/>
                <a:gd name="T94" fmla="*/ 4 w 81"/>
                <a:gd name="T95" fmla="*/ 71 h 81"/>
                <a:gd name="T96" fmla="*/ 9 w 81"/>
                <a:gd name="T97" fmla="*/ 77 h 81"/>
                <a:gd name="T98" fmla="*/ 25 w 81"/>
                <a:gd name="T99" fmla="*/ 80 h 81"/>
                <a:gd name="T100" fmla="*/ 35 w 81"/>
                <a:gd name="T101" fmla="*/ 71 h 81"/>
                <a:gd name="T102" fmla="*/ 44 w 81"/>
                <a:gd name="T103" fmla="*/ 61 h 81"/>
                <a:gd name="T104" fmla="*/ 39 w 81"/>
                <a:gd name="T105"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81">
                  <a:moveTo>
                    <a:pt x="41" y="26"/>
                  </a:moveTo>
                  <a:cubicBezTo>
                    <a:pt x="41" y="27"/>
                    <a:pt x="40" y="29"/>
                    <a:pt x="38" y="29"/>
                  </a:cubicBezTo>
                  <a:cubicBezTo>
                    <a:pt x="37" y="29"/>
                    <a:pt x="35" y="27"/>
                    <a:pt x="35" y="26"/>
                  </a:cubicBezTo>
                  <a:cubicBezTo>
                    <a:pt x="35" y="24"/>
                    <a:pt x="36" y="22"/>
                    <a:pt x="36" y="20"/>
                  </a:cubicBezTo>
                  <a:cubicBezTo>
                    <a:pt x="37" y="18"/>
                    <a:pt x="38" y="17"/>
                    <a:pt x="39" y="15"/>
                  </a:cubicBezTo>
                  <a:cubicBezTo>
                    <a:pt x="39" y="15"/>
                    <a:pt x="39" y="15"/>
                    <a:pt x="39" y="15"/>
                  </a:cubicBezTo>
                  <a:cubicBezTo>
                    <a:pt x="39" y="15"/>
                    <a:pt x="39" y="15"/>
                    <a:pt x="39" y="15"/>
                  </a:cubicBezTo>
                  <a:cubicBezTo>
                    <a:pt x="45" y="10"/>
                    <a:pt x="45" y="10"/>
                    <a:pt x="45" y="10"/>
                  </a:cubicBezTo>
                  <a:cubicBezTo>
                    <a:pt x="45" y="10"/>
                    <a:pt x="45" y="10"/>
                    <a:pt x="45" y="10"/>
                  </a:cubicBezTo>
                  <a:cubicBezTo>
                    <a:pt x="51" y="4"/>
                    <a:pt x="51" y="4"/>
                    <a:pt x="51" y="4"/>
                  </a:cubicBezTo>
                  <a:cubicBezTo>
                    <a:pt x="51" y="4"/>
                    <a:pt x="51" y="4"/>
                    <a:pt x="51" y="4"/>
                  </a:cubicBezTo>
                  <a:cubicBezTo>
                    <a:pt x="52" y="3"/>
                    <a:pt x="54" y="2"/>
                    <a:pt x="56" y="1"/>
                  </a:cubicBezTo>
                  <a:cubicBezTo>
                    <a:pt x="57" y="0"/>
                    <a:pt x="59" y="0"/>
                    <a:pt x="61" y="0"/>
                  </a:cubicBezTo>
                  <a:cubicBezTo>
                    <a:pt x="63" y="0"/>
                    <a:pt x="65" y="0"/>
                    <a:pt x="67" y="1"/>
                  </a:cubicBezTo>
                  <a:cubicBezTo>
                    <a:pt x="68" y="2"/>
                    <a:pt x="70" y="3"/>
                    <a:pt x="71" y="4"/>
                  </a:cubicBezTo>
                  <a:cubicBezTo>
                    <a:pt x="71" y="4"/>
                    <a:pt x="71" y="4"/>
                    <a:pt x="71" y="4"/>
                  </a:cubicBezTo>
                  <a:cubicBezTo>
                    <a:pt x="74" y="7"/>
                    <a:pt x="74" y="7"/>
                    <a:pt x="74" y="7"/>
                  </a:cubicBezTo>
                  <a:cubicBezTo>
                    <a:pt x="74" y="7"/>
                    <a:pt x="74" y="7"/>
                    <a:pt x="74" y="7"/>
                  </a:cubicBezTo>
                  <a:cubicBezTo>
                    <a:pt x="77" y="9"/>
                    <a:pt x="77" y="9"/>
                    <a:pt x="77" y="9"/>
                  </a:cubicBezTo>
                  <a:cubicBezTo>
                    <a:pt x="77" y="10"/>
                    <a:pt x="77" y="10"/>
                    <a:pt x="77" y="10"/>
                  </a:cubicBezTo>
                  <a:cubicBezTo>
                    <a:pt x="78" y="11"/>
                    <a:pt x="79" y="12"/>
                    <a:pt x="80" y="14"/>
                  </a:cubicBezTo>
                  <a:cubicBezTo>
                    <a:pt x="80" y="16"/>
                    <a:pt x="81" y="18"/>
                    <a:pt x="81" y="20"/>
                  </a:cubicBezTo>
                  <a:cubicBezTo>
                    <a:pt x="81" y="21"/>
                    <a:pt x="80" y="23"/>
                    <a:pt x="80" y="25"/>
                  </a:cubicBezTo>
                  <a:cubicBezTo>
                    <a:pt x="79" y="27"/>
                    <a:pt x="78" y="28"/>
                    <a:pt x="77" y="30"/>
                  </a:cubicBezTo>
                  <a:cubicBezTo>
                    <a:pt x="71" y="35"/>
                    <a:pt x="71" y="35"/>
                    <a:pt x="71" y="35"/>
                  </a:cubicBezTo>
                  <a:cubicBezTo>
                    <a:pt x="65" y="41"/>
                    <a:pt x="65" y="41"/>
                    <a:pt x="65" y="41"/>
                  </a:cubicBezTo>
                  <a:cubicBezTo>
                    <a:pt x="65" y="41"/>
                    <a:pt x="65" y="41"/>
                    <a:pt x="65" y="41"/>
                  </a:cubicBezTo>
                  <a:cubicBezTo>
                    <a:pt x="64" y="43"/>
                    <a:pt x="62" y="44"/>
                    <a:pt x="60" y="44"/>
                  </a:cubicBezTo>
                  <a:cubicBezTo>
                    <a:pt x="59" y="45"/>
                    <a:pt x="57" y="45"/>
                    <a:pt x="55" y="45"/>
                  </a:cubicBezTo>
                  <a:cubicBezTo>
                    <a:pt x="53" y="45"/>
                    <a:pt x="52" y="44"/>
                    <a:pt x="52" y="42"/>
                  </a:cubicBezTo>
                  <a:cubicBezTo>
                    <a:pt x="52" y="40"/>
                    <a:pt x="53" y="39"/>
                    <a:pt x="55" y="39"/>
                  </a:cubicBezTo>
                  <a:cubicBezTo>
                    <a:pt x="56" y="39"/>
                    <a:pt x="57" y="39"/>
                    <a:pt x="58" y="38"/>
                  </a:cubicBezTo>
                  <a:cubicBezTo>
                    <a:pt x="59" y="38"/>
                    <a:pt x="60" y="38"/>
                    <a:pt x="61" y="37"/>
                  </a:cubicBezTo>
                  <a:cubicBezTo>
                    <a:pt x="61" y="37"/>
                    <a:pt x="61" y="37"/>
                    <a:pt x="61" y="37"/>
                  </a:cubicBezTo>
                  <a:cubicBezTo>
                    <a:pt x="66" y="31"/>
                    <a:pt x="66" y="31"/>
                    <a:pt x="66" y="31"/>
                  </a:cubicBezTo>
                  <a:cubicBezTo>
                    <a:pt x="66" y="31"/>
                    <a:pt x="66" y="31"/>
                    <a:pt x="66" y="31"/>
                  </a:cubicBezTo>
                  <a:cubicBezTo>
                    <a:pt x="72" y="25"/>
                    <a:pt x="72" y="25"/>
                    <a:pt x="72" y="25"/>
                  </a:cubicBezTo>
                  <a:cubicBezTo>
                    <a:pt x="73" y="25"/>
                    <a:pt x="74" y="24"/>
                    <a:pt x="74" y="23"/>
                  </a:cubicBezTo>
                  <a:cubicBezTo>
                    <a:pt x="74" y="22"/>
                    <a:pt x="74" y="21"/>
                    <a:pt x="74" y="20"/>
                  </a:cubicBezTo>
                  <a:cubicBezTo>
                    <a:pt x="74" y="18"/>
                    <a:pt x="74" y="17"/>
                    <a:pt x="74" y="16"/>
                  </a:cubicBezTo>
                  <a:cubicBezTo>
                    <a:pt x="74" y="15"/>
                    <a:pt x="73" y="15"/>
                    <a:pt x="72" y="14"/>
                  </a:cubicBezTo>
                  <a:cubicBezTo>
                    <a:pt x="72" y="14"/>
                    <a:pt x="72" y="14"/>
                    <a:pt x="72" y="14"/>
                  </a:cubicBezTo>
                  <a:cubicBezTo>
                    <a:pt x="69" y="11"/>
                    <a:pt x="69" y="11"/>
                    <a:pt x="69" y="11"/>
                  </a:cubicBezTo>
                  <a:cubicBezTo>
                    <a:pt x="69" y="11"/>
                    <a:pt x="69" y="11"/>
                    <a:pt x="69" y="11"/>
                  </a:cubicBezTo>
                  <a:cubicBezTo>
                    <a:pt x="67" y="9"/>
                    <a:pt x="67" y="9"/>
                    <a:pt x="67" y="9"/>
                  </a:cubicBezTo>
                  <a:cubicBezTo>
                    <a:pt x="67" y="8"/>
                    <a:pt x="67" y="8"/>
                    <a:pt x="67" y="8"/>
                  </a:cubicBezTo>
                  <a:cubicBezTo>
                    <a:pt x="66" y="8"/>
                    <a:pt x="65" y="7"/>
                    <a:pt x="64" y="7"/>
                  </a:cubicBezTo>
                  <a:cubicBezTo>
                    <a:pt x="63" y="6"/>
                    <a:pt x="62" y="6"/>
                    <a:pt x="61" y="6"/>
                  </a:cubicBezTo>
                  <a:cubicBezTo>
                    <a:pt x="60" y="6"/>
                    <a:pt x="59" y="6"/>
                    <a:pt x="58" y="7"/>
                  </a:cubicBezTo>
                  <a:cubicBezTo>
                    <a:pt x="57" y="7"/>
                    <a:pt x="56" y="8"/>
                    <a:pt x="55" y="8"/>
                  </a:cubicBezTo>
                  <a:cubicBezTo>
                    <a:pt x="55" y="8"/>
                    <a:pt x="55" y="8"/>
                    <a:pt x="55" y="8"/>
                  </a:cubicBezTo>
                  <a:cubicBezTo>
                    <a:pt x="55" y="8"/>
                    <a:pt x="55" y="8"/>
                    <a:pt x="55" y="8"/>
                  </a:cubicBezTo>
                  <a:cubicBezTo>
                    <a:pt x="50" y="14"/>
                    <a:pt x="50" y="14"/>
                    <a:pt x="50" y="14"/>
                  </a:cubicBezTo>
                  <a:cubicBezTo>
                    <a:pt x="50" y="14"/>
                    <a:pt x="50" y="14"/>
                    <a:pt x="50" y="14"/>
                  </a:cubicBezTo>
                  <a:cubicBezTo>
                    <a:pt x="44" y="20"/>
                    <a:pt x="44" y="20"/>
                    <a:pt x="44" y="20"/>
                  </a:cubicBezTo>
                  <a:cubicBezTo>
                    <a:pt x="44" y="20"/>
                    <a:pt x="44" y="20"/>
                    <a:pt x="44" y="20"/>
                  </a:cubicBezTo>
                  <a:cubicBezTo>
                    <a:pt x="43" y="21"/>
                    <a:pt x="42" y="22"/>
                    <a:pt x="42" y="22"/>
                  </a:cubicBezTo>
                  <a:cubicBezTo>
                    <a:pt x="42" y="23"/>
                    <a:pt x="41" y="25"/>
                    <a:pt x="41" y="26"/>
                  </a:cubicBezTo>
                  <a:close/>
                  <a:moveTo>
                    <a:pt x="60" y="53"/>
                  </a:moveTo>
                  <a:cubicBezTo>
                    <a:pt x="60" y="53"/>
                    <a:pt x="60" y="53"/>
                    <a:pt x="60" y="53"/>
                  </a:cubicBezTo>
                  <a:cubicBezTo>
                    <a:pt x="59" y="53"/>
                    <a:pt x="58" y="52"/>
                    <a:pt x="58" y="51"/>
                  </a:cubicBezTo>
                  <a:cubicBezTo>
                    <a:pt x="58" y="50"/>
                    <a:pt x="59" y="49"/>
                    <a:pt x="60" y="49"/>
                  </a:cubicBezTo>
                  <a:cubicBezTo>
                    <a:pt x="70" y="49"/>
                    <a:pt x="70" y="49"/>
                    <a:pt x="70" y="49"/>
                  </a:cubicBezTo>
                  <a:cubicBezTo>
                    <a:pt x="71" y="49"/>
                    <a:pt x="72" y="50"/>
                    <a:pt x="72" y="51"/>
                  </a:cubicBezTo>
                  <a:cubicBezTo>
                    <a:pt x="72" y="52"/>
                    <a:pt x="71" y="53"/>
                    <a:pt x="70" y="53"/>
                  </a:cubicBezTo>
                  <a:cubicBezTo>
                    <a:pt x="60" y="53"/>
                    <a:pt x="60" y="53"/>
                    <a:pt x="60" y="53"/>
                  </a:cubicBezTo>
                  <a:close/>
                  <a:moveTo>
                    <a:pt x="24" y="22"/>
                  </a:moveTo>
                  <a:cubicBezTo>
                    <a:pt x="24" y="22"/>
                    <a:pt x="24" y="22"/>
                    <a:pt x="24" y="22"/>
                  </a:cubicBezTo>
                  <a:cubicBezTo>
                    <a:pt x="25" y="23"/>
                    <a:pt x="25" y="24"/>
                    <a:pt x="24" y="24"/>
                  </a:cubicBezTo>
                  <a:cubicBezTo>
                    <a:pt x="24" y="25"/>
                    <a:pt x="22" y="25"/>
                    <a:pt x="22" y="24"/>
                  </a:cubicBezTo>
                  <a:cubicBezTo>
                    <a:pt x="15" y="17"/>
                    <a:pt x="15" y="17"/>
                    <a:pt x="15" y="17"/>
                  </a:cubicBezTo>
                  <a:cubicBezTo>
                    <a:pt x="14" y="17"/>
                    <a:pt x="14" y="15"/>
                    <a:pt x="15" y="15"/>
                  </a:cubicBezTo>
                  <a:cubicBezTo>
                    <a:pt x="15" y="14"/>
                    <a:pt x="16" y="14"/>
                    <a:pt x="17" y="15"/>
                  </a:cubicBezTo>
                  <a:cubicBezTo>
                    <a:pt x="24" y="22"/>
                    <a:pt x="24" y="22"/>
                    <a:pt x="24" y="22"/>
                  </a:cubicBezTo>
                  <a:close/>
                  <a:moveTo>
                    <a:pt x="56" y="59"/>
                  </a:moveTo>
                  <a:cubicBezTo>
                    <a:pt x="56" y="59"/>
                    <a:pt x="56" y="59"/>
                    <a:pt x="56" y="59"/>
                  </a:cubicBezTo>
                  <a:cubicBezTo>
                    <a:pt x="55" y="58"/>
                    <a:pt x="55" y="57"/>
                    <a:pt x="56" y="56"/>
                  </a:cubicBezTo>
                  <a:cubicBezTo>
                    <a:pt x="57" y="55"/>
                    <a:pt x="58" y="55"/>
                    <a:pt x="59" y="56"/>
                  </a:cubicBezTo>
                  <a:cubicBezTo>
                    <a:pt x="66" y="63"/>
                    <a:pt x="66" y="63"/>
                    <a:pt x="66" y="63"/>
                  </a:cubicBezTo>
                  <a:cubicBezTo>
                    <a:pt x="67" y="64"/>
                    <a:pt x="67" y="65"/>
                    <a:pt x="66" y="66"/>
                  </a:cubicBezTo>
                  <a:cubicBezTo>
                    <a:pt x="65" y="67"/>
                    <a:pt x="64" y="67"/>
                    <a:pt x="63" y="66"/>
                  </a:cubicBezTo>
                  <a:cubicBezTo>
                    <a:pt x="56" y="59"/>
                    <a:pt x="56" y="59"/>
                    <a:pt x="56" y="59"/>
                  </a:cubicBezTo>
                  <a:close/>
                  <a:moveTo>
                    <a:pt x="31" y="20"/>
                  </a:moveTo>
                  <a:cubicBezTo>
                    <a:pt x="31" y="20"/>
                    <a:pt x="31" y="20"/>
                    <a:pt x="31" y="20"/>
                  </a:cubicBezTo>
                  <a:cubicBezTo>
                    <a:pt x="31" y="21"/>
                    <a:pt x="31" y="22"/>
                    <a:pt x="30" y="22"/>
                  </a:cubicBezTo>
                  <a:cubicBezTo>
                    <a:pt x="29" y="22"/>
                    <a:pt x="28" y="21"/>
                    <a:pt x="28" y="20"/>
                  </a:cubicBezTo>
                  <a:cubicBezTo>
                    <a:pt x="28" y="10"/>
                    <a:pt x="28" y="10"/>
                    <a:pt x="28" y="10"/>
                  </a:cubicBezTo>
                  <a:cubicBezTo>
                    <a:pt x="28" y="9"/>
                    <a:pt x="29" y="9"/>
                    <a:pt x="30" y="9"/>
                  </a:cubicBezTo>
                  <a:cubicBezTo>
                    <a:pt x="31" y="9"/>
                    <a:pt x="31" y="9"/>
                    <a:pt x="31" y="10"/>
                  </a:cubicBezTo>
                  <a:cubicBezTo>
                    <a:pt x="31" y="20"/>
                    <a:pt x="31" y="20"/>
                    <a:pt x="31" y="20"/>
                  </a:cubicBezTo>
                  <a:close/>
                  <a:moveTo>
                    <a:pt x="49" y="60"/>
                  </a:moveTo>
                  <a:cubicBezTo>
                    <a:pt x="49" y="60"/>
                    <a:pt x="49" y="60"/>
                    <a:pt x="49" y="60"/>
                  </a:cubicBezTo>
                  <a:cubicBezTo>
                    <a:pt x="49" y="59"/>
                    <a:pt x="50" y="58"/>
                    <a:pt x="51" y="58"/>
                  </a:cubicBezTo>
                  <a:cubicBezTo>
                    <a:pt x="52" y="58"/>
                    <a:pt x="53" y="59"/>
                    <a:pt x="53" y="60"/>
                  </a:cubicBezTo>
                  <a:cubicBezTo>
                    <a:pt x="53" y="70"/>
                    <a:pt x="53" y="70"/>
                    <a:pt x="53" y="70"/>
                  </a:cubicBezTo>
                  <a:cubicBezTo>
                    <a:pt x="53" y="71"/>
                    <a:pt x="52" y="72"/>
                    <a:pt x="51" y="72"/>
                  </a:cubicBezTo>
                  <a:cubicBezTo>
                    <a:pt x="50" y="72"/>
                    <a:pt x="49" y="71"/>
                    <a:pt x="49" y="70"/>
                  </a:cubicBezTo>
                  <a:cubicBezTo>
                    <a:pt x="49" y="60"/>
                    <a:pt x="49" y="60"/>
                    <a:pt x="49" y="60"/>
                  </a:cubicBezTo>
                  <a:close/>
                  <a:moveTo>
                    <a:pt x="20" y="28"/>
                  </a:moveTo>
                  <a:cubicBezTo>
                    <a:pt x="20" y="28"/>
                    <a:pt x="20" y="28"/>
                    <a:pt x="20" y="28"/>
                  </a:cubicBezTo>
                  <a:cubicBezTo>
                    <a:pt x="21" y="28"/>
                    <a:pt x="22" y="29"/>
                    <a:pt x="22" y="30"/>
                  </a:cubicBezTo>
                  <a:cubicBezTo>
                    <a:pt x="22" y="31"/>
                    <a:pt x="21" y="32"/>
                    <a:pt x="20" y="32"/>
                  </a:cubicBezTo>
                  <a:cubicBezTo>
                    <a:pt x="10" y="32"/>
                    <a:pt x="10" y="32"/>
                    <a:pt x="10" y="32"/>
                  </a:cubicBezTo>
                  <a:cubicBezTo>
                    <a:pt x="9" y="32"/>
                    <a:pt x="8" y="31"/>
                    <a:pt x="8" y="30"/>
                  </a:cubicBezTo>
                  <a:cubicBezTo>
                    <a:pt x="8" y="29"/>
                    <a:pt x="9" y="28"/>
                    <a:pt x="10" y="28"/>
                  </a:cubicBezTo>
                  <a:cubicBezTo>
                    <a:pt x="20" y="28"/>
                    <a:pt x="20" y="28"/>
                    <a:pt x="20" y="28"/>
                  </a:cubicBezTo>
                  <a:close/>
                  <a:moveTo>
                    <a:pt x="39" y="55"/>
                  </a:moveTo>
                  <a:cubicBezTo>
                    <a:pt x="39" y="55"/>
                    <a:pt x="39" y="55"/>
                    <a:pt x="39" y="55"/>
                  </a:cubicBezTo>
                  <a:cubicBezTo>
                    <a:pt x="39" y="56"/>
                    <a:pt x="39" y="57"/>
                    <a:pt x="38" y="58"/>
                  </a:cubicBezTo>
                  <a:cubicBezTo>
                    <a:pt x="38" y="59"/>
                    <a:pt x="37" y="60"/>
                    <a:pt x="37" y="61"/>
                  </a:cubicBezTo>
                  <a:cubicBezTo>
                    <a:pt x="31" y="67"/>
                    <a:pt x="31" y="67"/>
                    <a:pt x="31" y="67"/>
                  </a:cubicBezTo>
                  <a:cubicBezTo>
                    <a:pt x="31" y="67"/>
                    <a:pt x="31" y="67"/>
                    <a:pt x="31" y="67"/>
                  </a:cubicBezTo>
                  <a:cubicBezTo>
                    <a:pt x="25" y="72"/>
                    <a:pt x="25" y="72"/>
                    <a:pt x="25" y="72"/>
                  </a:cubicBezTo>
                  <a:cubicBezTo>
                    <a:pt x="25" y="72"/>
                    <a:pt x="25" y="72"/>
                    <a:pt x="25" y="72"/>
                  </a:cubicBezTo>
                  <a:cubicBezTo>
                    <a:pt x="24" y="73"/>
                    <a:pt x="23" y="74"/>
                    <a:pt x="23" y="74"/>
                  </a:cubicBezTo>
                  <a:cubicBezTo>
                    <a:pt x="21" y="74"/>
                    <a:pt x="20" y="75"/>
                    <a:pt x="19" y="75"/>
                  </a:cubicBezTo>
                  <a:cubicBezTo>
                    <a:pt x="18" y="75"/>
                    <a:pt x="17" y="74"/>
                    <a:pt x="16" y="74"/>
                  </a:cubicBezTo>
                  <a:cubicBezTo>
                    <a:pt x="15" y="74"/>
                    <a:pt x="14" y="73"/>
                    <a:pt x="14" y="72"/>
                  </a:cubicBezTo>
                  <a:cubicBezTo>
                    <a:pt x="14" y="72"/>
                    <a:pt x="14" y="72"/>
                    <a:pt x="14" y="72"/>
                  </a:cubicBezTo>
                  <a:cubicBezTo>
                    <a:pt x="14" y="72"/>
                    <a:pt x="14" y="72"/>
                    <a:pt x="14" y="72"/>
                  </a:cubicBezTo>
                  <a:cubicBezTo>
                    <a:pt x="11" y="70"/>
                    <a:pt x="11" y="70"/>
                    <a:pt x="11" y="70"/>
                  </a:cubicBezTo>
                  <a:cubicBezTo>
                    <a:pt x="8" y="67"/>
                    <a:pt x="8" y="67"/>
                    <a:pt x="8" y="67"/>
                  </a:cubicBezTo>
                  <a:cubicBezTo>
                    <a:pt x="8" y="67"/>
                    <a:pt x="8" y="67"/>
                    <a:pt x="8" y="67"/>
                  </a:cubicBezTo>
                  <a:cubicBezTo>
                    <a:pt x="7" y="66"/>
                    <a:pt x="7" y="65"/>
                    <a:pt x="6" y="64"/>
                  </a:cubicBezTo>
                  <a:cubicBezTo>
                    <a:pt x="6" y="63"/>
                    <a:pt x="6" y="62"/>
                    <a:pt x="6" y="61"/>
                  </a:cubicBezTo>
                  <a:cubicBezTo>
                    <a:pt x="6" y="60"/>
                    <a:pt x="6" y="59"/>
                    <a:pt x="6" y="58"/>
                  </a:cubicBezTo>
                  <a:cubicBezTo>
                    <a:pt x="7" y="57"/>
                    <a:pt x="7" y="56"/>
                    <a:pt x="8" y="55"/>
                  </a:cubicBezTo>
                  <a:cubicBezTo>
                    <a:pt x="14" y="50"/>
                    <a:pt x="14" y="50"/>
                    <a:pt x="14" y="50"/>
                  </a:cubicBezTo>
                  <a:cubicBezTo>
                    <a:pt x="20" y="44"/>
                    <a:pt x="20" y="44"/>
                    <a:pt x="20" y="44"/>
                  </a:cubicBezTo>
                  <a:cubicBezTo>
                    <a:pt x="20" y="44"/>
                    <a:pt x="20" y="44"/>
                    <a:pt x="20" y="44"/>
                  </a:cubicBezTo>
                  <a:cubicBezTo>
                    <a:pt x="21" y="43"/>
                    <a:pt x="21" y="43"/>
                    <a:pt x="22" y="42"/>
                  </a:cubicBezTo>
                  <a:cubicBezTo>
                    <a:pt x="23" y="42"/>
                    <a:pt x="24" y="42"/>
                    <a:pt x="25" y="42"/>
                  </a:cubicBezTo>
                  <a:cubicBezTo>
                    <a:pt x="27" y="42"/>
                    <a:pt x="29" y="40"/>
                    <a:pt x="29" y="39"/>
                  </a:cubicBezTo>
                  <a:cubicBezTo>
                    <a:pt x="29" y="37"/>
                    <a:pt x="27" y="35"/>
                    <a:pt x="25" y="35"/>
                  </a:cubicBezTo>
                  <a:cubicBezTo>
                    <a:pt x="24" y="35"/>
                    <a:pt x="22" y="36"/>
                    <a:pt x="20" y="37"/>
                  </a:cubicBezTo>
                  <a:cubicBezTo>
                    <a:pt x="18" y="37"/>
                    <a:pt x="17" y="38"/>
                    <a:pt x="15" y="39"/>
                  </a:cubicBezTo>
                  <a:cubicBezTo>
                    <a:pt x="15" y="40"/>
                    <a:pt x="15" y="40"/>
                    <a:pt x="15" y="40"/>
                  </a:cubicBezTo>
                  <a:cubicBezTo>
                    <a:pt x="10" y="45"/>
                    <a:pt x="10" y="45"/>
                    <a:pt x="10" y="45"/>
                  </a:cubicBezTo>
                  <a:cubicBezTo>
                    <a:pt x="4" y="51"/>
                    <a:pt x="4" y="51"/>
                    <a:pt x="4" y="51"/>
                  </a:cubicBezTo>
                  <a:cubicBezTo>
                    <a:pt x="2" y="52"/>
                    <a:pt x="1" y="54"/>
                    <a:pt x="1" y="56"/>
                  </a:cubicBezTo>
                  <a:cubicBezTo>
                    <a:pt x="0" y="57"/>
                    <a:pt x="0" y="59"/>
                    <a:pt x="0" y="61"/>
                  </a:cubicBezTo>
                  <a:cubicBezTo>
                    <a:pt x="0" y="63"/>
                    <a:pt x="0" y="65"/>
                    <a:pt x="1" y="67"/>
                  </a:cubicBezTo>
                  <a:cubicBezTo>
                    <a:pt x="1" y="68"/>
                    <a:pt x="2" y="70"/>
                    <a:pt x="4" y="71"/>
                  </a:cubicBezTo>
                  <a:cubicBezTo>
                    <a:pt x="4" y="71"/>
                    <a:pt x="4" y="71"/>
                    <a:pt x="4" y="71"/>
                  </a:cubicBezTo>
                  <a:cubicBezTo>
                    <a:pt x="7" y="74"/>
                    <a:pt x="7" y="74"/>
                    <a:pt x="7" y="74"/>
                  </a:cubicBezTo>
                  <a:cubicBezTo>
                    <a:pt x="9" y="77"/>
                    <a:pt x="9" y="77"/>
                    <a:pt x="9" y="77"/>
                  </a:cubicBezTo>
                  <a:cubicBezTo>
                    <a:pt x="9" y="77"/>
                    <a:pt x="9" y="77"/>
                    <a:pt x="9" y="77"/>
                  </a:cubicBezTo>
                  <a:cubicBezTo>
                    <a:pt x="11" y="78"/>
                    <a:pt x="12" y="79"/>
                    <a:pt x="14" y="80"/>
                  </a:cubicBezTo>
                  <a:cubicBezTo>
                    <a:pt x="16" y="81"/>
                    <a:pt x="17" y="81"/>
                    <a:pt x="19" y="81"/>
                  </a:cubicBezTo>
                  <a:cubicBezTo>
                    <a:pt x="21" y="81"/>
                    <a:pt x="23" y="81"/>
                    <a:pt x="25" y="80"/>
                  </a:cubicBezTo>
                  <a:cubicBezTo>
                    <a:pt x="27" y="79"/>
                    <a:pt x="28" y="78"/>
                    <a:pt x="29" y="77"/>
                  </a:cubicBezTo>
                  <a:cubicBezTo>
                    <a:pt x="29" y="77"/>
                    <a:pt x="29" y="77"/>
                    <a:pt x="29" y="77"/>
                  </a:cubicBezTo>
                  <a:cubicBezTo>
                    <a:pt x="35" y="71"/>
                    <a:pt x="35" y="71"/>
                    <a:pt x="35" y="71"/>
                  </a:cubicBezTo>
                  <a:cubicBezTo>
                    <a:pt x="35" y="71"/>
                    <a:pt x="35" y="71"/>
                    <a:pt x="35" y="71"/>
                  </a:cubicBezTo>
                  <a:cubicBezTo>
                    <a:pt x="41" y="65"/>
                    <a:pt x="41" y="65"/>
                    <a:pt x="41" y="65"/>
                  </a:cubicBezTo>
                  <a:cubicBezTo>
                    <a:pt x="42" y="64"/>
                    <a:pt x="43" y="62"/>
                    <a:pt x="44" y="61"/>
                  </a:cubicBezTo>
                  <a:cubicBezTo>
                    <a:pt x="45" y="59"/>
                    <a:pt x="45" y="57"/>
                    <a:pt x="45" y="55"/>
                  </a:cubicBezTo>
                  <a:cubicBezTo>
                    <a:pt x="45" y="53"/>
                    <a:pt x="44" y="52"/>
                    <a:pt x="42" y="52"/>
                  </a:cubicBezTo>
                  <a:cubicBezTo>
                    <a:pt x="40" y="52"/>
                    <a:pt x="39" y="53"/>
                    <a:pt x="39"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sp>
          <p:nvSpPr>
            <p:cNvPr id="11" name="Freeform 30"/>
            <p:cNvSpPr>
              <a:spLocks noEditPoints="1"/>
            </p:cNvSpPr>
            <p:nvPr/>
          </p:nvSpPr>
          <p:spPr bwMode="auto">
            <a:xfrm>
              <a:off x="4908550" y="3625381"/>
              <a:ext cx="304800" cy="303306"/>
            </a:xfrm>
            <a:custGeom>
              <a:avLst/>
              <a:gdLst>
                <a:gd name="T0" fmla="*/ 9 w 81"/>
                <a:gd name="T1" fmla="*/ 72 h 81"/>
                <a:gd name="T2" fmla="*/ 0 w 81"/>
                <a:gd name="T3" fmla="*/ 48 h 81"/>
                <a:gd name="T4" fmla="*/ 9 w 81"/>
                <a:gd name="T5" fmla="*/ 25 h 81"/>
                <a:gd name="T6" fmla="*/ 9 w 81"/>
                <a:gd name="T7" fmla="*/ 25 h 81"/>
                <a:gd name="T8" fmla="*/ 9 w 81"/>
                <a:gd name="T9" fmla="*/ 25 h 81"/>
                <a:gd name="T10" fmla="*/ 34 w 81"/>
                <a:gd name="T11" fmla="*/ 1 h 81"/>
                <a:gd name="T12" fmla="*/ 38 w 81"/>
                <a:gd name="T13" fmla="*/ 1 h 81"/>
                <a:gd name="T14" fmla="*/ 50 w 81"/>
                <a:gd name="T15" fmla="*/ 13 h 81"/>
                <a:gd name="T16" fmla="*/ 50 w 81"/>
                <a:gd name="T17" fmla="*/ 17 h 81"/>
                <a:gd name="T18" fmla="*/ 50 w 81"/>
                <a:gd name="T19" fmla="*/ 17 h 81"/>
                <a:gd name="T20" fmla="*/ 26 w 81"/>
                <a:gd name="T21" fmla="*/ 42 h 81"/>
                <a:gd name="T22" fmla="*/ 26 w 81"/>
                <a:gd name="T23" fmla="*/ 42 h 81"/>
                <a:gd name="T24" fmla="*/ 23 w 81"/>
                <a:gd name="T25" fmla="*/ 48 h 81"/>
                <a:gd name="T26" fmla="*/ 26 w 81"/>
                <a:gd name="T27" fmla="*/ 55 h 81"/>
                <a:gd name="T28" fmla="*/ 33 w 81"/>
                <a:gd name="T29" fmla="*/ 58 h 81"/>
                <a:gd name="T30" fmla="*/ 39 w 81"/>
                <a:gd name="T31" fmla="*/ 55 h 81"/>
                <a:gd name="T32" fmla="*/ 64 w 81"/>
                <a:gd name="T33" fmla="*/ 31 h 81"/>
                <a:gd name="T34" fmla="*/ 68 w 81"/>
                <a:gd name="T35" fmla="*/ 31 h 81"/>
                <a:gd name="T36" fmla="*/ 68 w 81"/>
                <a:gd name="T37" fmla="*/ 31 h 81"/>
                <a:gd name="T38" fmla="*/ 80 w 81"/>
                <a:gd name="T39" fmla="*/ 43 h 81"/>
                <a:gd name="T40" fmla="*/ 80 w 81"/>
                <a:gd name="T41" fmla="*/ 48 h 81"/>
                <a:gd name="T42" fmla="*/ 80 w 81"/>
                <a:gd name="T43" fmla="*/ 48 h 81"/>
                <a:gd name="T44" fmla="*/ 56 w 81"/>
                <a:gd name="T45" fmla="*/ 72 h 81"/>
                <a:gd name="T46" fmla="*/ 33 w 81"/>
                <a:gd name="T47" fmla="*/ 81 h 81"/>
                <a:gd name="T48" fmla="*/ 9 w 81"/>
                <a:gd name="T49" fmla="*/ 72 h 81"/>
                <a:gd name="T50" fmla="*/ 32 w 81"/>
                <a:gd name="T51" fmla="*/ 26 h 81"/>
                <a:gd name="T52" fmla="*/ 32 w 81"/>
                <a:gd name="T53" fmla="*/ 26 h 81"/>
                <a:gd name="T54" fmla="*/ 25 w 81"/>
                <a:gd name="T55" fmla="*/ 19 h 81"/>
                <a:gd name="T56" fmla="*/ 14 w 81"/>
                <a:gd name="T57" fmla="*/ 30 h 81"/>
                <a:gd name="T58" fmla="*/ 14 w 81"/>
                <a:gd name="T59" fmla="*/ 30 h 81"/>
                <a:gd name="T60" fmla="*/ 6 w 81"/>
                <a:gd name="T61" fmla="*/ 48 h 81"/>
                <a:gd name="T62" fmla="*/ 14 w 81"/>
                <a:gd name="T63" fmla="*/ 67 h 81"/>
                <a:gd name="T64" fmla="*/ 33 w 81"/>
                <a:gd name="T65" fmla="*/ 75 h 81"/>
                <a:gd name="T66" fmla="*/ 51 w 81"/>
                <a:gd name="T67" fmla="*/ 67 h 81"/>
                <a:gd name="T68" fmla="*/ 62 w 81"/>
                <a:gd name="T69" fmla="*/ 56 h 81"/>
                <a:gd name="T70" fmla="*/ 55 w 81"/>
                <a:gd name="T71" fmla="*/ 49 h 81"/>
                <a:gd name="T72" fmla="*/ 44 w 81"/>
                <a:gd name="T73" fmla="*/ 60 h 81"/>
                <a:gd name="T74" fmla="*/ 33 w 81"/>
                <a:gd name="T75" fmla="*/ 64 h 81"/>
                <a:gd name="T76" fmla="*/ 21 w 81"/>
                <a:gd name="T77" fmla="*/ 60 h 81"/>
                <a:gd name="T78" fmla="*/ 17 w 81"/>
                <a:gd name="T79" fmla="*/ 48 h 81"/>
                <a:gd name="T80" fmla="*/ 21 w 81"/>
                <a:gd name="T81" fmla="*/ 37 h 81"/>
                <a:gd name="T82" fmla="*/ 21 w 81"/>
                <a:gd name="T83" fmla="*/ 37 h 81"/>
                <a:gd name="T84" fmla="*/ 32 w 81"/>
                <a:gd name="T85" fmla="*/ 26 h 81"/>
                <a:gd name="T86" fmla="*/ 27 w 81"/>
                <a:gd name="T87" fmla="*/ 16 h 81"/>
                <a:gd name="T88" fmla="*/ 27 w 81"/>
                <a:gd name="T89" fmla="*/ 16 h 81"/>
                <a:gd name="T90" fmla="*/ 35 w 81"/>
                <a:gd name="T91" fmla="*/ 23 h 81"/>
                <a:gd name="T92" fmla="*/ 43 w 81"/>
                <a:gd name="T93" fmla="*/ 15 h 81"/>
                <a:gd name="T94" fmla="*/ 36 w 81"/>
                <a:gd name="T95" fmla="*/ 8 h 81"/>
                <a:gd name="T96" fmla="*/ 27 w 81"/>
                <a:gd name="T97" fmla="*/ 16 h 81"/>
                <a:gd name="T98" fmla="*/ 65 w 81"/>
                <a:gd name="T99" fmla="*/ 54 h 81"/>
                <a:gd name="T100" fmla="*/ 65 w 81"/>
                <a:gd name="T101" fmla="*/ 54 h 81"/>
                <a:gd name="T102" fmla="*/ 73 w 81"/>
                <a:gd name="T103" fmla="*/ 45 h 81"/>
                <a:gd name="T104" fmla="*/ 66 w 81"/>
                <a:gd name="T105" fmla="*/ 38 h 81"/>
                <a:gd name="T106" fmla="*/ 58 w 81"/>
                <a:gd name="T107" fmla="*/ 46 h 81"/>
                <a:gd name="T108" fmla="*/ 65 w 81"/>
                <a:gd name="T10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 h="81">
                  <a:moveTo>
                    <a:pt x="9" y="72"/>
                  </a:moveTo>
                  <a:cubicBezTo>
                    <a:pt x="3" y="65"/>
                    <a:pt x="0" y="57"/>
                    <a:pt x="0" y="48"/>
                  </a:cubicBezTo>
                  <a:cubicBezTo>
                    <a:pt x="0" y="40"/>
                    <a:pt x="3" y="32"/>
                    <a:pt x="9" y="25"/>
                  </a:cubicBezTo>
                  <a:cubicBezTo>
                    <a:pt x="9" y="25"/>
                    <a:pt x="9" y="25"/>
                    <a:pt x="9" y="25"/>
                  </a:cubicBezTo>
                  <a:cubicBezTo>
                    <a:pt x="9" y="25"/>
                    <a:pt x="9" y="25"/>
                    <a:pt x="9" y="25"/>
                  </a:cubicBezTo>
                  <a:cubicBezTo>
                    <a:pt x="34" y="1"/>
                    <a:pt x="34" y="1"/>
                    <a:pt x="34" y="1"/>
                  </a:cubicBezTo>
                  <a:cubicBezTo>
                    <a:pt x="35" y="0"/>
                    <a:pt x="37" y="0"/>
                    <a:pt x="38" y="1"/>
                  </a:cubicBezTo>
                  <a:cubicBezTo>
                    <a:pt x="50" y="13"/>
                    <a:pt x="50" y="13"/>
                    <a:pt x="50" y="13"/>
                  </a:cubicBezTo>
                  <a:cubicBezTo>
                    <a:pt x="51" y="14"/>
                    <a:pt x="51" y="16"/>
                    <a:pt x="50" y="17"/>
                  </a:cubicBezTo>
                  <a:cubicBezTo>
                    <a:pt x="50" y="17"/>
                    <a:pt x="50" y="17"/>
                    <a:pt x="50" y="17"/>
                  </a:cubicBezTo>
                  <a:cubicBezTo>
                    <a:pt x="26" y="42"/>
                    <a:pt x="26" y="42"/>
                    <a:pt x="26" y="42"/>
                  </a:cubicBezTo>
                  <a:cubicBezTo>
                    <a:pt x="26" y="42"/>
                    <a:pt x="26" y="42"/>
                    <a:pt x="26" y="42"/>
                  </a:cubicBezTo>
                  <a:cubicBezTo>
                    <a:pt x="24" y="44"/>
                    <a:pt x="23" y="46"/>
                    <a:pt x="23" y="48"/>
                  </a:cubicBezTo>
                  <a:cubicBezTo>
                    <a:pt x="23" y="51"/>
                    <a:pt x="24" y="53"/>
                    <a:pt x="26" y="55"/>
                  </a:cubicBezTo>
                  <a:cubicBezTo>
                    <a:pt x="28" y="57"/>
                    <a:pt x="30" y="58"/>
                    <a:pt x="33" y="58"/>
                  </a:cubicBezTo>
                  <a:cubicBezTo>
                    <a:pt x="35" y="58"/>
                    <a:pt x="38" y="57"/>
                    <a:pt x="39" y="55"/>
                  </a:cubicBezTo>
                  <a:cubicBezTo>
                    <a:pt x="64" y="31"/>
                    <a:pt x="64" y="31"/>
                    <a:pt x="64" y="31"/>
                  </a:cubicBezTo>
                  <a:cubicBezTo>
                    <a:pt x="65" y="30"/>
                    <a:pt x="67" y="30"/>
                    <a:pt x="68" y="31"/>
                  </a:cubicBezTo>
                  <a:cubicBezTo>
                    <a:pt x="68" y="31"/>
                    <a:pt x="68" y="31"/>
                    <a:pt x="68" y="31"/>
                  </a:cubicBezTo>
                  <a:cubicBezTo>
                    <a:pt x="80" y="43"/>
                    <a:pt x="80" y="43"/>
                    <a:pt x="80" y="43"/>
                  </a:cubicBezTo>
                  <a:cubicBezTo>
                    <a:pt x="81" y="44"/>
                    <a:pt x="81" y="46"/>
                    <a:pt x="80" y="48"/>
                  </a:cubicBezTo>
                  <a:cubicBezTo>
                    <a:pt x="80" y="48"/>
                    <a:pt x="80" y="48"/>
                    <a:pt x="80" y="48"/>
                  </a:cubicBezTo>
                  <a:cubicBezTo>
                    <a:pt x="56" y="72"/>
                    <a:pt x="56" y="72"/>
                    <a:pt x="56" y="72"/>
                  </a:cubicBezTo>
                  <a:cubicBezTo>
                    <a:pt x="49" y="78"/>
                    <a:pt x="41" y="81"/>
                    <a:pt x="33" y="81"/>
                  </a:cubicBezTo>
                  <a:cubicBezTo>
                    <a:pt x="24" y="81"/>
                    <a:pt x="16" y="78"/>
                    <a:pt x="9" y="72"/>
                  </a:cubicBezTo>
                  <a:close/>
                  <a:moveTo>
                    <a:pt x="32" y="26"/>
                  </a:moveTo>
                  <a:cubicBezTo>
                    <a:pt x="32" y="26"/>
                    <a:pt x="32" y="26"/>
                    <a:pt x="32" y="26"/>
                  </a:cubicBezTo>
                  <a:cubicBezTo>
                    <a:pt x="25" y="19"/>
                    <a:pt x="25" y="19"/>
                    <a:pt x="25" y="19"/>
                  </a:cubicBezTo>
                  <a:cubicBezTo>
                    <a:pt x="14" y="30"/>
                    <a:pt x="14" y="30"/>
                    <a:pt x="14" y="30"/>
                  </a:cubicBezTo>
                  <a:cubicBezTo>
                    <a:pt x="14" y="30"/>
                    <a:pt x="14" y="30"/>
                    <a:pt x="14" y="30"/>
                  </a:cubicBezTo>
                  <a:cubicBezTo>
                    <a:pt x="9" y="35"/>
                    <a:pt x="6" y="42"/>
                    <a:pt x="6" y="48"/>
                  </a:cubicBezTo>
                  <a:cubicBezTo>
                    <a:pt x="6" y="55"/>
                    <a:pt x="9" y="62"/>
                    <a:pt x="14" y="67"/>
                  </a:cubicBezTo>
                  <a:cubicBezTo>
                    <a:pt x="19" y="72"/>
                    <a:pt x="26" y="75"/>
                    <a:pt x="33" y="75"/>
                  </a:cubicBezTo>
                  <a:cubicBezTo>
                    <a:pt x="39" y="75"/>
                    <a:pt x="46" y="72"/>
                    <a:pt x="51" y="67"/>
                  </a:cubicBezTo>
                  <a:cubicBezTo>
                    <a:pt x="62" y="56"/>
                    <a:pt x="62" y="56"/>
                    <a:pt x="62" y="56"/>
                  </a:cubicBezTo>
                  <a:cubicBezTo>
                    <a:pt x="55" y="49"/>
                    <a:pt x="55" y="49"/>
                    <a:pt x="55" y="49"/>
                  </a:cubicBezTo>
                  <a:cubicBezTo>
                    <a:pt x="44" y="60"/>
                    <a:pt x="44" y="60"/>
                    <a:pt x="44" y="60"/>
                  </a:cubicBezTo>
                  <a:cubicBezTo>
                    <a:pt x="41" y="63"/>
                    <a:pt x="37" y="64"/>
                    <a:pt x="33" y="64"/>
                  </a:cubicBezTo>
                  <a:cubicBezTo>
                    <a:pt x="29" y="64"/>
                    <a:pt x="24" y="63"/>
                    <a:pt x="21" y="60"/>
                  </a:cubicBezTo>
                  <a:cubicBezTo>
                    <a:pt x="18" y="57"/>
                    <a:pt x="17" y="52"/>
                    <a:pt x="17" y="48"/>
                  </a:cubicBezTo>
                  <a:cubicBezTo>
                    <a:pt x="17" y="44"/>
                    <a:pt x="18" y="40"/>
                    <a:pt x="21" y="37"/>
                  </a:cubicBezTo>
                  <a:cubicBezTo>
                    <a:pt x="21" y="37"/>
                    <a:pt x="21" y="37"/>
                    <a:pt x="21" y="37"/>
                  </a:cubicBezTo>
                  <a:cubicBezTo>
                    <a:pt x="32" y="26"/>
                    <a:pt x="32" y="26"/>
                    <a:pt x="32" y="26"/>
                  </a:cubicBezTo>
                  <a:close/>
                  <a:moveTo>
                    <a:pt x="27" y="16"/>
                  </a:moveTo>
                  <a:cubicBezTo>
                    <a:pt x="27" y="16"/>
                    <a:pt x="27" y="16"/>
                    <a:pt x="27" y="16"/>
                  </a:cubicBezTo>
                  <a:cubicBezTo>
                    <a:pt x="35" y="23"/>
                    <a:pt x="35" y="23"/>
                    <a:pt x="35" y="23"/>
                  </a:cubicBezTo>
                  <a:cubicBezTo>
                    <a:pt x="43" y="15"/>
                    <a:pt x="43" y="15"/>
                    <a:pt x="43" y="15"/>
                  </a:cubicBezTo>
                  <a:cubicBezTo>
                    <a:pt x="36" y="8"/>
                    <a:pt x="36" y="8"/>
                    <a:pt x="36" y="8"/>
                  </a:cubicBezTo>
                  <a:cubicBezTo>
                    <a:pt x="27" y="16"/>
                    <a:pt x="27" y="16"/>
                    <a:pt x="27" y="16"/>
                  </a:cubicBezTo>
                  <a:close/>
                  <a:moveTo>
                    <a:pt x="65" y="54"/>
                  </a:moveTo>
                  <a:cubicBezTo>
                    <a:pt x="65" y="54"/>
                    <a:pt x="65" y="54"/>
                    <a:pt x="65" y="54"/>
                  </a:cubicBezTo>
                  <a:cubicBezTo>
                    <a:pt x="73" y="45"/>
                    <a:pt x="73" y="45"/>
                    <a:pt x="73" y="45"/>
                  </a:cubicBezTo>
                  <a:cubicBezTo>
                    <a:pt x="66" y="38"/>
                    <a:pt x="66" y="38"/>
                    <a:pt x="66" y="38"/>
                  </a:cubicBezTo>
                  <a:cubicBezTo>
                    <a:pt x="58" y="46"/>
                    <a:pt x="58" y="46"/>
                    <a:pt x="58" y="46"/>
                  </a:cubicBezTo>
                  <a:cubicBezTo>
                    <a:pt x="65" y="54"/>
                    <a:pt x="65" y="54"/>
                    <a:pt x="65"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sp>
          <p:nvSpPr>
            <p:cNvPr id="12" name="Freeform 31"/>
            <p:cNvSpPr>
              <a:spLocks noEditPoints="1"/>
            </p:cNvSpPr>
            <p:nvPr/>
          </p:nvSpPr>
          <p:spPr bwMode="auto">
            <a:xfrm>
              <a:off x="3946525" y="3590446"/>
              <a:ext cx="325438" cy="327126"/>
            </a:xfrm>
            <a:custGeom>
              <a:avLst/>
              <a:gdLst>
                <a:gd name="T0" fmla="*/ 21 w 87"/>
                <a:gd name="T1" fmla="*/ 19 h 87"/>
                <a:gd name="T2" fmla="*/ 27 w 87"/>
                <a:gd name="T3" fmla="*/ 11 h 87"/>
                <a:gd name="T4" fmla="*/ 8 w 87"/>
                <a:gd name="T5" fmla="*/ 24 h 87"/>
                <a:gd name="T6" fmla="*/ 39 w 87"/>
                <a:gd name="T7" fmla="*/ 24 h 87"/>
                <a:gd name="T8" fmla="*/ 34 w 87"/>
                <a:gd name="T9" fmla="*/ 24 h 87"/>
                <a:gd name="T10" fmla="*/ 31 w 87"/>
                <a:gd name="T11" fmla="*/ 21 h 87"/>
                <a:gd name="T12" fmla="*/ 29 w 87"/>
                <a:gd name="T13" fmla="*/ 14 h 87"/>
                <a:gd name="T14" fmla="*/ 68 w 87"/>
                <a:gd name="T15" fmla="*/ 44 h 87"/>
                <a:gd name="T16" fmla="*/ 86 w 87"/>
                <a:gd name="T17" fmla="*/ 62 h 87"/>
                <a:gd name="T18" fmla="*/ 66 w 87"/>
                <a:gd name="T19" fmla="*/ 86 h 87"/>
                <a:gd name="T20" fmla="*/ 62 w 87"/>
                <a:gd name="T21" fmla="*/ 86 h 87"/>
                <a:gd name="T22" fmla="*/ 27 w 87"/>
                <a:gd name="T23" fmla="*/ 86 h 87"/>
                <a:gd name="T24" fmla="*/ 4 w 87"/>
                <a:gd name="T25" fmla="*/ 87 h 87"/>
                <a:gd name="T26" fmla="*/ 1 w 87"/>
                <a:gd name="T27" fmla="*/ 63 h 87"/>
                <a:gd name="T28" fmla="*/ 19 w 87"/>
                <a:gd name="T29" fmla="*/ 43 h 87"/>
                <a:gd name="T30" fmla="*/ 2 w 87"/>
                <a:gd name="T31" fmla="*/ 21 h 87"/>
                <a:gd name="T32" fmla="*/ 26 w 87"/>
                <a:gd name="T33" fmla="*/ 2 h 87"/>
                <a:gd name="T34" fmla="*/ 59 w 87"/>
                <a:gd name="T35" fmla="*/ 3 h 87"/>
                <a:gd name="T36" fmla="*/ 86 w 87"/>
                <a:gd name="T37" fmla="*/ 18 h 87"/>
                <a:gd name="T38" fmla="*/ 68 w 87"/>
                <a:gd name="T39" fmla="*/ 44 h 87"/>
                <a:gd name="T40" fmla="*/ 48 w 87"/>
                <a:gd name="T41" fmla="*/ 64 h 87"/>
                <a:gd name="T42" fmla="*/ 79 w 87"/>
                <a:gd name="T43" fmla="*/ 64 h 87"/>
                <a:gd name="T44" fmla="*/ 71 w 87"/>
                <a:gd name="T45" fmla="*/ 67 h 87"/>
                <a:gd name="T46" fmla="*/ 68 w 87"/>
                <a:gd name="T47" fmla="*/ 64 h 87"/>
                <a:gd name="T48" fmla="*/ 69 w 87"/>
                <a:gd name="T49" fmla="*/ 54 h 87"/>
                <a:gd name="T50" fmla="*/ 64 w 87"/>
                <a:gd name="T51" fmla="*/ 57 h 87"/>
                <a:gd name="T52" fmla="*/ 67 w 87"/>
                <a:gd name="T53" fmla="*/ 51 h 87"/>
                <a:gd name="T54" fmla="*/ 48 w 87"/>
                <a:gd name="T55" fmla="*/ 64 h 87"/>
                <a:gd name="T56" fmla="*/ 18 w 87"/>
                <a:gd name="T57" fmla="*/ 75 h 87"/>
                <a:gd name="T58" fmla="*/ 60 w 87"/>
                <a:gd name="T59" fmla="*/ 21 h 87"/>
                <a:gd name="T60" fmla="*/ 18 w 87"/>
                <a:gd name="T61" fmla="*/ 75 h 87"/>
                <a:gd name="T62" fmla="*/ 70 w 87"/>
                <a:gd name="T63" fmla="*/ 26 h 87"/>
                <a:gd name="T64" fmla="*/ 71 w 87"/>
                <a:gd name="T65" fmla="*/ 26 h 87"/>
                <a:gd name="T66" fmla="*/ 71 w 87"/>
                <a:gd name="T67" fmla="*/ 26 h 87"/>
                <a:gd name="T68" fmla="*/ 80 w 87"/>
                <a:gd name="T69" fmla="*/ 24 h 87"/>
                <a:gd name="T70" fmla="*/ 67 w 87"/>
                <a:gd name="T71" fmla="*/ 8 h 87"/>
                <a:gd name="T72" fmla="*/ 58 w 87"/>
                <a:gd name="T73" fmla="*/ 13 h 87"/>
                <a:gd name="T74" fmla="*/ 62 w 87"/>
                <a:gd name="T75" fmla="*/ 17 h 87"/>
                <a:gd name="T76" fmla="*/ 62 w 87"/>
                <a:gd name="T77" fmla="*/ 17 h 87"/>
                <a:gd name="T78" fmla="*/ 62 w 87"/>
                <a:gd name="T79" fmla="*/ 17 h 87"/>
                <a:gd name="T80" fmla="*/ 70 w 87"/>
                <a:gd name="T81" fmla="*/ 26 h 87"/>
                <a:gd name="T82" fmla="*/ 70 w 87"/>
                <a:gd name="T83" fmla="*/ 26 h 87"/>
                <a:gd name="T84" fmla="*/ 69 w 87"/>
                <a:gd name="T85" fmla="*/ 30 h 87"/>
                <a:gd name="T86" fmla="*/ 23 w 87"/>
                <a:gd name="T87" fmla="*/ 80 h 87"/>
                <a:gd name="T88" fmla="*/ 69 w 87"/>
                <a:gd name="T89" fmla="*/ 30 h 87"/>
                <a:gd name="T90" fmla="*/ 10 w 87"/>
                <a:gd name="T91" fmla="*/ 66 h 87"/>
                <a:gd name="T92" fmla="*/ 55 w 87"/>
                <a:gd name="T93" fmla="*/ 16 h 87"/>
                <a:gd name="T94" fmla="*/ 10 w 87"/>
                <a:gd name="T95" fmla="*/ 66 h 87"/>
                <a:gd name="T96" fmla="*/ 7 w 87"/>
                <a:gd name="T97" fmla="*/ 69 h 87"/>
                <a:gd name="T98" fmla="*/ 19 w 87"/>
                <a:gd name="T99"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87">
                  <a:moveTo>
                    <a:pt x="24" y="19"/>
                  </a:moveTo>
                  <a:cubicBezTo>
                    <a:pt x="23" y="20"/>
                    <a:pt x="22" y="20"/>
                    <a:pt x="21" y="19"/>
                  </a:cubicBezTo>
                  <a:cubicBezTo>
                    <a:pt x="20" y="19"/>
                    <a:pt x="20" y="17"/>
                    <a:pt x="21" y="17"/>
                  </a:cubicBezTo>
                  <a:cubicBezTo>
                    <a:pt x="27" y="11"/>
                    <a:pt x="27" y="11"/>
                    <a:pt x="27" y="11"/>
                  </a:cubicBezTo>
                  <a:cubicBezTo>
                    <a:pt x="24" y="8"/>
                    <a:pt x="24" y="8"/>
                    <a:pt x="24" y="8"/>
                  </a:cubicBezTo>
                  <a:cubicBezTo>
                    <a:pt x="8" y="24"/>
                    <a:pt x="8" y="24"/>
                    <a:pt x="8" y="24"/>
                  </a:cubicBezTo>
                  <a:cubicBezTo>
                    <a:pt x="24" y="39"/>
                    <a:pt x="24" y="39"/>
                    <a:pt x="24" y="39"/>
                  </a:cubicBezTo>
                  <a:cubicBezTo>
                    <a:pt x="39" y="24"/>
                    <a:pt x="39" y="24"/>
                    <a:pt x="39" y="24"/>
                  </a:cubicBezTo>
                  <a:cubicBezTo>
                    <a:pt x="36" y="21"/>
                    <a:pt x="36" y="21"/>
                    <a:pt x="36" y="21"/>
                  </a:cubicBezTo>
                  <a:cubicBezTo>
                    <a:pt x="34" y="24"/>
                    <a:pt x="34" y="24"/>
                    <a:pt x="34" y="24"/>
                  </a:cubicBezTo>
                  <a:cubicBezTo>
                    <a:pt x="33" y="24"/>
                    <a:pt x="32" y="24"/>
                    <a:pt x="31" y="24"/>
                  </a:cubicBezTo>
                  <a:cubicBezTo>
                    <a:pt x="30" y="23"/>
                    <a:pt x="30" y="22"/>
                    <a:pt x="31" y="21"/>
                  </a:cubicBezTo>
                  <a:cubicBezTo>
                    <a:pt x="34" y="18"/>
                    <a:pt x="34" y="18"/>
                    <a:pt x="34" y="18"/>
                  </a:cubicBezTo>
                  <a:cubicBezTo>
                    <a:pt x="29" y="14"/>
                    <a:pt x="29" y="14"/>
                    <a:pt x="29" y="14"/>
                  </a:cubicBezTo>
                  <a:cubicBezTo>
                    <a:pt x="24" y="19"/>
                    <a:pt x="24" y="19"/>
                    <a:pt x="24" y="19"/>
                  </a:cubicBezTo>
                  <a:close/>
                  <a:moveTo>
                    <a:pt x="68" y="44"/>
                  </a:moveTo>
                  <a:cubicBezTo>
                    <a:pt x="68" y="44"/>
                    <a:pt x="68" y="44"/>
                    <a:pt x="68" y="44"/>
                  </a:cubicBezTo>
                  <a:cubicBezTo>
                    <a:pt x="86" y="62"/>
                    <a:pt x="86" y="62"/>
                    <a:pt x="86" y="62"/>
                  </a:cubicBezTo>
                  <a:cubicBezTo>
                    <a:pt x="87" y="63"/>
                    <a:pt x="87" y="65"/>
                    <a:pt x="86" y="66"/>
                  </a:cubicBezTo>
                  <a:cubicBezTo>
                    <a:pt x="66" y="86"/>
                    <a:pt x="66" y="86"/>
                    <a:pt x="66" y="86"/>
                  </a:cubicBezTo>
                  <a:cubicBezTo>
                    <a:pt x="65" y="87"/>
                    <a:pt x="63" y="87"/>
                    <a:pt x="62" y="86"/>
                  </a:cubicBezTo>
                  <a:cubicBezTo>
                    <a:pt x="62" y="86"/>
                    <a:pt x="62" y="86"/>
                    <a:pt x="62" y="86"/>
                  </a:cubicBezTo>
                  <a:cubicBezTo>
                    <a:pt x="44" y="68"/>
                    <a:pt x="44" y="68"/>
                    <a:pt x="44" y="68"/>
                  </a:cubicBezTo>
                  <a:cubicBezTo>
                    <a:pt x="27" y="86"/>
                    <a:pt x="27" y="86"/>
                    <a:pt x="27" y="86"/>
                  </a:cubicBezTo>
                  <a:cubicBezTo>
                    <a:pt x="26" y="86"/>
                    <a:pt x="25" y="87"/>
                    <a:pt x="24" y="87"/>
                  </a:cubicBezTo>
                  <a:cubicBezTo>
                    <a:pt x="4" y="87"/>
                    <a:pt x="4" y="87"/>
                    <a:pt x="4" y="87"/>
                  </a:cubicBezTo>
                  <a:cubicBezTo>
                    <a:pt x="2" y="87"/>
                    <a:pt x="1" y="85"/>
                    <a:pt x="1" y="83"/>
                  </a:cubicBezTo>
                  <a:cubicBezTo>
                    <a:pt x="1" y="77"/>
                    <a:pt x="1" y="70"/>
                    <a:pt x="1" y="63"/>
                  </a:cubicBezTo>
                  <a:cubicBezTo>
                    <a:pt x="1" y="62"/>
                    <a:pt x="1" y="61"/>
                    <a:pt x="2" y="61"/>
                  </a:cubicBezTo>
                  <a:cubicBezTo>
                    <a:pt x="19" y="43"/>
                    <a:pt x="19" y="43"/>
                    <a:pt x="19" y="43"/>
                  </a:cubicBezTo>
                  <a:cubicBezTo>
                    <a:pt x="2" y="26"/>
                    <a:pt x="2" y="26"/>
                    <a:pt x="2" y="26"/>
                  </a:cubicBezTo>
                  <a:cubicBezTo>
                    <a:pt x="0" y="25"/>
                    <a:pt x="0" y="23"/>
                    <a:pt x="2" y="21"/>
                  </a:cubicBezTo>
                  <a:cubicBezTo>
                    <a:pt x="21" y="2"/>
                    <a:pt x="21" y="2"/>
                    <a:pt x="21" y="2"/>
                  </a:cubicBezTo>
                  <a:cubicBezTo>
                    <a:pt x="23" y="0"/>
                    <a:pt x="25" y="0"/>
                    <a:pt x="26" y="2"/>
                  </a:cubicBezTo>
                  <a:cubicBezTo>
                    <a:pt x="43" y="19"/>
                    <a:pt x="43" y="19"/>
                    <a:pt x="43" y="19"/>
                  </a:cubicBezTo>
                  <a:cubicBezTo>
                    <a:pt x="59" y="3"/>
                    <a:pt x="59" y="3"/>
                    <a:pt x="59" y="3"/>
                  </a:cubicBezTo>
                  <a:cubicBezTo>
                    <a:pt x="63" y="0"/>
                    <a:pt x="68" y="0"/>
                    <a:pt x="72" y="3"/>
                  </a:cubicBezTo>
                  <a:cubicBezTo>
                    <a:pt x="76" y="7"/>
                    <a:pt x="84" y="14"/>
                    <a:pt x="86" y="18"/>
                  </a:cubicBezTo>
                  <a:cubicBezTo>
                    <a:pt x="87" y="22"/>
                    <a:pt x="87" y="25"/>
                    <a:pt x="84" y="28"/>
                  </a:cubicBezTo>
                  <a:cubicBezTo>
                    <a:pt x="68" y="44"/>
                    <a:pt x="68" y="44"/>
                    <a:pt x="68" y="44"/>
                  </a:cubicBezTo>
                  <a:close/>
                  <a:moveTo>
                    <a:pt x="48" y="64"/>
                  </a:moveTo>
                  <a:cubicBezTo>
                    <a:pt x="48" y="64"/>
                    <a:pt x="48" y="64"/>
                    <a:pt x="48" y="64"/>
                  </a:cubicBezTo>
                  <a:cubicBezTo>
                    <a:pt x="64" y="79"/>
                    <a:pt x="64" y="79"/>
                    <a:pt x="64" y="79"/>
                  </a:cubicBezTo>
                  <a:cubicBezTo>
                    <a:pt x="79" y="64"/>
                    <a:pt x="79" y="64"/>
                    <a:pt x="79" y="64"/>
                  </a:cubicBezTo>
                  <a:cubicBezTo>
                    <a:pt x="76" y="61"/>
                    <a:pt x="76" y="61"/>
                    <a:pt x="76" y="61"/>
                  </a:cubicBezTo>
                  <a:cubicBezTo>
                    <a:pt x="71" y="67"/>
                    <a:pt x="71" y="67"/>
                    <a:pt x="71" y="67"/>
                  </a:cubicBezTo>
                  <a:cubicBezTo>
                    <a:pt x="70" y="67"/>
                    <a:pt x="69" y="67"/>
                    <a:pt x="68" y="67"/>
                  </a:cubicBezTo>
                  <a:cubicBezTo>
                    <a:pt x="68" y="66"/>
                    <a:pt x="68" y="65"/>
                    <a:pt x="68" y="64"/>
                  </a:cubicBezTo>
                  <a:cubicBezTo>
                    <a:pt x="74" y="58"/>
                    <a:pt x="74" y="58"/>
                    <a:pt x="74" y="58"/>
                  </a:cubicBezTo>
                  <a:cubicBezTo>
                    <a:pt x="69" y="54"/>
                    <a:pt x="69" y="54"/>
                    <a:pt x="69" y="54"/>
                  </a:cubicBezTo>
                  <a:cubicBezTo>
                    <a:pt x="67" y="57"/>
                    <a:pt x="67" y="57"/>
                    <a:pt x="67" y="57"/>
                  </a:cubicBezTo>
                  <a:cubicBezTo>
                    <a:pt x="66" y="57"/>
                    <a:pt x="65" y="57"/>
                    <a:pt x="64" y="57"/>
                  </a:cubicBezTo>
                  <a:cubicBezTo>
                    <a:pt x="63" y="56"/>
                    <a:pt x="63" y="55"/>
                    <a:pt x="64" y="54"/>
                  </a:cubicBezTo>
                  <a:cubicBezTo>
                    <a:pt x="67" y="51"/>
                    <a:pt x="67" y="51"/>
                    <a:pt x="67" y="51"/>
                  </a:cubicBezTo>
                  <a:cubicBezTo>
                    <a:pt x="64" y="48"/>
                    <a:pt x="64" y="48"/>
                    <a:pt x="64" y="48"/>
                  </a:cubicBezTo>
                  <a:cubicBezTo>
                    <a:pt x="48" y="64"/>
                    <a:pt x="48" y="64"/>
                    <a:pt x="48" y="64"/>
                  </a:cubicBezTo>
                  <a:close/>
                  <a:moveTo>
                    <a:pt x="18" y="75"/>
                  </a:moveTo>
                  <a:cubicBezTo>
                    <a:pt x="18" y="75"/>
                    <a:pt x="18" y="75"/>
                    <a:pt x="18" y="75"/>
                  </a:cubicBezTo>
                  <a:cubicBezTo>
                    <a:pt x="34" y="59"/>
                    <a:pt x="50" y="43"/>
                    <a:pt x="67" y="27"/>
                  </a:cubicBezTo>
                  <a:cubicBezTo>
                    <a:pt x="64" y="25"/>
                    <a:pt x="62" y="23"/>
                    <a:pt x="60" y="21"/>
                  </a:cubicBezTo>
                  <a:cubicBezTo>
                    <a:pt x="12" y="69"/>
                    <a:pt x="12" y="69"/>
                    <a:pt x="12" y="69"/>
                  </a:cubicBezTo>
                  <a:cubicBezTo>
                    <a:pt x="18" y="75"/>
                    <a:pt x="18" y="75"/>
                    <a:pt x="18" y="75"/>
                  </a:cubicBezTo>
                  <a:close/>
                  <a:moveTo>
                    <a:pt x="70" y="26"/>
                  </a:moveTo>
                  <a:cubicBezTo>
                    <a:pt x="70" y="26"/>
                    <a:pt x="70" y="26"/>
                    <a:pt x="70" y="26"/>
                  </a:cubicBezTo>
                  <a:cubicBezTo>
                    <a:pt x="70" y="26"/>
                    <a:pt x="70" y="26"/>
                    <a:pt x="70" y="26"/>
                  </a:cubicBezTo>
                  <a:cubicBezTo>
                    <a:pt x="71" y="26"/>
                    <a:pt x="71" y="26"/>
                    <a:pt x="71" y="26"/>
                  </a:cubicBezTo>
                  <a:cubicBezTo>
                    <a:pt x="71" y="26"/>
                    <a:pt x="71" y="26"/>
                    <a:pt x="71" y="26"/>
                  </a:cubicBezTo>
                  <a:cubicBezTo>
                    <a:pt x="71" y="26"/>
                    <a:pt x="71" y="26"/>
                    <a:pt x="71" y="26"/>
                  </a:cubicBezTo>
                  <a:cubicBezTo>
                    <a:pt x="74" y="29"/>
                    <a:pt x="74" y="29"/>
                    <a:pt x="74" y="29"/>
                  </a:cubicBezTo>
                  <a:cubicBezTo>
                    <a:pt x="80" y="24"/>
                    <a:pt x="80" y="24"/>
                    <a:pt x="80" y="24"/>
                  </a:cubicBezTo>
                  <a:cubicBezTo>
                    <a:pt x="81" y="23"/>
                    <a:pt x="81" y="21"/>
                    <a:pt x="80" y="20"/>
                  </a:cubicBezTo>
                  <a:cubicBezTo>
                    <a:pt x="76" y="16"/>
                    <a:pt x="72" y="12"/>
                    <a:pt x="67" y="8"/>
                  </a:cubicBezTo>
                  <a:cubicBezTo>
                    <a:pt x="66" y="7"/>
                    <a:pt x="65" y="7"/>
                    <a:pt x="64" y="8"/>
                  </a:cubicBezTo>
                  <a:cubicBezTo>
                    <a:pt x="58" y="13"/>
                    <a:pt x="58" y="13"/>
                    <a:pt x="58" y="13"/>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62" y="17"/>
                    <a:pt x="62" y="17"/>
                    <a:pt x="62" y="17"/>
                  </a:cubicBezTo>
                  <a:cubicBezTo>
                    <a:pt x="70" y="26"/>
                    <a:pt x="70" y="26"/>
                    <a:pt x="70" y="26"/>
                  </a:cubicBezTo>
                  <a:cubicBezTo>
                    <a:pt x="70" y="26"/>
                    <a:pt x="70" y="26"/>
                    <a:pt x="70" y="26"/>
                  </a:cubicBezTo>
                  <a:cubicBezTo>
                    <a:pt x="70" y="26"/>
                    <a:pt x="70" y="26"/>
                    <a:pt x="70" y="26"/>
                  </a:cubicBezTo>
                  <a:close/>
                  <a:moveTo>
                    <a:pt x="69" y="30"/>
                  </a:moveTo>
                  <a:cubicBezTo>
                    <a:pt x="69" y="30"/>
                    <a:pt x="69" y="30"/>
                    <a:pt x="69" y="30"/>
                  </a:cubicBezTo>
                  <a:cubicBezTo>
                    <a:pt x="53" y="46"/>
                    <a:pt x="37" y="62"/>
                    <a:pt x="21" y="78"/>
                  </a:cubicBezTo>
                  <a:cubicBezTo>
                    <a:pt x="23" y="80"/>
                    <a:pt x="23" y="80"/>
                    <a:pt x="23" y="80"/>
                  </a:cubicBezTo>
                  <a:cubicBezTo>
                    <a:pt x="71" y="32"/>
                    <a:pt x="71" y="32"/>
                    <a:pt x="71" y="32"/>
                  </a:cubicBezTo>
                  <a:cubicBezTo>
                    <a:pt x="69" y="30"/>
                    <a:pt x="69" y="30"/>
                    <a:pt x="69" y="30"/>
                  </a:cubicBezTo>
                  <a:close/>
                  <a:moveTo>
                    <a:pt x="10" y="66"/>
                  </a:moveTo>
                  <a:cubicBezTo>
                    <a:pt x="10" y="66"/>
                    <a:pt x="10" y="66"/>
                    <a:pt x="10" y="66"/>
                  </a:cubicBezTo>
                  <a:cubicBezTo>
                    <a:pt x="58" y="18"/>
                    <a:pt x="58" y="18"/>
                    <a:pt x="58" y="18"/>
                  </a:cubicBezTo>
                  <a:cubicBezTo>
                    <a:pt x="55" y="16"/>
                    <a:pt x="55" y="16"/>
                    <a:pt x="55" y="16"/>
                  </a:cubicBezTo>
                  <a:cubicBezTo>
                    <a:pt x="7" y="64"/>
                    <a:pt x="7" y="64"/>
                    <a:pt x="7" y="64"/>
                  </a:cubicBezTo>
                  <a:cubicBezTo>
                    <a:pt x="10" y="66"/>
                    <a:pt x="10" y="66"/>
                    <a:pt x="10" y="66"/>
                  </a:cubicBezTo>
                  <a:close/>
                  <a:moveTo>
                    <a:pt x="7" y="69"/>
                  </a:moveTo>
                  <a:cubicBezTo>
                    <a:pt x="7" y="69"/>
                    <a:pt x="7" y="69"/>
                    <a:pt x="7" y="69"/>
                  </a:cubicBezTo>
                  <a:cubicBezTo>
                    <a:pt x="7" y="73"/>
                    <a:pt x="7" y="77"/>
                    <a:pt x="7" y="80"/>
                  </a:cubicBezTo>
                  <a:cubicBezTo>
                    <a:pt x="19" y="80"/>
                    <a:pt x="19" y="80"/>
                    <a:pt x="19" y="80"/>
                  </a:cubicBezTo>
                  <a:cubicBezTo>
                    <a:pt x="7" y="69"/>
                    <a:pt x="7" y="69"/>
                    <a:pt x="7"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sp>
          <p:nvSpPr>
            <p:cNvPr id="13" name="Freeform 32"/>
            <p:cNvSpPr>
              <a:spLocks noEditPoints="1"/>
            </p:cNvSpPr>
            <p:nvPr/>
          </p:nvSpPr>
          <p:spPr bwMode="auto">
            <a:xfrm>
              <a:off x="4905376" y="1970697"/>
              <a:ext cx="307975" cy="236610"/>
            </a:xfrm>
            <a:custGeom>
              <a:avLst/>
              <a:gdLst>
                <a:gd name="T0" fmla="*/ 1 w 82"/>
                <a:gd name="T1" fmla="*/ 21 h 63"/>
                <a:gd name="T2" fmla="*/ 13 w 82"/>
                <a:gd name="T3" fmla="*/ 1 h 63"/>
                <a:gd name="T4" fmla="*/ 16 w 82"/>
                <a:gd name="T5" fmla="*/ 0 h 63"/>
                <a:gd name="T6" fmla="*/ 67 w 82"/>
                <a:gd name="T7" fmla="*/ 0 h 63"/>
                <a:gd name="T8" fmla="*/ 70 w 82"/>
                <a:gd name="T9" fmla="*/ 1 h 63"/>
                <a:gd name="T10" fmla="*/ 81 w 82"/>
                <a:gd name="T11" fmla="*/ 21 h 63"/>
                <a:gd name="T12" fmla="*/ 81 w 82"/>
                <a:gd name="T13" fmla="*/ 25 h 63"/>
                <a:gd name="T14" fmla="*/ 81 w 82"/>
                <a:gd name="T15" fmla="*/ 25 h 63"/>
                <a:gd name="T16" fmla="*/ 44 w 82"/>
                <a:gd name="T17" fmla="*/ 62 h 63"/>
                <a:gd name="T18" fmla="*/ 39 w 82"/>
                <a:gd name="T19" fmla="*/ 62 h 63"/>
                <a:gd name="T20" fmla="*/ 39 w 82"/>
                <a:gd name="T21" fmla="*/ 62 h 63"/>
                <a:gd name="T22" fmla="*/ 2 w 82"/>
                <a:gd name="T23" fmla="*/ 25 h 63"/>
                <a:gd name="T24" fmla="*/ 1 w 82"/>
                <a:gd name="T25" fmla="*/ 21 h 63"/>
                <a:gd name="T26" fmla="*/ 9 w 82"/>
                <a:gd name="T27" fmla="*/ 21 h 63"/>
                <a:gd name="T28" fmla="*/ 9 w 82"/>
                <a:gd name="T29" fmla="*/ 21 h 63"/>
                <a:gd name="T30" fmla="*/ 24 w 82"/>
                <a:gd name="T31" fmla="*/ 21 h 63"/>
                <a:gd name="T32" fmla="*/ 16 w 82"/>
                <a:gd name="T33" fmla="*/ 8 h 63"/>
                <a:gd name="T34" fmla="*/ 9 w 82"/>
                <a:gd name="T35" fmla="*/ 21 h 63"/>
                <a:gd name="T36" fmla="*/ 66 w 82"/>
                <a:gd name="T37" fmla="*/ 8 h 63"/>
                <a:gd name="T38" fmla="*/ 66 w 82"/>
                <a:gd name="T39" fmla="*/ 8 h 63"/>
                <a:gd name="T40" fmla="*/ 58 w 82"/>
                <a:gd name="T41" fmla="*/ 21 h 63"/>
                <a:gd name="T42" fmla="*/ 74 w 82"/>
                <a:gd name="T43" fmla="*/ 21 h 63"/>
                <a:gd name="T44" fmla="*/ 66 w 82"/>
                <a:gd name="T45" fmla="*/ 8 h 63"/>
                <a:gd name="T46" fmla="*/ 73 w 82"/>
                <a:gd name="T47" fmla="*/ 24 h 63"/>
                <a:gd name="T48" fmla="*/ 73 w 82"/>
                <a:gd name="T49" fmla="*/ 24 h 63"/>
                <a:gd name="T50" fmla="*/ 56 w 82"/>
                <a:gd name="T51" fmla="*/ 24 h 63"/>
                <a:gd name="T52" fmla="*/ 47 w 82"/>
                <a:gd name="T53" fmla="*/ 50 h 63"/>
                <a:gd name="T54" fmla="*/ 73 w 82"/>
                <a:gd name="T55" fmla="*/ 24 h 63"/>
                <a:gd name="T56" fmla="*/ 36 w 82"/>
                <a:gd name="T57" fmla="*/ 50 h 63"/>
                <a:gd name="T58" fmla="*/ 36 w 82"/>
                <a:gd name="T59" fmla="*/ 50 h 63"/>
                <a:gd name="T60" fmla="*/ 26 w 82"/>
                <a:gd name="T61" fmla="*/ 24 h 63"/>
                <a:gd name="T62" fmla="*/ 10 w 82"/>
                <a:gd name="T63" fmla="*/ 24 h 63"/>
                <a:gd name="T64" fmla="*/ 36 w 82"/>
                <a:gd name="T65" fmla="*/ 50 h 63"/>
                <a:gd name="T66" fmla="*/ 63 w 82"/>
                <a:gd name="T67" fmla="*/ 6 h 63"/>
                <a:gd name="T68" fmla="*/ 63 w 82"/>
                <a:gd name="T69" fmla="*/ 6 h 63"/>
                <a:gd name="T70" fmla="*/ 46 w 82"/>
                <a:gd name="T71" fmla="*/ 6 h 63"/>
                <a:gd name="T72" fmla="*/ 55 w 82"/>
                <a:gd name="T73" fmla="*/ 19 h 63"/>
                <a:gd name="T74" fmla="*/ 63 w 82"/>
                <a:gd name="T75" fmla="*/ 6 h 63"/>
                <a:gd name="T76" fmla="*/ 37 w 82"/>
                <a:gd name="T77" fmla="*/ 6 h 63"/>
                <a:gd name="T78" fmla="*/ 37 w 82"/>
                <a:gd name="T79" fmla="*/ 6 h 63"/>
                <a:gd name="T80" fmla="*/ 20 w 82"/>
                <a:gd name="T81" fmla="*/ 6 h 63"/>
                <a:gd name="T82" fmla="*/ 28 w 82"/>
                <a:gd name="T83" fmla="*/ 19 h 63"/>
                <a:gd name="T84" fmla="*/ 37 w 82"/>
                <a:gd name="T85" fmla="*/ 6 h 63"/>
                <a:gd name="T86" fmla="*/ 31 w 82"/>
                <a:gd name="T87" fmla="*/ 21 h 63"/>
                <a:gd name="T88" fmla="*/ 31 w 82"/>
                <a:gd name="T89" fmla="*/ 21 h 63"/>
                <a:gd name="T90" fmla="*/ 52 w 82"/>
                <a:gd name="T91" fmla="*/ 21 h 63"/>
                <a:gd name="T92" fmla="*/ 41 w 82"/>
                <a:gd name="T93" fmla="*/ 6 h 63"/>
                <a:gd name="T94" fmla="*/ 31 w 82"/>
                <a:gd name="T95" fmla="*/ 21 h 63"/>
                <a:gd name="T96" fmla="*/ 52 w 82"/>
                <a:gd name="T97" fmla="*/ 24 h 63"/>
                <a:gd name="T98" fmla="*/ 52 w 82"/>
                <a:gd name="T99" fmla="*/ 24 h 63"/>
                <a:gd name="T100" fmla="*/ 30 w 82"/>
                <a:gd name="T101" fmla="*/ 24 h 63"/>
                <a:gd name="T102" fmla="*/ 41 w 82"/>
                <a:gd name="T103" fmla="*/ 55 h 63"/>
                <a:gd name="T104" fmla="*/ 52 w 82"/>
                <a:gd name="T105"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63">
                  <a:moveTo>
                    <a:pt x="1" y="21"/>
                  </a:moveTo>
                  <a:cubicBezTo>
                    <a:pt x="13" y="1"/>
                    <a:pt x="13" y="1"/>
                    <a:pt x="13" y="1"/>
                  </a:cubicBezTo>
                  <a:cubicBezTo>
                    <a:pt x="14" y="0"/>
                    <a:pt x="15" y="0"/>
                    <a:pt x="16" y="0"/>
                  </a:cubicBezTo>
                  <a:cubicBezTo>
                    <a:pt x="67" y="0"/>
                    <a:pt x="67" y="0"/>
                    <a:pt x="67" y="0"/>
                  </a:cubicBezTo>
                  <a:cubicBezTo>
                    <a:pt x="68" y="0"/>
                    <a:pt x="69" y="0"/>
                    <a:pt x="70" y="1"/>
                  </a:cubicBezTo>
                  <a:cubicBezTo>
                    <a:pt x="81" y="21"/>
                    <a:pt x="81" y="21"/>
                    <a:pt x="81" y="21"/>
                  </a:cubicBezTo>
                  <a:cubicBezTo>
                    <a:pt x="82" y="22"/>
                    <a:pt x="82" y="24"/>
                    <a:pt x="81" y="25"/>
                  </a:cubicBezTo>
                  <a:cubicBezTo>
                    <a:pt x="81" y="25"/>
                    <a:pt x="81" y="25"/>
                    <a:pt x="81" y="25"/>
                  </a:cubicBezTo>
                  <a:cubicBezTo>
                    <a:pt x="44" y="62"/>
                    <a:pt x="44" y="62"/>
                    <a:pt x="44" y="62"/>
                  </a:cubicBezTo>
                  <a:cubicBezTo>
                    <a:pt x="42" y="63"/>
                    <a:pt x="40" y="63"/>
                    <a:pt x="39" y="62"/>
                  </a:cubicBezTo>
                  <a:cubicBezTo>
                    <a:pt x="39" y="62"/>
                    <a:pt x="39" y="62"/>
                    <a:pt x="39" y="62"/>
                  </a:cubicBezTo>
                  <a:cubicBezTo>
                    <a:pt x="2" y="25"/>
                    <a:pt x="2" y="25"/>
                    <a:pt x="2" y="25"/>
                  </a:cubicBezTo>
                  <a:cubicBezTo>
                    <a:pt x="1" y="24"/>
                    <a:pt x="0" y="22"/>
                    <a:pt x="1" y="21"/>
                  </a:cubicBezTo>
                  <a:close/>
                  <a:moveTo>
                    <a:pt x="9" y="21"/>
                  </a:moveTo>
                  <a:cubicBezTo>
                    <a:pt x="9" y="21"/>
                    <a:pt x="9" y="21"/>
                    <a:pt x="9" y="21"/>
                  </a:cubicBezTo>
                  <a:cubicBezTo>
                    <a:pt x="24" y="21"/>
                    <a:pt x="24" y="21"/>
                    <a:pt x="24" y="21"/>
                  </a:cubicBezTo>
                  <a:cubicBezTo>
                    <a:pt x="16" y="8"/>
                    <a:pt x="16" y="8"/>
                    <a:pt x="16" y="8"/>
                  </a:cubicBezTo>
                  <a:cubicBezTo>
                    <a:pt x="9" y="21"/>
                    <a:pt x="9" y="21"/>
                    <a:pt x="9" y="21"/>
                  </a:cubicBezTo>
                  <a:close/>
                  <a:moveTo>
                    <a:pt x="66" y="8"/>
                  </a:moveTo>
                  <a:cubicBezTo>
                    <a:pt x="66" y="8"/>
                    <a:pt x="66" y="8"/>
                    <a:pt x="66" y="8"/>
                  </a:cubicBezTo>
                  <a:cubicBezTo>
                    <a:pt x="58" y="21"/>
                    <a:pt x="58" y="21"/>
                    <a:pt x="58" y="21"/>
                  </a:cubicBezTo>
                  <a:cubicBezTo>
                    <a:pt x="74" y="21"/>
                    <a:pt x="74" y="21"/>
                    <a:pt x="74" y="21"/>
                  </a:cubicBezTo>
                  <a:cubicBezTo>
                    <a:pt x="66" y="8"/>
                    <a:pt x="66" y="8"/>
                    <a:pt x="66" y="8"/>
                  </a:cubicBezTo>
                  <a:close/>
                  <a:moveTo>
                    <a:pt x="73" y="24"/>
                  </a:moveTo>
                  <a:cubicBezTo>
                    <a:pt x="73" y="24"/>
                    <a:pt x="73" y="24"/>
                    <a:pt x="73" y="24"/>
                  </a:cubicBezTo>
                  <a:cubicBezTo>
                    <a:pt x="56" y="24"/>
                    <a:pt x="56" y="24"/>
                    <a:pt x="56" y="24"/>
                  </a:cubicBezTo>
                  <a:cubicBezTo>
                    <a:pt x="47" y="50"/>
                    <a:pt x="47" y="50"/>
                    <a:pt x="47" y="50"/>
                  </a:cubicBezTo>
                  <a:cubicBezTo>
                    <a:pt x="73" y="24"/>
                    <a:pt x="73" y="24"/>
                    <a:pt x="73" y="24"/>
                  </a:cubicBezTo>
                  <a:close/>
                  <a:moveTo>
                    <a:pt x="36" y="50"/>
                  </a:moveTo>
                  <a:cubicBezTo>
                    <a:pt x="36" y="50"/>
                    <a:pt x="36" y="50"/>
                    <a:pt x="36" y="50"/>
                  </a:cubicBezTo>
                  <a:cubicBezTo>
                    <a:pt x="26" y="24"/>
                    <a:pt x="26" y="24"/>
                    <a:pt x="26" y="24"/>
                  </a:cubicBezTo>
                  <a:cubicBezTo>
                    <a:pt x="10" y="24"/>
                    <a:pt x="10" y="24"/>
                    <a:pt x="10" y="24"/>
                  </a:cubicBezTo>
                  <a:cubicBezTo>
                    <a:pt x="36" y="50"/>
                    <a:pt x="36" y="50"/>
                    <a:pt x="36" y="50"/>
                  </a:cubicBezTo>
                  <a:close/>
                  <a:moveTo>
                    <a:pt x="63" y="6"/>
                  </a:moveTo>
                  <a:cubicBezTo>
                    <a:pt x="63" y="6"/>
                    <a:pt x="63" y="6"/>
                    <a:pt x="63" y="6"/>
                  </a:cubicBezTo>
                  <a:cubicBezTo>
                    <a:pt x="46" y="6"/>
                    <a:pt x="46" y="6"/>
                    <a:pt x="46" y="6"/>
                  </a:cubicBezTo>
                  <a:cubicBezTo>
                    <a:pt x="55" y="19"/>
                    <a:pt x="55" y="19"/>
                    <a:pt x="55" y="19"/>
                  </a:cubicBezTo>
                  <a:cubicBezTo>
                    <a:pt x="63" y="6"/>
                    <a:pt x="63" y="6"/>
                    <a:pt x="63" y="6"/>
                  </a:cubicBezTo>
                  <a:close/>
                  <a:moveTo>
                    <a:pt x="37" y="6"/>
                  </a:moveTo>
                  <a:cubicBezTo>
                    <a:pt x="37" y="6"/>
                    <a:pt x="37" y="6"/>
                    <a:pt x="37" y="6"/>
                  </a:cubicBezTo>
                  <a:cubicBezTo>
                    <a:pt x="20" y="6"/>
                    <a:pt x="20" y="6"/>
                    <a:pt x="20" y="6"/>
                  </a:cubicBezTo>
                  <a:cubicBezTo>
                    <a:pt x="28" y="19"/>
                    <a:pt x="28" y="19"/>
                    <a:pt x="28" y="19"/>
                  </a:cubicBezTo>
                  <a:cubicBezTo>
                    <a:pt x="37" y="6"/>
                    <a:pt x="37" y="6"/>
                    <a:pt x="37" y="6"/>
                  </a:cubicBezTo>
                  <a:close/>
                  <a:moveTo>
                    <a:pt x="31" y="21"/>
                  </a:moveTo>
                  <a:cubicBezTo>
                    <a:pt x="31" y="21"/>
                    <a:pt x="31" y="21"/>
                    <a:pt x="31" y="21"/>
                  </a:cubicBezTo>
                  <a:cubicBezTo>
                    <a:pt x="52" y="21"/>
                    <a:pt x="52" y="21"/>
                    <a:pt x="52" y="21"/>
                  </a:cubicBezTo>
                  <a:cubicBezTo>
                    <a:pt x="41" y="6"/>
                    <a:pt x="41" y="6"/>
                    <a:pt x="41" y="6"/>
                  </a:cubicBezTo>
                  <a:cubicBezTo>
                    <a:pt x="31" y="21"/>
                    <a:pt x="31" y="21"/>
                    <a:pt x="31" y="21"/>
                  </a:cubicBezTo>
                  <a:close/>
                  <a:moveTo>
                    <a:pt x="52" y="24"/>
                  </a:moveTo>
                  <a:cubicBezTo>
                    <a:pt x="52" y="24"/>
                    <a:pt x="52" y="24"/>
                    <a:pt x="52" y="24"/>
                  </a:cubicBezTo>
                  <a:cubicBezTo>
                    <a:pt x="30" y="24"/>
                    <a:pt x="30" y="24"/>
                    <a:pt x="30" y="24"/>
                  </a:cubicBezTo>
                  <a:cubicBezTo>
                    <a:pt x="41" y="55"/>
                    <a:pt x="41" y="55"/>
                    <a:pt x="41" y="55"/>
                  </a:cubicBezTo>
                  <a:cubicBezTo>
                    <a:pt x="52" y="24"/>
                    <a:pt x="52" y="24"/>
                    <a:pt x="52"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lumMod val="50000"/>
                    <a:lumOff val="50000"/>
                  </a:srgbClr>
                </a:solidFill>
                <a:latin typeface="Calibri"/>
                <a:ea typeface="宋体" pitchFamily="2" charset="-122"/>
              </a:endParaRPr>
            </a:p>
          </p:txBody>
        </p:sp>
      </p:grpSp>
      <p:sp>
        <p:nvSpPr>
          <p:cNvPr id="17" name="文本框 16"/>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18" name="文本框 17"/>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19" name="组合 18"/>
          <p:cNvGrpSpPr/>
          <p:nvPr/>
        </p:nvGrpSpPr>
        <p:grpSpPr>
          <a:xfrm>
            <a:off x="8155466" y="2248657"/>
            <a:ext cx="3436809" cy="630719"/>
            <a:chOff x="5907994" y="1728950"/>
            <a:chExt cx="3436809" cy="630719"/>
          </a:xfrm>
        </p:grpSpPr>
        <p:sp>
          <p:nvSpPr>
            <p:cNvPr id="20" name="矩形 19"/>
            <p:cNvSpPr/>
            <p:nvPr/>
          </p:nvSpPr>
          <p:spPr>
            <a:xfrm>
              <a:off x="5907994" y="2064203"/>
              <a:ext cx="3436809" cy="29546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21" name="矩形 20"/>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2" name="组合 21"/>
          <p:cNvGrpSpPr/>
          <p:nvPr/>
        </p:nvGrpSpPr>
        <p:grpSpPr>
          <a:xfrm>
            <a:off x="8155466" y="3366053"/>
            <a:ext cx="3436809" cy="630719"/>
            <a:chOff x="5907994" y="1728950"/>
            <a:chExt cx="3436809" cy="630719"/>
          </a:xfrm>
        </p:grpSpPr>
        <p:sp>
          <p:nvSpPr>
            <p:cNvPr id="23" name="矩形 22"/>
            <p:cNvSpPr/>
            <p:nvPr/>
          </p:nvSpPr>
          <p:spPr>
            <a:xfrm>
              <a:off x="5907994" y="2064203"/>
              <a:ext cx="3436809" cy="29546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24" name="矩形 23"/>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5" name="组合 24"/>
          <p:cNvGrpSpPr/>
          <p:nvPr/>
        </p:nvGrpSpPr>
        <p:grpSpPr>
          <a:xfrm>
            <a:off x="8155466" y="4483448"/>
            <a:ext cx="3436809" cy="630719"/>
            <a:chOff x="5907994" y="1728950"/>
            <a:chExt cx="3436809" cy="630719"/>
          </a:xfrm>
        </p:grpSpPr>
        <p:sp>
          <p:nvSpPr>
            <p:cNvPr id="26" name="矩形 25"/>
            <p:cNvSpPr/>
            <p:nvPr/>
          </p:nvSpPr>
          <p:spPr>
            <a:xfrm>
              <a:off x="5907994" y="2064203"/>
              <a:ext cx="3436809" cy="29546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27" name="矩形 26"/>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8" name="组合 27"/>
          <p:cNvGrpSpPr/>
          <p:nvPr/>
        </p:nvGrpSpPr>
        <p:grpSpPr>
          <a:xfrm>
            <a:off x="599725" y="2248657"/>
            <a:ext cx="3436809" cy="603724"/>
            <a:chOff x="5907994" y="1728950"/>
            <a:chExt cx="3436809" cy="603724"/>
          </a:xfrm>
        </p:grpSpPr>
        <p:sp>
          <p:nvSpPr>
            <p:cNvPr id="29" name="矩形 28"/>
            <p:cNvSpPr/>
            <p:nvPr/>
          </p:nvSpPr>
          <p:spPr>
            <a:xfrm>
              <a:off x="5907994" y="2064203"/>
              <a:ext cx="3436809" cy="26847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30" name="矩形 29"/>
            <p:cNvSpPr/>
            <p:nvPr/>
          </p:nvSpPr>
          <p:spPr>
            <a:xfrm>
              <a:off x="710282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1" name="组合 30"/>
          <p:cNvGrpSpPr/>
          <p:nvPr/>
        </p:nvGrpSpPr>
        <p:grpSpPr>
          <a:xfrm>
            <a:off x="599725" y="3366053"/>
            <a:ext cx="3436809" cy="630719"/>
            <a:chOff x="5907994" y="1728950"/>
            <a:chExt cx="3436809" cy="630719"/>
          </a:xfrm>
        </p:grpSpPr>
        <p:sp>
          <p:nvSpPr>
            <p:cNvPr id="32" name="矩形 31"/>
            <p:cNvSpPr/>
            <p:nvPr/>
          </p:nvSpPr>
          <p:spPr>
            <a:xfrm>
              <a:off x="5907994" y="2064203"/>
              <a:ext cx="3436809" cy="2954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33" name="矩形 32"/>
            <p:cNvSpPr/>
            <p:nvPr/>
          </p:nvSpPr>
          <p:spPr>
            <a:xfrm>
              <a:off x="710282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4" name="组合 33"/>
          <p:cNvGrpSpPr/>
          <p:nvPr/>
        </p:nvGrpSpPr>
        <p:grpSpPr>
          <a:xfrm>
            <a:off x="599725" y="4483448"/>
            <a:ext cx="3436809" cy="630719"/>
            <a:chOff x="5907994" y="1728950"/>
            <a:chExt cx="3436809" cy="630719"/>
          </a:xfrm>
        </p:grpSpPr>
        <p:sp>
          <p:nvSpPr>
            <p:cNvPr id="35" name="矩形 34"/>
            <p:cNvSpPr/>
            <p:nvPr/>
          </p:nvSpPr>
          <p:spPr>
            <a:xfrm>
              <a:off x="5907994" y="2064203"/>
              <a:ext cx="3436809" cy="29546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a:t>
              </a:r>
            </a:p>
          </p:txBody>
        </p:sp>
        <p:sp>
          <p:nvSpPr>
            <p:cNvPr id="36" name="矩形 35"/>
            <p:cNvSpPr/>
            <p:nvPr/>
          </p:nvSpPr>
          <p:spPr>
            <a:xfrm>
              <a:off x="710282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par>
                          <p:cTn id="19" fill="hold">
                            <p:stCondLst>
                              <p:cond delay="2500"/>
                            </p:stCondLst>
                            <p:childTnLst>
                              <p:par>
                                <p:cTn id="20" presetID="2" presetClass="entr" presetSubtype="9"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1+#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559300" y="2144237"/>
            <a:ext cx="3073400" cy="3074352"/>
            <a:chOff x="3452814" y="1439511"/>
            <a:chExt cx="2241550" cy="2242243"/>
          </a:xfrm>
        </p:grpSpPr>
        <p:sp>
          <p:nvSpPr>
            <p:cNvPr id="18" name="Freeform 22"/>
            <p:cNvSpPr/>
            <p:nvPr/>
          </p:nvSpPr>
          <p:spPr bwMode="auto">
            <a:xfrm>
              <a:off x="4625975" y="1439512"/>
              <a:ext cx="1068388" cy="1281508"/>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EF93A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nvGrpSpPr>
            <p:cNvPr id="19" name="组合 18"/>
            <p:cNvGrpSpPr/>
            <p:nvPr/>
          </p:nvGrpSpPr>
          <p:grpSpPr>
            <a:xfrm>
              <a:off x="5054600" y="1734877"/>
              <a:ext cx="292100" cy="401762"/>
              <a:chOff x="5054600" y="1884362"/>
              <a:chExt cx="292100" cy="401638"/>
            </a:xfrm>
            <a:solidFill>
              <a:srgbClr val="F8F8F8"/>
            </a:solidFill>
          </p:grpSpPr>
          <p:sp>
            <p:nvSpPr>
              <p:cNvPr id="20"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sp>
            <p:nvSpPr>
              <p:cNvPr id="21"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grpSp>
        <p:sp>
          <p:nvSpPr>
            <p:cNvPr id="22" name="Freeform 23"/>
            <p:cNvSpPr/>
            <p:nvPr/>
          </p:nvSpPr>
          <p:spPr bwMode="auto">
            <a:xfrm>
              <a:off x="4413251" y="2613037"/>
              <a:ext cx="1281113" cy="106871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A8D2C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nvGrpSpPr>
            <p:cNvPr id="23" name="组合 22"/>
            <p:cNvGrpSpPr/>
            <p:nvPr/>
          </p:nvGrpSpPr>
          <p:grpSpPr>
            <a:xfrm>
              <a:off x="4986339" y="3010034"/>
              <a:ext cx="434975" cy="427169"/>
              <a:chOff x="4986338" y="3159125"/>
              <a:chExt cx="434975" cy="427037"/>
            </a:xfrm>
            <a:solidFill>
              <a:srgbClr val="F8F8F8"/>
            </a:solidFill>
          </p:grpSpPr>
          <p:sp>
            <p:nvSpPr>
              <p:cNvPr id="24"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sp>
            <p:nvSpPr>
              <p:cNvPr id="25"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grpSp>
        <p:sp>
          <p:nvSpPr>
            <p:cNvPr id="26" name="Freeform 24"/>
            <p:cNvSpPr/>
            <p:nvPr/>
          </p:nvSpPr>
          <p:spPr bwMode="auto">
            <a:xfrm>
              <a:off x="3452814" y="2398657"/>
              <a:ext cx="1068387" cy="1283096"/>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9EBB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nvGrpSpPr>
            <p:cNvPr id="27" name="组合 26"/>
            <p:cNvGrpSpPr/>
            <p:nvPr/>
          </p:nvGrpSpPr>
          <p:grpSpPr>
            <a:xfrm>
              <a:off x="3802063" y="2916342"/>
              <a:ext cx="352424" cy="479573"/>
              <a:chOff x="3802063" y="3065462"/>
              <a:chExt cx="352424" cy="479425"/>
            </a:xfrm>
            <a:solidFill>
              <a:srgbClr val="F8F8F8"/>
            </a:solidFill>
          </p:grpSpPr>
          <p:sp>
            <p:nvSpPr>
              <p:cNvPr id="28"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sp>
            <p:nvSpPr>
              <p:cNvPr id="29"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sp>
            <p:nvSpPr>
              <p:cNvPr id="30"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sp>
            <p:nvSpPr>
              <p:cNvPr id="31"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latin typeface="Calibri"/>
                  <a:ea typeface="宋体" pitchFamily="2" charset="-122"/>
                </a:endParaRPr>
              </a:p>
            </p:txBody>
          </p:sp>
        </p:grpSp>
        <p:sp>
          <p:nvSpPr>
            <p:cNvPr id="32" name="Freeform 25"/>
            <p:cNvSpPr/>
            <p:nvPr/>
          </p:nvSpPr>
          <p:spPr bwMode="auto">
            <a:xfrm>
              <a:off x="3452814" y="1439511"/>
              <a:ext cx="1277937" cy="106871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B386B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33" name="Freeform 34"/>
            <p:cNvSpPr>
              <a:spLocks noEditPoints="1"/>
            </p:cNvSpPr>
            <p:nvPr/>
          </p:nvSpPr>
          <p:spPr bwMode="auto">
            <a:xfrm>
              <a:off x="3730626" y="1734878"/>
              <a:ext cx="415925" cy="39064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p>
              <a:endParaRPr lang="zh-CN" altLang="en-US">
                <a:solidFill>
                  <a:prstClr val="black"/>
                </a:solidFill>
                <a:latin typeface="Calibri"/>
                <a:ea typeface="宋体" pitchFamily="2" charset="-122"/>
              </a:endParaRPr>
            </a:p>
          </p:txBody>
        </p:sp>
      </p:grpSp>
      <p:sp>
        <p:nvSpPr>
          <p:cNvPr id="35" name="文本框 34"/>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6" name="文本框 35"/>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37" name="组合 36"/>
          <p:cNvGrpSpPr/>
          <p:nvPr/>
        </p:nvGrpSpPr>
        <p:grpSpPr>
          <a:xfrm>
            <a:off x="8017554" y="4071945"/>
            <a:ext cx="2454288" cy="1036984"/>
            <a:chOff x="5907995" y="1728950"/>
            <a:chExt cx="2454288" cy="1036984"/>
          </a:xfrm>
        </p:grpSpPr>
        <p:sp>
          <p:nvSpPr>
            <p:cNvPr id="38" name="矩形 37"/>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9" name="矩形 3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0" name="组合 39"/>
          <p:cNvGrpSpPr/>
          <p:nvPr/>
        </p:nvGrpSpPr>
        <p:grpSpPr>
          <a:xfrm>
            <a:off x="8017554" y="2298532"/>
            <a:ext cx="2454288" cy="1036984"/>
            <a:chOff x="5907995" y="1728950"/>
            <a:chExt cx="2454288" cy="1036984"/>
          </a:xfrm>
        </p:grpSpPr>
        <p:sp>
          <p:nvSpPr>
            <p:cNvPr id="41" name="矩形 40"/>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2" name="矩形 4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3" name="组合 42"/>
          <p:cNvGrpSpPr/>
          <p:nvPr/>
        </p:nvGrpSpPr>
        <p:grpSpPr>
          <a:xfrm>
            <a:off x="1742665" y="4071945"/>
            <a:ext cx="2454288" cy="1036984"/>
            <a:chOff x="5907995" y="1728950"/>
            <a:chExt cx="2454288" cy="1036984"/>
          </a:xfrm>
        </p:grpSpPr>
        <p:sp>
          <p:nvSpPr>
            <p:cNvPr id="44" name="矩形 43"/>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5" name="矩形 44"/>
            <p:cNvSpPr/>
            <p:nvPr/>
          </p:nvSpPr>
          <p:spPr>
            <a:xfrm>
              <a:off x="612030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6" name="组合 45"/>
          <p:cNvGrpSpPr/>
          <p:nvPr/>
        </p:nvGrpSpPr>
        <p:grpSpPr>
          <a:xfrm>
            <a:off x="1742665" y="2298532"/>
            <a:ext cx="2454288" cy="1036984"/>
            <a:chOff x="5907995" y="1728950"/>
            <a:chExt cx="2454288" cy="1036984"/>
          </a:xfrm>
        </p:grpSpPr>
        <p:sp>
          <p:nvSpPr>
            <p:cNvPr id="47" name="矩形 46"/>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8" name="矩形 47"/>
            <p:cNvSpPr/>
            <p:nvPr/>
          </p:nvSpPr>
          <p:spPr>
            <a:xfrm>
              <a:off x="612030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 calcmode="lin" valueType="num">
                                      <p:cBhvr>
                                        <p:cTn id="26" dur="1000" fill="hold"/>
                                        <p:tgtEl>
                                          <p:spTgt spid="37"/>
                                        </p:tgtEl>
                                        <p:attrNameLst>
                                          <p:attrName>style.rotation</p:attrName>
                                        </p:attrNameLst>
                                      </p:cBhvr>
                                      <p:tavLst>
                                        <p:tav tm="0">
                                          <p:val>
                                            <p:fltVal val="90"/>
                                          </p:val>
                                        </p:tav>
                                        <p:tav tm="100000">
                                          <p:val>
                                            <p:fltVal val="0"/>
                                          </p:val>
                                        </p:tav>
                                      </p:tavLst>
                                    </p:anim>
                                    <p:animEffect transition="in" filter="fade">
                                      <p:cBhvr>
                                        <p:cTn id="27" dur="1000"/>
                                        <p:tgtEl>
                                          <p:spTgt spid="37"/>
                                        </p:tgtEl>
                                      </p:cBhvr>
                                    </p:animEffect>
                                  </p:childTnLst>
                                </p:cTn>
                              </p:par>
                              <p:par>
                                <p:cTn id="28" presetID="31"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fltVal val="0"/>
                                          </p:val>
                                        </p:tav>
                                        <p:tav tm="100000">
                                          <p:val>
                                            <p:strVal val="#ppt_w"/>
                                          </p:val>
                                        </p:tav>
                                      </p:tavLst>
                                    </p:anim>
                                    <p:anim calcmode="lin" valueType="num">
                                      <p:cBhvr>
                                        <p:cTn id="31" dur="1000" fill="hold"/>
                                        <p:tgtEl>
                                          <p:spTgt spid="40"/>
                                        </p:tgtEl>
                                        <p:attrNameLst>
                                          <p:attrName>ppt_h</p:attrName>
                                        </p:attrNameLst>
                                      </p:cBhvr>
                                      <p:tavLst>
                                        <p:tav tm="0">
                                          <p:val>
                                            <p:fltVal val="0"/>
                                          </p:val>
                                        </p:tav>
                                        <p:tav tm="100000">
                                          <p:val>
                                            <p:strVal val="#ppt_h"/>
                                          </p:val>
                                        </p:tav>
                                      </p:tavLst>
                                    </p:anim>
                                    <p:anim calcmode="lin" valueType="num">
                                      <p:cBhvr>
                                        <p:cTn id="32" dur="1000" fill="hold"/>
                                        <p:tgtEl>
                                          <p:spTgt spid="40"/>
                                        </p:tgtEl>
                                        <p:attrNameLst>
                                          <p:attrName>style.rotation</p:attrName>
                                        </p:attrNameLst>
                                      </p:cBhvr>
                                      <p:tavLst>
                                        <p:tav tm="0">
                                          <p:val>
                                            <p:fltVal val="90"/>
                                          </p:val>
                                        </p:tav>
                                        <p:tav tm="100000">
                                          <p:val>
                                            <p:fltVal val="0"/>
                                          </p:val>
                                        </p:tav>
                                      </p:tavLst>
                                    </p:anim>
                                    <p:animEffect transition="in" filter="fade">
                                      <p:cBhvr>
                                        <p:cTn id="33" dur="1000"/>
                                        <p:tgtEl>
                                          <p:spTgt spid="40"/>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 calcmode="lin" valueType="num">
                                      <p:cBhvr>
                                        <p:cTn id="38" dur="1000" fill="hold"/>
                                        <p:tgtEl>
                                          <p:spTgt spid="43"/>
                                        </p:tgtEl>
                                        <p:attrNameLst>
                                          <p:attrName>style.rotation</p:attrName>
                                        </p:attrNameLst>
                                      </p:cBhvr>
                                      <p:tavLst>
                                        <p:tav tm="0">
                                          <p:val>
                                            <p:fltVal val="90"/>
                                          </p:val>
                                        </p:tav>
                                        <p:tav tm="100000">
                                          <p:val>
                                            <p:fltVal val="0"/>
                                          </p:val>
                                        </p:tav>
                                      </p:tavLst>
                                    </p:anim>
                                    <p:animEffect transition="in" filter="fade">
                                      <p:cBhvr>
                                        <p:cTn id="39" dur="1000"/>
                                        <p:tgtEl>
                                          <p:spTgt spid="43"/>
                                        </p:tgtEl>
                                      </p:cBhvr>
                                    </p:animEffect>
                                  </p:childTnLst>
                                </p:cTn>
                              </p:par>
                              <p:par>
                                <p:cTn id="40" presetID="31"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1000" fill="hold"/>
                                        <p:tgtEl>
                                          <p:spTgt spid="46"/>
                                        </p:tgtEl>
                                        <p:attrNameLst>
                                          <p:attrName>ppt_w</p:attrName>
                                        </p:attrNameLst>
                                      </p:cBhvr>
                                      <p:tavLst>
                                        <p:tav tm="0">
                                          <p:val>
                                            <p:fltVal val="0"/>
                                          </p:val>
                                        </p:tav>
                                        <p:tav tm="100000">
                                          <p:val>
                                            <p:strVal val="#ppt_w"/>
                                          </p:val>
                                        </p:tav>
                                      </p:tavLst>
                                    </p:anim>
                                    <p:anim calcmode="lin" valueType="num">
                                      <p:cBhvr>
                                        <p:cTn id="43" dur="1000" fill="hold"/>
                                        <p:tgtEl>
                                          <p:spTgt spid="46"/>
                                        </p:tgtEl>
                                        <p:attrNameLst>
                                          <p:attrName>ppt_h</p:attrName>
                                        </p:attrNameLst>
                                      </p:cBhvr>
                                      <p:tavLst>
                                        <p:tav tm="0">
                                          <p:val>
                                            <p:fltVal val="0"/>
                                          </p:val>
                                        </p:tav>
                                        <p:tav tm="100000">
                                          <p:val>
                                            <p:strVal val="#ppt_h"/>
                                          </p:val>
                                        </p:tav>
                                      </p:tavLst>
                                    </p:anim>
                                    <p:anim calcmode="lin" valueType="num">
                                      <p:cBhvr>
                                        <p:cTn id="44" dur="1000" fill="hold"/>
                                        <p:tgtEl>
                                          <p:spTgt spid="46"/>
                                        </p:tgtEl>
                                        <p:attrNameLst>
                                          <p:attrName>style.rotation</p:attrName>
                                        </p:attrNameLst>
                                      </p:cBhvr>
                                      <p:tavLst>
                                        <p:tav tm="0">
                                          <p:val>
                                            <p:fltVal val="90"/>
                                          </p:val>
                                        </p:tav>
                                        <p:tav tm="100000">
                                          <p:val>
                                            <p:fltVal val="0"/>
                                          </p:val>
                                        </p:tav>
                                      </p:tavLst>
                                    </p:anim>
                                    <p:animEffect transition="in" filter="fade">
                                      <p:cBhvr>
                                        <p:cTn id="4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72199" y="2340886"/>
            <a:ext cx="9447602" cy="2545084"/>
            <a:chOff x="755650" y="1842388"/>
            <a:chExt cx="7632701" cy="2056169"/>
          </a:xfrm>
        </p:grpSpPr>
        <p:sp>
          <p:nvSpPr>
            <p:cNvPr id="2" name="Freeform 11"/>
            <p:cNvSpPr/>
            <p:nvPr/>
          </p:nvSpPr>
          <p:spPr bwMode="auto">
            <a:xfrm>
              <a:off x="755650" y="2642735"/>
              <a:ext cx="2085975" cy="503393"/>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a:noFill/>
            </a:ln>
          </p:spPr>
          <p:txBody>
            <a:bodyPr/>
            <a:lstStyle/>
            <a:p>
              <a:endParaRPr lang="zh-CN" altLang="en-US">
                <a:solidFill>
                  <a:prstClr val="white">
                    <a:lumMod val="50000"/>
                  </a:prstClr>
                </a:solidFill>
              </a:endParaRPr>
            </a:p>
          </p:txBody>
        </p:sp>
        <p:sp>
          <p:nvSpPr>
            <p:cNvPr id="3" name="Freeform 12"/>
            <p:cNvSpPr/>
            <p:nvPr/>
          </p:nvSpPr>
          <p:spPr bwMode="auto">
            <a:xfrm>
              <a:off x="2622550" y="2722134"/>
              <a:ext cx="2089150" cy="503393"/>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2"/>
            </a:solidFill>
            <a:ln>
              <a:noFill/>
            </a:ln>
          </p:spPr>
          <p:txBody>
            <a:bodyPr/>
            <a:lstStyle/>
            <a:p>
              <a:endParaRPr lang="zh-CN" altLang="en-US">
                <a:solidFill>
                  <a:prstClr val="white">
                    <a:lumMod val="50000"/>
                  </a:prstClr>
                </a:solidFill>
              </a:endParaRPr>
            </a:p>
          </p:txBody>
        </p:sp>
        <p:sp>
          <p:nvSpPr>
            <p:cNvPr id="4" name="Freeform 13"/>
            <p:cNvSpPr/>
            <p:nvPr/>
          </p:nvSpPr>
          <p:spPr bwMode="auto">
            <a:xfrm>
              <a:off x="4433889" y="2642735"/>
              <a:ext cx="2084387" cy="503393"/>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3"/>
            </a:solidFill>
            <a:ln>
              <a:noFill/>
            </a:ln>
          </p:spPr>
          <p:txBody>
            <a:bodyPr/>
            <a:lstStyle/>
            <a:p>
              <a:endParaRPr lang="zh-CN" altLang="en-US">
                <a:solidFill>
                  <a:prstClr val="white">
                    <a:lumMod val="50000"/>
                  </a:prstClr>
                </a:solidFill>
              </a:endParaRPr>
            </a:p>
          </p:txBody>
        </p:sp>
        <p:sp>
          <p:nvSpPr>
            <p:cNvPr id="5" name="Freeform 14"/>
            <p:cNvSpPr/>
            <p:nvPr/>
          </p:nvSpPr>
          <p:spPr bwMode="auto">
            <a:xfrm>
              <a:off x="6302376" y="2722134"/>
              <a:ext cx="2085975" cy="503393"/>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4"/>
            </a:solidFill>
            <a:ln>
              <a:noFill/>
            </a:ln>
          </p:spPr>
          <p:txBody>
            <a:bodyPr/>
            <a:lstStyle/>
            <a:p>
              <a:endParaRPr lang="zh-CN" altLang="en-US">
                <a:solidFill>
                  <a:prstClr val="white">
                    <a:lumMod val="50000"/>
                  </a:prstClr>
                </a:solidFill>
              </a:endParaRPr>
            </a:p>
          </p:txBody>
        </p:sp>
        <p:grpSp>
          <p:nvGrpSpPr>
            <p:cNvPr id="6" name="Group 15"/>
            <p:cNvGrpSpPr/>
            <p:nvPr/>
          </p:nvGrpSpPr>
          <p:grpSpPr bwMode="auto">
            <a:xfrm>
              <a:off x="4611688" y="2841234"/>
              <a:ext cx="152400" cy="190559"/>
              <a:chOff x="0" y="0"/>
              <a:chExt cx="96" cy="120"/>
            </a:xfrm>
            <a:solidFill>
              <a:srgbClr val="F8F8F8"/>
            </a:solidFill>
          </p:grpSpPr>
          <p:sp>
            <p:nvSpPr>
              <p:cNvPr id="7"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8F8F8"/>
                  </a:solidFill>
                </a:endParaRPr>
              </a:p>
            </p:txBody>
          </p:sp>
          <p:sp>
            <p:nvSpPr>
              <p:cNvPr id="8"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sp>
            <p:nvSpPr>
              <p:cNvPr id="9"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grpSp>
        <p:grpSp>
          <p:nvGrpSpPr>
            <p:cNvPr id="10" name="Group 19"/>
            <p:cNvGrpSpPr/>
            <p:nvPr/>
          </p:nvGrpSpPr>
          <p:grpSpPr bwMode="auto">
            <a:xfrm>
              <a:off x="6484939" y="2849173"/>
              <a:ext cx="185737" cy="173091"/>
              <a:chOff x="0" y="0"/>
              <a:chExt cx="117" cy="109"/>
            </a:xfrm>
            <a:solidFill>
              <a:srgbClr val="F8F8F8"/>
            </a:solidFill>
          </p:grpSpPr>
          <p:sp>
            <p:nvSpPr>
              <p:cNvPr id="11"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8F8F8"/>
                  </a:solidFill>
                </a:endParaRPr>
              </a:p>
            </p:txBody>
          </p:sp>
          <p:sp>
            <p:nvSpPr>
              <p:cNvPr id="12"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sp>
            <p:nvSpPr>
              <p:cNvPr id="13"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grpSp>
        <p:grpSp>
          <p:nvGrpSpPr>
            <p:cNvPr id="14" name="Group 23"/>
            <p:cNvGrpSpPr/>
            <p:nvPr/>
          </p:nvGrpSpPr>
          <p:grpSpPr bwMode="auto">
            <a:xfrm>
              <a:off x="2771775" y="2842822"/>
              <a:ext cx="185738" cy="187383"/>
              <a:chOff x="0" y="0"/>
              <a:chExt cx="117" cy="118"/>
            </a:xfrm>
            <a:solidFill>
              <a:srgbClr val="F8F8F8"/>
            </a:solidFill>
          </p:grpSpPr>
          <p:sp>
            <p:nvSpPr>
              <p:cNvPr id="15"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8F8F8"/>
                  </a:solidFill>
                </a:endParaRPr>
              </a:p>
            </p:txBody>
          </p:sp>
          <p:sp>
            <p:nvSpPr>
              <p:cNvPr id="16"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sp>
            <p:nvSpPr>
              <p:cNvPr id="17"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F8F8F8"/>
                  </a:solidFill>
                </a:endParaRPr>
              </a:p>
            </p:txBody>
          </p:sp>
        </p:grpSp>
        <p:grpSp>
          <p:nvGrpSpPr>
            <p:cNvPr id="18" name="Group 27"/>
            <p:cNvGrpSpPr/>
            <p:nvPr/>
          </p:nvGrpSpPr>
          <p:grpSpPr bwMode="auto">
            <a:xfrm>
              <a:off x="900114" y="2841234"/>
              <a:ext cx="166687" cy="190559"/>
              <a:chOff x="0" y="0"/>
              <a:chExt cx="105" cy="120"/>
            </a:xfrm>
            <a:solidFill>
              <a:srgbClr val="F8F8F8"/>
            </a:solidFill>
          </p:grpSpPr>
          <p:sp>
            <p:nvSpPr>
              <p:cNvPr id="19"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8F8F8"/>
                  </a:solidFill>
                </a:endParaRPr>
              </a:p>
            </p:txBody>
          </p:sp>
          <p:sp>
            <p:nvSpPr>
              <p:cNvPr id="20"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8F8F8"/>
                  </a:solidFill>
                </a:endParaRPr>
              </a:p>
            </p:txBody>
          </p:sp>
        </p:grpSp>
        <p:sp>
          <p:nvSpPr>
            <p:cNvPr id="29" name="Text Box 38"/>
            <p:cNvSpPr txBox="1">
              <a:spLocks noChangeArrowheads="1"/>
            </p:cNvSpPr>
            <p:nvPr/>
          </p:nvSpPr>
          <p:spPr bwMode="auto">
            <a:xfrm>
              <a:off x="1358901" y="3376387"/>
              <a:ext cx="413385" cy="5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accent1"/>
                  </a:solidFill>
                  <a:latin typeface="Brush Script MT" pitchFamily="66" charset="0"/>
                  <a:ea typeface="微软雅黑 Light" panose="020B0502040204020203" pitchFamily="34" charset="-122"/>
                </a:rPr>
                <a:t>01</a:t>
              </a:r>
            </a:p>
          </p:txBody>
        </p:sp>
        <p:sp>
          <p:nvSpPr>
            <p:cNvPr id="30" name="Text Box 39"/>
            <p:cNvSpPr txBox="1">
              <a:spLocks noChangeArrowheads="1"/>
            </p:cNvSpPr>
            <p:nvPr/>
          </p:nvSpPr>
          <p:spPr bwMode="auto">
            <a:xfrm>
              <a:off x="5059363" y="3376387"/>
              <a:ext cx="502744" cy="5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accent3"/>
                  </a:solidFill>
                  <a:latin typeface="Brush Script MT" pitchFamily="66" charset="0"/>
                  <a:ea typeface="微软雅黑 Light" panose="020B0502040204020203" pitchFamily="34" charset="-122"/>
                </a:rPr>
                <a:t>03</a:t>
              </a:r>
            </a:p>
          </p:txBody>
        </p:sp>
        <p:sp>
          <p:nvSpPr>
            <p:cNvPr id="31" name="Text Box 40"/>
            <p:cNvSpPr txBox="1">
              <a:spLocks noChangeArrowheads="1"/>
            </p:cNvSpPr>
            <p:nvPr/>
          </p:nvSpPr>
          <p:spPr bwMode="auto">
            <a:xfrm>
              <a:off x="3262313" y="1842388"/>
              <a:ext cx="475547" cy="5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accent2"/>
                  </a:solidFill>
                  <a:latin typeface="Brush Script MT" pitchFamily="66" charset="0"/>
                  <a:ea typeface="微软雅黑 Light" panose="020B0502040204020203" pitchFamily="34" charset="-122"/>
                </a:rPr>
                <a:t>02</a:t>
              </a:r>
            </a:p>
          </p:txBody>
        </p:sp>
        <p:sp>
          <p:nvSpPr>
            <p:cNvPr id="32" name="Text Box 41"/>
            <p:cNvSpPr txBox="1">
              <a:spLocks noChangeArrowheads="1"/>
            </p:cNvSpPr>
            <p:nvPr/>
          </p:nvSpPr>
          <p:spPr bwMode="auto">
            <a:xfrm>
              <a:off x="6962776" y="1842388"/>
              <a:ext cx="471662" cy="5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600" dirty="0">
                  <a:solidFill>
                    <a:schemeClr val="accent4"/>
                  </a:solidFill>
                  <a:latin typeface="Brush Script MT" pitchFamily="66" charset="0"/>
                  <a:ea typeface="微软雅黑 Light" panose="020B0502040204020203" pitchFamily="34" charset="-122"/>
                </a:rPr>
                <a:t>04</a:t>
              </a:r>
            </a:p>
          </p:txBody>
        </p:sp>
      </p:grpSp>
      <p:sp>
        <p:nvSpPr>
          <p:cNvPr id="34" name="文本框 33"/>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5" name="文本框 34"/>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28" name="组合 27"/>
          <p:cNvGrpSpPr/>
          <p:nvPr/>
        </p:nvGrpSpPr>
        <p:grpSpPr>
          <a:xfrm>
            <a:off x="1372199" y="2159056"/>
            <a:ext cx="2454288" cy="1009989"/>
            <a:chOff x="5907995" y="1728950"/>
            <a:chExt cx="2454288" cy="1009989"/>
          </a:xfrm>
        </p:grpSpPr>
        <p:sp>
          <p:nvSpPr>
            <p:cNvPr id="36" name="矩形 35"/>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7" name="矩形 36"/>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8" name="组合 37"/>
          <p:cNvGrpSpPr/>
          <p:nvPr/>
        </p:nvGrpSpPr>
        <p:grpSpPr>
          <a:xfrm>
            <a:off x="5832241" y="2159056"/>
            <a:ext cx="2454288" cy="1009989"/>
            <a:chOff x="5907995" y="1728950"/>
            <a:chExt cx="2454288" cy="1009989"/>
          </a:xfrm>
        </p:grpSpPr>
        <p:sp>
          <p:nvSpPr>
            <p:cNvPr id="39" name="矩形 38"/>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0" name="矩形 39"/>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1" name="组合 40"/>
          <p:cNvGrpSpPr/>
          <p:nvPr/>
        </p:nvGrpSpPr>
        <p:grpSpPr>
          <a:xfrm>
            <a:off x="3542062" y="4255458"/>
            <a:ext cx="2454288" cy="1009989"/>
            <a:chOff x="5907995" y="1728950"/>
            <a:chExt cx="2454288" cy="1009989"/>
          </a:xfrm>
        </p:grpSpPr>
        <p:sp>
          <p:nvSpPr>
            <p:cNvPr id="42" name="矩形 41"/>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3" name="矩形 42"/>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4" name="组合 43"/>
          <p:cNvGrpSpPr/>
          <p:nvPr/>
        </p:nvGrpSpPr>
        <p:grpSpPr>
          <a:xfrm>
            <a:off x="8301668" y="4255458"/>
            <a:ext cx="2454288" cy="1009989"/>
            <a:chOff x="5907995" y="1728950"/>
            <a:chExt cx="2454288" cy="1009989"/>
          </a:xfrm>
        </p:grpSpPr>
        <p:sp>
          <p:nvSpPr>
            <p:cNvPr id="45" name="矩形 44"/>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46" name="矩形 45"/>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by="(-#ppt_w*2)" calcmode="lin" valueType="num">
                                      <p:cBhvr rctx="PPT">
                                        <p:cTn id="7" dur="500" autoRev="1" fill="hold">
                                          <p:stCondLst>
                                            <p:cond delay="0"/>
                                          </p:stCondLst>
                                        </p:cTn>
                                        <p:tgtEl>
                                          <p:spTgt spid="34"/>
                                        </p:tgtEl>
                                        <p:attrNameLst>
                                          <p:attrName>ppt_w</p:attrName>
                                        </p:attrNameLst>
                                      </p:cBhvr>
                                    </p:anim>
                                    <p:anim by="(#ppt_w*0.50)" calcmode="lin" valueType="num">
                                      <p:cBhvr>
                                        <p:cTn id="8" dur="500" decel="50000" autoRev="1" fill="hold">
                                          <p:stCondLst>
                                            <p:cond delay="0"/>
                                          </p:stCondLst>
                                        </p:cTn>
                                        <p:tgtEl>
                                          <p:spTgt spid="34"/>
                                        </p:tgtEl>
                                        <p:attrNameLst>
                                          <p:attrName>ppt_x</p:attrName>
                                        </p:attrNameLst>
                                      </p:cBhvr>
                                    </p:anim>
                                    <p:anim from="(-#ppt_h/2)" to="(#ppt_y)" calcmode="lin" valueType="num">
                                      <p:cBhvr>
                                        <p:cTn id="9" dur="1000" fill="hold">
                                          <p:stCondLst>
                                            <p:cond delay="0"/>
                                          </p:stCondLst>
                                        </p:cTn>
                                        <p:tgtEl>
                                          <p:spTgt spid="34"/>
                                        </p:tgtEl>
                                        <p:attrNameLst>
                                          <p:attrName>ppt_y</p:attrName>
                                        </p:attrNameLst>
                                      </p:cBhvr>
                                    </p:anim>
                                    <p:animRot by="21600000">
                                      <p:cBhvr>
                                        <p:cTn id="10" dur="1000" fill="hold">
                                          <p:stCondLst>
                                            <p:cond delay="0"/>
                                          </p:stCondLst>
                                        </p:cTn>
                                        <p:tgtEl>
                                          <p:spTgt spid="34"/>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500"/>
                                        <p:tgtEl>
                                          <p:spTgt spid="41"/>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randombar(horizontal)">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a:off x="5648611" y="1823594"/>
            <a:ext cx="896238" cy="896238"/>
            <a:chOff x="2664933" y="3017394"/>
            <a:chExt cx="896238" cy="896238"/>
          </a:xfrm>
        </p:grpSpPr>
        <p:sp>
          <p:nvSpPr>
            <p:cNvPr id="140" name="椭圆 139"/>
            <p:cNvSpPr/>
            <p:nvPr/>
          </p:nvSpPr>
          <p:spPr>
            <a:xfrm>
              <a:off x="2664933" y="3017394"/>
              <a:ext cx="896238" cy="8962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1" name="椭圆 49"/>
            <p:cNvSpPr/>
            <p:nvPr/>
          </p:nvSpPr>
          <p:spPr>
            <a:xfrm>
              <a:off x="2994460" y="3256535"/>
              <a:ext cx="237184" cy="417956"/>
            </a:xfrm>
            <a:custGeom>
              <a:avLst/>
              <a:gdLst>
                <a:gd name="connsiteX0" fmla="*/ 94730 w 189186"/>
                <a:gd name="connsiteY0" fmla="*/ 58737 h 333375"/>
                <a:gd name="connsiteX1" fmla="*/ 66948 w 189186"/>
                <a:gd name="connsiteY1" fmla="*/ 85725 h 333375"/>
                <a:gd name="connsiteX2" fmla="*/ 94730 w 189186"/>
                <a:gd name="connsiteY2" fmla="*/ 112713 h 333375"/>
                <a:gd name="connsiteX3" fmla="*/ 122512 w 189186"/>
                <a:gd name="connsiteY3" fmla="*/ 85725 h 333375"/>
                <a:gd name="connsiteX4" fmla="*/ 94730 w 189186"/>
                <a:gd name="connsiteY4" fmla="*/ 58737 h 333375"/>
                <a:gd name="connsiteX5" fmla="*/ 64375 w 189186"/>
                <a:gd name="connsiteY5" fmla="*/ 0 h 333375"/>
                <a:gd name="connsiteX6" fmla="*/ 94593 w 189186"/>
                <a:gd name="connsiteY6" fmla="*/ 21000 h 333375"/>
                <a:gd name="connsiteX7" fmla="*/ 124810 w 189186"/>
                <a:gd name="connsiteY7" fmla="*/ 0 h 333375"/>
                <a:gd name="connsiteX8" fmla="*/ 157655 w 189186"/>
                <a:gd name="connsiteY8" fmla="*/ 23625 h 333375"/>
                <a:gd name="connsiteX9" fmla="*/ 151086 w 189186"/>
                <a:gd name="connsiteY9" fmla="*/ 52500 h 333375"/>
                <a:gd name="connsiteX10" fmla="*/ 155028 w 189186"/>
                <a:gd name="connsiteY10" fmla="*/ 52500 h 333375"/>
                <a:gd name="connsiteX11" fmla="*/ 189186 w 189186"/>
                <a:gd name="connsiteY11" fmla="*/ 85313 h 333375"/>
                <a:gd name="connsiteX12" fmla="*/ 155028 w 189186"/>
                <a:gd name="connsiteY12" fmla="*/ 118125 h 333375"/>
                <a:gd name="connsiteX13" fmla="*/ 151086 w 189186"/>
                <a:gd name="connsiteY13" fmla="*/ 118125 h 333375"/>
                <a:gd name="connsiteX14" fmla="*/ 157655 w 189186"/>
                <a:gd name="connsiteY14" fmla="*/ 148313 h 333375"/>
                <a:gd name="connsiteX15" fmla="*/ 124810 w 189186"/>
                <a:gd name="connsiteY15" fmla="*/ 171938 h 333375"/>
                <a:gd name="connsiteX16" fmla="*/ 111672 w 189186"/>
                <a:gd name="connsiteY16" fmla="*/ 169313 h 333375"/>
                <a:gd name="connsiteX17" fmla="*/ 111672 w 189186"/>
                <a:gd name="connsiteY17" fmla="*/ 215250 h 333375"/>
                <a:gd name="connsiteX18" fmla="*/ 169479 w 189186"/>
                <a:gd name="connsiteY18" fmla="*/ 215250 h 333375"/>
                <a:gd name="connsiteX19" fmla="*/ 169479 w 189186"/>
                <a:gd name="connsiteY19" fmla="*/ 253313 h 333375"/>
                <a:gd name="connsiteX20" fmla="*/ 158969 w 189186"/>
                <a:gd name="connsiteY20" fmla="*/ 253313 h 333375"/>
                <a:gd name="connsiteX21" fmla="*/ 145831 w 189186"/>
                <a:gd name="connsiteY21" fmla="*/ 305813 h 333375"/>
                <a:gd name="connsiteX22" fmla="*/ 169479 w 189186"/>
                <a:gd name="connsiteY22" fmla="*/ 305813 h 333375"/>
                <a:gd name="connsiteX23" fmla="*/ 169479 w 189186"/>
                <a:gd name="connsiteY23" fmla="*/ 333375 h 333375"/>
                <a:gd name="connsiteX24" fmla="*/ 19706 w 189186"/>
                <a:gd name="connsiteY24" fmla="*/ 333375 h 333375"/>
                <a:gd name="connsiteX25" fmla="*/ 19706 w 189186"/>
                <a:gd name="connsiteY25" fmla="*/ 305813 h 333375"/>
                <a:gd name="connsiteX26" fmla="*/ 43355 w 189186"/>
                <a:gd name="connsiteY26" fmla="*/ 305813 h 333375"/>
                <a:gd name="connsiteX27" fmla="*/ 30217 w 189186"/>
                <a:gd name="connsiteY27" fmla="*/ 253313 h 333375"/>
                <a:gd name="connsiteX28" fmla="*/ 19706 w 189186"/>
                <a:gd name="connsiteY28" fmla="*/ 253313 h 333375"/>
                <a:gd name="connsiteX29" fmla="*/ 19706 w 189186"/>
                <a:gd name="connsiteY29" fmla="*/ 215250 h 333375"/>
                <a:gd name="connsiteX30" fmla="*/ 77514 w 189186"/>
                <a:gd name="connsiteY30" fmla="*/ 215250 h 333375"/>
                <a:gd name="connsiteX31" fmla="*/ 77514 w 189186"/>
                <a:gd name="connsiteY31" fmla="*/ 169313 h 333375"/>
                <a:gd name="connsiteX32" fmla="*/ 64375 w 189186"/>
                <a:gd name="connsiteY32" fmla="*/ 171938 h 333375"/>
                <a:gd name="connsiteX33" fmla="*/ 31531 w 189186"/>
                <a:gd name="connsiteY33" fmla="*/ 148313 h 333375"/>
                <a:gd name="connsiteX34" fmla="*/ 38100 w 189186"/>
                <a:gd name="connsiteY34" fmla="*/ 118125 h 333375"/>
                <a:gd name="connsiteX35" fmla="*/ 34158 w 189186"/>
                <a:gd name="connsiteY35" fmla="*/ 118125 h 333375"/>
                <a:gd name="connsiteX36" fmla="*/ 3941 w 189186"/>
                <a:gd name="connsiteY36" fmla="*/ 102375 h 333375"/>
                <a:gd name="connsiteX37" fmla="*/ 3941 w 189186"/>
                <a:gd name="connsiteY37" fmla="*/ 69563 h 333375"/>
                <a:gd name="connsiteX38" fmla="*/ 38100 w 189186"/>
                <a:gd name="connsiteY38" fmla="*/ 52500 h 333375"/>
                <a:gd name="connsiteX39" fmla="*/ 31531 w 189186"/>
                <a:gd name="connsiteY39" fmla="*/ 23625 h 333375"/>
                <a:gd name="connsiteX40" fmla="*/ 64375 w 189186"/>
                <a:gd name="connsiteY40"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9186" h="333375">
                  <a:moveTo>
                    <a:pt x="94730" y="58737"/>
                  </a:moveTo>
                  <a:cubicBezTo>
                    <a:pt x="79386" y="58737"/>
                    <a:pt x="66948" y="70820"/>
                    <a:pt x="66948" y="85725"/>
                  </a:cubicBezTo>
                  <a:cubicBezTo>
                    <a:pt x="66948" y="100630"/>
                    <a:pt x="79386" y="112713"/>
                    <a:pt x="94730" y="112713"/>
                  </a:cubicBezTo>
                  <a:cubicBezTo>
                    <a:pt x="110074" y="112713"/>
                    <a:pt x="122512" y="100630"/>
                    <a:pt x="122512" y="85725"/>
                  </a:cubicBezTo>
                  <a:cubicBezTo>
                    <a:pt x="122512" y="70820"/>
                    <a:pt x="110074" y="58737"/>
                    <a:pt x="94730" y="58737"/>
                  </a:cubicBezTo>
                  <a:close/>
                  <a:moveTo>
                    <a:pt x="64375" y="0"/>
                  </a:moveTo>
                  <a:cubicBezTo>
                    <a:pt x="74886" y="0"/>
                    <a:pt x="86710" y="5250"/>
                    <a:pt x="94593" y="21000"/>
                  </a:cubicBezTo>
                  <a:cubicBezTo>
                    <a:pt x="102476" y="5250"/>
                    <a:pt x="114300" y="0"/>
                    <a:pt x="124810" y="0"/>
                  </a:cubicBezTo>
                  <a:cubicBezTo>
                    <a:pt x="140576" y="0"/>
                    <a:pt x="153714" y="9187"/>
                    <a:pt x="157655" y="23625"/>
                  </a:cubicBezTo>
                  <a:cubicBezTo>
                    <a:pt x="158969" y="28875"/>
                    <a:pt x="160283" y="40687"/>
                    <a:pt x="151086" y="52500"/>
                  </a:cubicBezTo>
                  <a:cubicBezTo>
                    <a:pt x="152400" y="52500"/>
                    <a:pt x="153714" y="52500"/>
                    <a:pt x="155028" y="52500"/>
                  </a:cubicBezTo>
                  <a:cubicBezTo>
                    <a:pt x="177362" y="52500"/>
                    <a:pt x="189186" y="69563"/>
                    <a:pt x="189186" y="85313"/>
                  </a:cubicBezTo>
                  <a:cubicBezTo>
                    <a:pt x="189186" y="102375"/>
                    <a:pt x="177362" y="118125"/>
                    <a:pt x="155028" y="118125"/>
                  </a:cubicBezTo>
                  <a:cubicBezTo>
                    <a:pt x="153714" y="118125"/>
                    <a:pt x="152400" y="118125"/>
                    <a:pt x="151086" y="118125"/>
                  </a:cubicBezTo>
                  <a:cubicBezTo>
                    <a:pt x="160283" y="131250"/>
                    <a:pt x="158969" y="143063"/>
                    <a:pt x="157655" y="148313"/>
                  </a:cubicBezTo>
                  <a:cubicBezTo>
                    <a:pt x="153714" y="161438"/>
                    <a:pt x="140576" y="171938"/>
                    <a:pt x="124810" y="171938"/>
                  </a:cubicBezTo>
                  <a:cubicBezTo>
                    <a:pt x="120869" y="171938"/>
                    <a:pt x="115614" y="170625"/>
                    <a:pt x="111672" y="169313"/>
                  </a:cubicBezTo>
                  <a:cubicBezTo>
                    <a:pt x="111672" y="169313"/>
                    <a:pt x="111672" y="169313"/>
                    <a:pt x="111672" y="215250"/>
                  </a:cubicBezTo>
                  <a:cubicBezTo>
                    <a:pt x="111672" y="215250"/>
                    <a:pt x="111672" y="215250"/>
                    <a:pt x="169479" y="215250"/>
                  </a:cubicBezTo>
                  <a:cubicBezTo>
                    <a:pt x="169479" y="215250"/>
                    <a:pt x="169479" y="215250"/>
                    <a:pt x="169479" y="253313"/>
                  </a:cubicBezTo>
                  <a:cubicBezTo>
                    <a:pt x="169479" y="253313"/>
                    <a:pt x="169479" y="253313"/>
                    <a:pt x="158969" y="253313"/>
                  </a:cubicBezTo>
                  <a:cubicBezTo>
                    <a:pt x="158969" y="253313"/>
                    <a:pt x="158969" y="253313"/>
                    <a:pt x="145831" y="305813"/>
                  </a:cubicBezTo>
                  <a:cubicBezTo>
                    <a:pt x="145831" y="305813"/>
                    <a:pt x="145831" y="305813"/>
                    <a:pt x="169479" y="305813"/>
                  </a:cubicBezTo>
                  <a:cubicBezTo>
                    <a:pt x="169479" y="305813"/>
                    <a:pt x="169479" y="305813"/>
                    <a:pt x="169479" y="333375"/>
                  </a:cubicBezTo>
                  <a:cubicBezTo>
                    <a:pt x="169479" y="333375"/>
                    <a:pt x="169479" y="333375"/>
                    <a:pt x="19706" y="333375"/>
                  </a:cubicBezTo>
                  <a:cubicBezTo>
                    <a:pt x="19706" y="333375"/>
                    <a:pt x="19706" y="333375"/>
                    <a:pt x="19706" y="305813"/>
                  </a:cubicBezTo>
                  <a:cubicBezTo>
                    <a:pt x="19706" y="305813"/>
                    <a:pt x="19706" y="305813"/>
                    <a:pt x="43355" y="305813"/>
                  </a:cubicBezTo>
                  <a:cubicBezTo>
                    <a:pt x="43355" y="305813"/>
                    <a:pt x="43355" y="305813"/>
                    <a:pt x="30217" y="253313"/>
                  </a:cubicBezTo>
                  <a:cubicBezTo>
                    <a:pt x="30217" y="253313"/>
                    <a:pt x="30217" y="253313"/>
                    <a:pt x="19706" y="253313"/>
                  </a:cubicBezTo>
                  <a:cubicBezTo>
                    <a:pt x="19706" y="253313"/>
                    <a:pt x="19706" y="253313"/>
                    <a:pt x="19706" y="215250"/>
                  </a:cubicBezTo>
                  <a:cubicBezTo>
                    <a:pt x="19706" y="215250"/>
                    <a:pt x="19706" y="215250"/>
                    <a:pt x="77514" y="215250"/>
                  </a:cubicBezTo>
                  <a:cubicBezTo>
                    <a:pt x="77514" y="215250"/>
                    <a:pt x="77514" y="215250"/>
                    <a:pt x="77514" y="169313"/>
                  </a:cubicBezTo>
                  <a:cubicBezTo>
                    <a:pt x="73572" y="170625"/>
                    <a:pt x="68317" y="171938"/>
                    <a:pt x="64375" y="171938"/>
                  </a:cubicBezTo>
                  <a:cubicBezTo>
                    <a:pt x="48610" y="171938"/>
                    <a:pt x="35472" y="162750"/>
                    <a:pt x="31531" y="148313"/>
                  </a:cubicBezTo>
                  <a:cubicBezTo>
                    <a:pt x="30217" y="143063"/>
                    <a:pt x="28903" y="131250"/>
                    <a:pt x="38100" y="118125"/>
                  </a:cubicBezTo>
                  <a:cubicBezTo>
                    <a:pt x="36786" y="118125"/>
                    <a:pt x="35472" y="118125"/>
                    <a:pt x="34158" y="118125"/>
                  </a:cubicBezTo>
                  <a:cubicBezTo>
                    <a:pt x="21020" y="118125"/>
                    <a:pt x="10510" y="112875"/>
                    <a:pt x="3941" y="102375"/>
                  </a:cubicBezTo>
                  <a:cubicBezTo>
                    <a:pt x="-1314" y="91875"/>
                    <a:pt x="-1314" y="78750"/>
                    <a:pt x="3941" y="69563"/>
                  </a:cubicBezTo>
                  <a:cubicBezTo>
                    <a:pt x="10510" y="57750"/>
                    <a:pt x="23648" y="52500"/>
                    <a:pt x="38100" y="52500"/>
                  </a:cubicBezTo>
                  <a:cubicBezTo>
                    <a:pt x="28903" y="40687"/>
                    <a:pt x="30217" y="28875"/>
                    <a:pt x="31531" y="23625"/>
                  </a:cubicBezTo>
                  <a:cubicBezTo>
                    <a:pt x="35472" y="9187"/>
                    <a:pt x="48610" y="0"/>
                    <a:pt x="643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4" name="文本框 23"/>
          <p:cNvSpPr txBox="1"/>
          <p:nvPr/>
        </p:nvSpPr>
        <p:spPr>
          <a:xfrm>
            <a:off x="5821675" y="2880525"/>
            <a:ext cx="553998" cy="2304477"/>
          </a:xfrm>
          <a:prstGeom prst="rect">
            <a:avLst/>
          </a:prstGeom>
          <a:noFill/>
        </p:spPr>
        <p:txBody>
          <a:bodyPr vert="eaVert"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86877"/>
                </a:solidFill>
                <a:effectLst/>
                <a:uLnTx/>
                <a:uFillTx/>
                <a:latin typeface="时尚中黑简体" panose="01010104010101010101" pitchFamily="2" charset="-122"/>
                <a:ea typeface="时尚中黑简体" panose="01010104010101010101" pitchFamily="2" charset="-122"/>
                <a:cs typeface="+mn-cs"/>
              </a:rPr>
              <a:t>标题文字添加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anim calcmode="lin" valueType="num">
                                      <p:cBhvr>
                                        <p:cTn id="8" dur="1000" fill="hold"/>
                                        <p:tgtEl>
                                          <p:spTgt spid="136"/>
                                        </p:tgtEl>
                                        <p:attrNameLst>
                                          <p:attrName>ppt_x</p:attrName>
                                        </p:attrNameLst>
                                      </p:cBhvr>
                                      <p:tavLst>
                                        <p:tav tm="0">
                                          <p:val>
                                            <p:strVal val="#ppt_x"/>
                                          </p:val>
                                        </p:tav>
                                        <p:tav tm="100000">
                                          <p:val>
                                            <p:strVal val="#ppt_x"/>
                                          </p:val>
                                        </p:tav>
                                      </p:tavLst>
                                    </p:anim>
                                    <p:anim calcmode="lin" valueType="num">
                                      <p:cBhvr>
                                        <p:cTn id="9" dur="1000" fill="hold"/>
                                        <p:tgtEl>
                                          <p:spTgt spid="1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14" name="文本框 13"/>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37" name="组合 36"/>
          <p:cNvGrpSpPr/>
          <p:nvPr/>
        </p:nvGrpSpPr>
        <p:grpSpPr>
          <a:xfrm>
            <a:off x="1515216" y="1854200"/>
            <a:ext cx="1832314" cy="1838907"/>
            <a:chOff x="1515216" y="1854200"/>
            <a:chExt cx="1832314" cy="1838907"/>
          </a:xfrm>
        </p:grpSpPr>
        <p:sp>
          <p:nvSpPr>
            <p:cNvPr id="2" name="Rectangle 20"/>
            <p:cNvSpPr>
              <a:spLocks noChangeArrowheads="1"/>
            </p:cNvSpPr>
            <p:nvPr/>
          </p:nvSpPr>
          <p:spPr bwMode="auto">
            <a:xfrm>
              <a:off x="1515216" y="1854200"/>
              <a:ext cx="1832314" cy="1838907"/>
            </a:xfrm>
            <a:prstGeom prst="rect">
              <a:avLst/>
            </a:prstGeom>
            <a:solidFill>
              <a:schemeClr val="accent1"/>
            </a:solidFill>
            <a:ln>
              <a:noFill/>
            </a:ln>
          </p:spPr>
          <p:txBody>
            <a:bodyPr/>
            <a:lstStyle/>
            <a:p>
              <a:endParaRPr lang="zh-CN" altLang="en-US">
                <a:solidFill>
                  <a:prstClr val="black"/>
                </a:solidFill>
              </a:endParaRPr>
            </a:p>
          </p:txBody>
        </p:sp>
        <p:sp>
          <p:nvSpPr>
            <p:cNvPr id="16" name="矩形 15"/>
            <p:cNvSpPr/>
            <p:nvPr/>
          </p:nvSpPr>
          <p:spPr>
            <a:xfrm>
              <a:off x="1639278" y="2194368"/>
              <a:ext cx="1584190"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grpSp>
      <p:grpSp>
        <p:nvGrpSpPr>
          <p:cNvPr id="39" name="组合 38"/>
          <p:cNvGrpSpPr/>
          <p:nvPr/>
        </p:nvGrpSpPr>
        <p:grpSpPr>
          <a:xfrm>
            <a:off x="5179843" y="1854200"/>
            <a:ext cx="1832314" cy="1838907"/>
            <a:chOff x="5179843" y="1854200"/>
            <a:chExt cx="1832314" cy="1838907"/>
          </a:xfrm>
        </p:grpSpPr>
        <p:sp>
          <p:nvSpPr>
            <p:cNvPr id="4" name="Rectangle 22"/>
            <p:cNvSpPr>
              <a:spLocks noChangeArrowheads="1"/>
            </p:cNvSpPr>
            <p:nvPr/>
          </p:nvSpPr>
          <p:spPr bwMode="auto">
            <a:xfrm>
              <a:off x="5179843" y="1854200"/>
              <a:ext cx="1832314" cy="1838907"/>
            </a:xfrm>
            <a:prstGeom prst="rect">
              <a:avLst/>
            </a:prstGeom>
            <a:solidFill>
              <a:schemeClr val="accent3"/>
            </a:solidFill>
            <a:ln>
              <a:noFill/>
            </a:ln>
          </p:spPr>
          <p:txBody>
            <a:bodyPr/>
            <a:lstStyle/>
            <a:p>
              <a:endParaRPr lang="zh-CN" altLang="en-US">
                <a:solidFill>
                  <a:prstClr val="black"/>
                </a:solidFill>
              </a:endParaRPr>
            </a:p>
          </p:txBody>
        </p:sp>
        <p:sp>
          <p:nvSpPr>
            <p:cNvPr id="18" name="矩形 17"/>
            <p:cNvSpPr/>
            <p:nvPr/>
          </p:nvSpPr>
          <p:spPr>
            <a:xfrm>
              <a:off x="5303905" y="2194368"/>
              <a:ext cx="1584190"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grpSp>
      <p:grpSp>
        <p:nvGrpSpPr>
          <p:cNvPr id="41" name="组合 40"/>
          <p:cNvGrpSpPr/>
          <p:nvPr/>
        </p:nvGrpSpPr>
        <p:grpSpPr>
          <a:xfrm>
            <a:off x="8844470" y="1854200"/>
            <a:ext cx="1832314" cy="1838907"/>
            <a:chOff x="8844470" y="1854200"/>
            <a:chExt cx="1832314" cy="1838907"/>
          </a:xfrm>
        </p:grpSpPr>
        <p:sp>
          <p:nvSpPr>
            <p:cNvPr id="6" name="Rectangle 24"/>
            <p:cNvSpPr>
              <a:spLocks noChangeArrowheads="1"/>
            </p:cNvSpPr>
            <p:nvPr/>
          </p:nvSpPr>
          <p:spPr bwMode="auto">
            <a:xfrm>
              <a:off x="8844470" y="1854200"/>
              <a:ext cx="1832314" cy="1838907"/>
            </a:xfrm>
            <a:prstGeom prst="rect">
              <a:avLst/>
            </a:prstGeom>
            <a:solidFill>
              <a:schemeClr val="accent6"/>
            </a:solidFill>
            <a:ln>
              <a:noFill/>
            </a:ln>
          </p:spPr>
          <p:txBody>
            <a:bodyPr/>
            <a:lstStyle/>
            <a:p>
              <a:endParaRPr lang="zh-CN" altLang="en-US">
                <a:solidFill>
                  <a:prstClr val="black"/>
                </a:solidFill>
              </a:endParaRPr>
            </a:p>
          </p:txBody>
        </p:sp>
        <p:sp>
          <p:nvSpPr>
            <p:cNvPr id="19" name="矩形 18"/>
            <p:cNvSpPr/>
            <p:nvPr/>
          </p:nvSpPr>
          <p:spPr>
            <a:xfrm>
              <a:off x="8968532" y="2194368"/>
              <a:ext cx="1584190"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grpSp>
      <p:grpSp>
        <p:nvGrpSpPr>
          <p:cNvPr id="40" name="组合 39"/>
          <p:cNvGrpSpPr/>
          <p:nvPr/>
        </p:nvGrpSpPr>
        <p:grpSpPr>
          <a:xfrm>
            <a:off x="7012157" y="3693107"/>
            <a:ext cx="1832314" cy="1840919"/>
            <a:chOff x="7012157" y="3693107"/>
            <a:chExt cx="1832314" cy="1840919"/>
          </a:xfrm>
        </p:grpSpPr>
        <p:sp>
          <p:nvSpPr>
            <p:cNvPr id="10" name="Rectangle 28"/>
            <p:cNvSpPr>
              <a:spLocks noChangeArrowheads="1"/>
            </p:cNvSpPr>
            <p:nvPr/>
          </p:nvSpPr>
          <p:spPr bwMode="auto">
            <a:xfrm>
              <a:off x="7012157" y="3693107"/>
              <a:ext cx="1832314" cy="1840919"/>
            </a:xfrm>
            <a:prstGeom prst="rect">
              <a:avLst/>
            </a:prstGeom>
            <a:solidFill>
              <a:schemeClr val="accent4"/>
            </a:solidFill>
            <a:ln>
              <a:noFill/>
            </a:ln>
          </p:spPr>
          <p:txBody>
            <a:bodyPr/>
            <a:lstStyle/>
            <a:p>
              <a:endParaRPr lang="zh-CN" altLang="en-US">
                <a:solidFill>
                  <a:prstClr val="black"/>
                </a:solidFill>
              </a:endParaRPr>
            </a:p>
          </p:txBody>
        </p:sp>
        <p:sp>
          <p:nvSpPr>
            <p:cNvPr id="20" name="矩形 19"/>
            <p:cNvSpPr/>
            <p:nvPr/>
          </p:nvSpPr>
          <p:spPr>
            <a:xfrm>
              <a:off x="7136218" y="4059568"/>
              <a:ext cx="1584190"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grpSp>
      <p:grpSp>
        <p:nvGrpSpPr>
          <p:cNvPr id="38" name="组合 37"/>
          <p:cNvGrpSpPr/>
          <p:nvPr/>
        </p:nvGrpSpPr>
        <p:grpSpPr>
          <a:xfrm>
            <a:off x="3347530" y="3693107"/>
            <a:ext cx="1832314" cy="1840919"/>
            <a:chOff x="3347530" y="3693107"/>
            <a:chExt cx="1832314" cy="1840919"/>
          </a:xfrm>
        </p:grpSpPr>
        <p:sp>
          <p:nvSpPr>
            <p:cNvPr id="8" name="Rectangle 26"/>
            <p:cNvSpPr>
              <a:spLocks noChangeArrowheads="1"/>
            </p:cNvSpPr>
            <p:nvPr/>
          </p:nvSpPr>
          <p:spPr bwMode="auto">
            <a:xfrm>
              <a:off x="3347530" y="3693107"/>
              <a:ext cx="1832314" cy="1840919"/>
            </a:xfrm>
            <a:prstGeom prst="rect">
              <a:avLst/>
            </a:prstGeom>
            <a:solidFill>
              <a:schemeClr val="accent2"/>
            </a:solidFill>
            <a:ln>
              <a:noFill/>
            </a:ln>
          </p:spPr>
          <p:txBody>
            <a:bodyPr/>
            <a:lstStyle/>
            <a:p>
              <a:endParaRPr lang="zh-CN" altLang="en-US">
                <a:solidFill>
                  <a:prstClr val="black"/>
                </a:solidFill>
              </a:endParaRPr>
            </a:p>
          </p:txBody>
        </p:sp>
        <p:sp>
          <p:nvSpPr>
            <p:cNvPr id="21" name="矩形 20"/>
            <p:cNvSpPr/>
            <p:nvPr/>
          </p:nvSpPr>
          <p:spPr>
            <a:xfrm>
              <a:off x="3471592" y="4059568"/>
              <a:ext cx="1584190"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grpSp>
      <p:pic>
        <p:nvPicPr>
          <p:cNvPr id="30" name="图片占位符 2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996" r="21996"/>
          <a:stretch>
            <a:fillRect/>
          </a:stretch>
        </p:blipFill>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8858" r="18858"/>
          <a:stretch>
            <a:fillRect/>
          </a:stretch>
        </p:blipFill>
        <p:spPr/>
      </p:pic>
      <p:pic>
        <p:nvPicPr>
          <p:cNvPr id="32" name="图片占位符 3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8912" r="18912"/>
          <a:stretch>
            <a:fillRect/>
          </a:stretch>
        </p:blipFill>
        <p:spPr/>
      </p:pic>
      <p:pic>
        <p:nvPicPr>
          <p:cNvPr id="34" name="图片占位符 3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8858" r="18858"/>
          <a:stretch>
            <a:fillRect/>
          </a:stretch>
        </p:blipFill>
        <p:spPr/>
      </p:pic>
      <p:pic>
        <p:nvPicPr>
          <p:cNvPr id="36" name="图片占位符 35"/>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8885" r="18885"/>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1000" fill="hold"/>
                                        <p:tgtEl>
                                          <p:spTgt spid="38"/>
                                        </p:tgtEl>
                                        <p:attrNameLst>
                                          <p:attrName>ppt_x</p:attrName>
                                        </p:attrNameLst>
                                      </p:cBhvr>
                                      <p:tavLst>
                                        <p:tav tm="0">
                                          <p:val>
                                            <p:strVal val="#ppt_x"/>
                                          </p:val>
                                        </p:tav>
                                        <p:tav tm="100000">
                                          <p:val>
                                            <p:strVal val="#ppt_x"/>
                                          </p:val>
                                        </p:tav>
                                      </p:tavLst>
                                    </p:anim>
                                    <p:anim calcmode="lin" valueType="num">
                                      <p:cBhvr additive="base">
                                        <p:cTn id="23" dur="100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1000" fill="hold"/>
                                        <p:tgtEl>
                                          <p:spTgt spid="39"/>
                                        </p:tgtEl>
                                        <p:attrNameLst>
                                          <p:attrName>ppt_x</p:attrName>
                                        </p:attrNameLst>
                                      </p:cBhvr>
                                      <p:tavLst>
                                        <p:tav tm="0">
                                          <p:val>
                                            <p:strVal val="#ppt_x"/>
                                          </p:val>
                                        </p:tav>
                                        <p:tav tm="100000">
                                          <p:val>
                                            <p:strVal val="#ppt_x"/>
                                          </p:val>
                                        </p:tav>
                                      </p:tavLst>
                                    </p:anim>
                                    <p:anim calcmode="lin" valueType="num">
                                      <p:cBhvr additive="base">
                                        <p:cTn id="27" dur="1000" fill="hold"/>
                                        <p:tgtEl>
                                          <p:spTgt spid="39"/>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1000" fill="hold"/>
                                        <p:tgtEl>
                                          <p:spTgt spid="40"/>
                                        </p:tgtEl>
                                        <p:attrNameLst>
                                          <p:attrName>ppt_x</p:attrName>
                                        </p:attrNameLst>
                                      </p:cBhvr>
                                      <p:tavLst>
                                        <p:tav tm="0">
                                          <p:val>
                                            <p:strVal val="#ppt_x"/>
                                          </p:val>
                                        </p:tav>
                                        <p:tav tm="100000">
                                          <p:val>
                                            <p:strVal val="#ppt_x"/>
                                          </p:val>
                                        </p:tav>
                                      </p:tavLst>
                                    </p:anim>
                                    <p:anim calcmode="lin" valueType="num">
                                      <p:cBhvr additive="base">
                                        <p:cTn id="31" dur="100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1000" fill="hold"/>
                                        <p:tgtEl>
                                          <p:spTgt spid="41"/>
                                        </p:tgtEl>
                                        <p:attrNameLst>
                                          <p:attrName>ppt_x</p:attrName>
                                        </p:attrNameLst>
                                      </p:cBhvr>
                                      <p:tavLst>
                                        <p:tav tm="0">
                                          <p:val>
                                            <p:strVal val="#ppt_x"/>
                                          </p:val>
                                        </p:tav>
                                        <p:tav tm="100000">
                                          <p:val>
                                            <p:strVal val="#ppt_x"/>
                                          </p:val>
                                        </p:tav>
                                      </p:tavLst>
                                    </p:anim>
                                    <p:anim calcmode="lin" valueType="num">
                                      <p:cBhvr additive="base">
                                        <p:cTn id="35" dur="1000" fill="hold"/>
                                        <p:tgtEl>
                                          <p:spTgt spid="41"/>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1000" fill="hold"/>
                                        <p:tgtEl>
                                          <p:spTgt spid="30"/>
                                        </p:tgtEl>
                                        <p:attrNameLst>
                                          <p:attrName>ppt_x</p:attrName>
                                        </p:attrNameLst>
                                      </p:cBhvr>
                                      <p:tavLst>
                                        <p:tav tm="0">
                                          <p:val>
                                            <p:strVal val="#ppt_x"/>
                                          </p:val>
                                        </p:tav>
                                        <p:tav tm="100000">
                                          <p:val>
                                            <p:strVal val="#ppt_x"/>
                                          </p:val>
                                        </p:tav>
                                      </p:tavLst>
                                    </p:anim>
                                    <p:anim calcmode="lin" valueType="num">
                                      <p:cBhvr additive="base">
                                        <p:cTn id="39" dur="10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ppt_x"/>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1000" fill="hold"/>
                                        <p:tgtEl>
                                          <p:spTgt spid="32"/>
                                        </p:tgtEl>
                                        <p:attrNameLst>
                                          <p:attrName>ppt_x</p:attrName>
                                        </p:attrNameLst>
                                      </p:cBhvr>
                                      <p:tavLst>
                                        <p:tav tm="0">
                                          <p:val>
                                            <p:strVal val="#ppt_x"/>
                                          </p:val>
                                        </p:tav>
                                        <p:tav tm="100000">
                                          <p:val>
                                            <p:strVal val="#ppt_x"/>
                                          </p:val>
                                        </p:tav>
                                      </p:tavLst>
                                    </p:anim>
                                    <p:anim calcmode="lin" valueType="num">
                                      <p:cBhvr additive="base">
                                        <p:cTn id="47" dur="1000" fill="hold"/>
                                        <p:tgtEl>
                                          <p:spTgt spid="3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000" fill="hold"/>
                                        <p:tgtEl>
                                          <p:spTgt spid="34"/>
                                        </p:tgtEl>
                                        <p:attrNameLst>
                                          <p:attrName>ppt_x</p:attrName>
                                        </p:attrNameLst>
                                      </p:cBhvr>
                                      <p:tavLst>
                                        <p:tav tm="0">
                                          <p:val>
                                            <p:strVal val="#ppt_x"/>
                                          </p:val>
                                        </p:tav>
                                        <p:tav tm="100000">
                                          <p:val>
                                            <p:strVal val="#ppt_x"/>
                                          </p:val>
                                        </p:tav>
                                      </p:tavLst>
                                    </p:anim>
                                    <p:anim calcmode="lin" valueType="num">
                                      <p:cBhvr additive="base">
                                        <p:cTn id="51" dur="1000" fill="hold"/>
                                        <p:tgtEl>
                                          <p:spTgt spid="34"/>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000" fill="hold"/>
                                        <p:tgtEl>
                                          <p:spTgt spid="36"/>
                                        </p:tgtEl>
                                        <p:attrNameLst>
                                          <p:attrName>ppt_x</p:attrName>
                                        </p:attrNameLst>
                                      </p:cBhvr>
                                      <p:tavLst>
                                        <p:tav tm="0">
                                          <p:val>
                                            <p:strVal val="#ppt_x"/>
                                          </p:val>
                                        </p:tav>
                                        <p:tav tm="100000">
                                          <p:val>
                                            <p:strVal val="#ppt_x"/>
                                          </p:val>
                                        </p:tav>
                                      </p:tavLst>
                                    </p:anim>
                                    <p:anim calcmode="lin" valueType="num">
                                      <p:cBhvr additive="base">
                                        <p:cTn id="5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12056" y="2023446"/>
            <a:ext cx="9767887" cy="3087334"/>
            <a:chOff x="684213" y="1392350"/>
            <a:chExt cx="7772400" cy="2456621"/>
          </a:xfrm>
        </p:grpSpPr>
        <p:sp>
          <p:nvSpPr>
            <p:cNvPr id="2" name="Freeform 5"/>
            <p:cNvSpPr/>
            <p:nvPr/>
          </p:nvSpPr>
          <p:spPr bwMode="auto">
            <a:xfrm>
              <a:off x="922338"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solidFill>
            <a:ln>
              <a:noFill/>
            </a:ln>
            <a:effectLst/>
          </p:spPr>
          <p:txBody>
            <a:bodyPr/>
            <a:lstStyle/>
            <a:p>
              <a:endParaRPr lang="zh-CN" altLang="en-US">
                <a:solidFill>
                  <a:prstClr val="black"/>
                </a:solidFill>
              </a:endParaRPr>
            </a:p>
          </p:txBody>
        </p:sp>
        <p:sp>
          <p:nvSpPr>
            <p:cNvPr id="3" name="Freeform 7"/>
            <p:cNvSpPr/>
            <p:nvPr/>
          </p:nvSpPr>
          <p:spPr bwMode="auto">
            <a:xfrm>
              <a:off x="6227763"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lang="zh-CN" altLang="en-US">
                <a:solidFill>
                  <a:prstClr val="black"/>
                </a:solidFill>
              </a:endParaRPr>
            </a:p>
          </p:txBody>
        </p:sp>
        <p:sp>
          <p:nvSpPr>
            <p:cNvPr id="4" name="Freeform 9"/>
            <p:cNvSpPr/>
            <p:nvPr/>
          </p:nvSpPr>
          <p:spPr bwMode="auto">
            <a:xfrm>
              <a:off x="3578225"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2"/>
            </a:solidFill>
            <a:ln>
              <a:noFill/>
            </a:ln>
            <a:effectLst/>
          </p:spPr>
          <p:txBody>
            <a:bodyPr/>
            <a:lstStyle/>
            <a:p>
              <a:endParaRPr lang="zh-CN" altLang="en-US">
                <a:solidFill>
                  <a:prstClr val="black"/>
                </a:solidFill>
              </a:endParaRPr>
            </a:p>
          </p:txBody>
        </p:sp>
        <p:grpSp>
          <p:nvGrpSpPr>
            <p:cNvPr id="5" name="Group 11"/>
            <p:cNvGrpSpPr/>
            <p:nvPr/>
          </p:nvGrpSpPr>
          <p:grpSpPr bwMode="auto">
            <a:xfrm>
              <a:off x="684213" y="1608316"/>
              <a:ext cx="392112" cy="393822"/>
              <a:chOff x="0" y="0"/>
              <a:chExt cx="247" cy="248"/>
            </a:xfrm>
            <a:solidFill>
              <a:schemeClr val="accent1"/>
            </a:solidFill>
          </p:grpSpPr>
          <p:sp>
            <p:nvSpPr>
              <p:cNvPr id="6" name="Oval 12"/>
              <p:cNvSpPr>
                <a:spLocks noChangeArrowheads="1"/>
              </p:cNvSpPr>
              <p:nvPr/>
            </p:nvSpPr>
            <p:spPr bwMode="auto">
              <a:xfrm>
                <a:off x="0" y="0"/>
                <a:ext cx="247" cy="248"/>
              </a:xfrm>
              <a:prstGeom prst="ellipse">
                <a:avLst/>
              </a:prstGeom>
              <a:grpFill/>
              <a:ln w="38100">
                <a:solidFill>
                  <a:schemeClr val="bg1"/>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7" name="Group 13"/>
              <p:cNvGrpSpPr/>
              <p:nvPr/>
            </p:nvGrpSpPr>
            <p:grpSpPr bwMode="auto">
              <a:xfrm>
                <a:off x="80" y="80"/>
                <a:ext cx="88" cy="89"/>
                <a:chOff x="0" y="0"/>
                <a:chExt cx="88" cy="89"/>
              </a:xfrm>
              <a:grpFill/>
            </p:grpSpPr>
            <p:sp>
              <p:nvSpPr>
                <p:cNvPr id="8"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9" name="Line 15"/>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10" name="Oval 18" descr="0x786"/>
            <p:cNvSpPr>
              <a:spLocks noChangeArrowheads="1"/>
            </p:cNvSpPr>
            <p:nvPr/>
          </p:nvSpPr>
          <p:spPr bwMode="auto">
            <a:xfrm>
              <a:off x="777875" y="3134376"/>
              <a:ext cx="712788" cy="714595"/>
            </a:xfrm>
            <a:prstGeom prst="ellipse">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11" name="Group 19"/>
            <p:cNvGrpSpPr/>
            <p:nvPr/>
          </p:nvGrpSpPr>
          <p:grpSpPr bwMode="auto">
            <a:xfrm>
              <a:off x="3348038" y="1608316"/>
              <a:ext cx="392112" cy="393822"/>
              <a:chOff x="0" y="0"/>
              <a:chExt cx="247" cy="248"/>
            </a:xfrm>
            <a:solidFill>
              <a:schemeClr val="accent2"/>
            </a:solidFill>
          </p:grpSpPr>
          <p:sp>
            <p:nvSpPr>
              <p:cNvPr id="12" name="Oval 20"/>
              <p:cNvSpPr>
                <a:spLocks noChangeArrowheads="1"/>
              </p:cNvSpPr>
              <p:nvPr/>
            </p:nvSpPr>
            <p:spPr bwMode="auto">
              <a:xfrm>
                <a:off x="0" y="0"/>
                <a:ext cx="247" cy="248"/>
              </a:xfrm>
              <a:prstGeom prst="ellipse">
                <a:avLst/>
              </a:prstGeom>
              <a:grpFill/>
              <a:ln w="38100">
                <a:solidFill>
                  <a:schemeClr val="bg1"/>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13" name="Group 21"/>
              <p:cNvGrpSpPr/>
              <p:nvPr/>
            </p:nvGrpSpPr>
            <p:grpSpPr bwMode="auto">
              <a:xfrm>
                <a:off x="80" y="80"/>
                <a:ext cx="88" cy="89"/>
                <a:chOff x="0" y="0"/>
                <a:chExt cx="88" cy="89"/>
              </a:xfrm>
              <a:grpFill/>
            </p:grpSpPr>
            <p:sp>
              <p:nvSpPr>
                <p:cNvPr id="14"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15" name="Line 23"/>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16" name="Oval 26" descr="0115mvtps00039"/>
            <p:cNvSpPr>
              <a:spLocks noChangeArrowheads="1"/>
            </p:cNvSpPr>
            <p:nvPr/>
          </p:nvSpPr>
          <p:spPr bwMode="auto">
            <a:xfrm>
              <a:off x="3433764" y="3134376"/>
              <a:ext cx="714375" cy="714595"/>
            </a:xfrm>
            <a:prstGeom prst="ellipse">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17" name="Group 27"/>
            <p:cNvGrpSpPr/>
            <p:nvPr/>
          </p:nvGrpSpPr>
          <p:grpSpPr bwMode="auto">
            <a:xfrm>
              <a:off x="6011863" y="1608316"/>
              <a:ext cx="392112" cy="393822"/>
              <a:chOff x="0" y="0"/>
              <a:chExt cx="247" cy="248"/>
            </a:xfrm>
            <a:solidFill>
              <a:schemeClr val="accent3"/>
            </a:solidFill>
          </p:grpSpPr>
          <p:sp>
            <p:nvSpPr>
              <p:cNvPr id="18" name="Oval 28"/>
              <p:cNvSpPr>
                <a:spLocks noChangeArrowheads="1"/>
              </p:cNvSpPr>
              <p:nvPr/>
            </p:nvSpPr>
            <p:spPr bwMode="auto">
              <a:xfrm>
                <a:off x="0" y="0"/>
                <a:ext cx="247" cy="248"/>
              </a:xfrm>
              <a:prstGeom prst="ellipse">
                <a:avLst/>
              </a:prstGeom>
              <a:grpFill/>
              <a:ln w="38100">
                <a:solidFill>
                  <a:schemeClr val="bg1"/>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a:solidFill>
                    <a:prstClr val="black"/>
                  </a:solidFill>
                </a:endParaRPr>
              </a:p>
            </p:txBody>
          </p:sp>
          <p:grpSp>
            <p:nvGrpSpPr>
              <p:cNvPr id="19" name="Group 29"/>
              <p:cNvGrpSpPr/>
              <p:nvPr/>
            </p:nvGrpSpPr>
            <p:grpSpPr bwMode="auto">
              <a:xfrm>
                <a:off x="79" y="80"/>
                <a:ext cx="89" cy="89"/>
                <a:chOff x="0" y="0"/>
                <a:chExt cx="89" cy="89"/>
              </a:xfrm>
              <a:grpFill/>
            </p:grpSpPr>
            <p:sp>
              <p:nvSpPr>
                <p:cNvPr id="20"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sp>
              <p:nvSpPr>
                <p:cNvPr id="21" name="Line 31"/>
                <p:cNvSpPr>
                  <a:spLocks noChangeShapeType="1"/>
                </p:cNvSpPr>
                <p:nvPr/>
              </p:nvSpPr>
              <p:spPr bwMode="auto">
                <a:xfrm>
                  <a:off x="45"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ndParaRPr>
                </a:p>
              </p:txBody>
            </p:sp>
          </p:grpSp>
        </p:grpSp>
        <p:sp>
          <p:nvSpPr>
            <p:cNvPr id="22" name="Oval 34" descr="u=290065061,2920051158&amp;fm=15&amp;gp=0"/>
            <p:cNvSpPr>
              <a:spLocks noChangeArrowheads="1"/>
            </p:cNvSpPr>
            <p:nvPr/>
          </p:nvSpPr>
          <p:spPr bwMode="auto">
            <a:xfrm>
              <a:off x="6091239" y="3134376"/>
              <a:ext cx="714375" cy="714595"/>
            </a:xfrm>
            <a:prstGeom prst="ellipse">
              <a:avLst/>
            </a:prstGeom>
            <a:blipFill dpi="0" rotWithShape="1">
              <a:blip r:embed="rId5"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33" name="文本框 32"/>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4" name="文本框 33"/>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26" name="组合 25"/>
          <p:cNvGrpSpPr/>
          <p:nvPr/>
        </p:nvGrpSpPr>
        <p:grpSpPr>
          <a:xfrm>
            <a:off x="1769426" y="2271299"/>
            <a:ext cx="2454288" cy="1009989"/>
            <a:chOff x="5907995" y="1728950"/>
            <a:chExt cx="2454288" cy="1009989"/>
          </a:xfrm>
        </p:grpSpPr>
        <p:sp>
          <p:nvSpPr>
            <p:cNvPr id="27" name="矩形 26"/>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8" name="矩形 27"/>
            <p:cNvSpPr/>
            <p:nvPr/>
          </p:nvSpPr>
          <p:spPr>
            <a:xfrm>
              <a:off x="5907995" y="1728950"/>
              <a:ext cx="2241974" cy="34855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幼圆" pitchFamily="49" charset="-122"/>
                  <a:ea typeface="幼圆" pitchFamily="49" charset="-122"/>
                </a:rPr>
                <a:t>标题文字添加</a:t>
              </a:r>
            </a:p>
          </p:txBody>
        </p:sp>
      </p:grpSp>
      <p:grpSp>
        <p:nvGrpSpPr>
          <p:cNvPr id="29" name="组合 28"/>
          <p:cNvGrpSpPr/>
          <p:nvPr/>
        </p:nvGrpSpPr>
        <p:grpSpPr>
          <a:xfrm>
            <a:off x="5103414" y="2271299"/>
            <a:ext cx="2454288" cy="1009989"/>
            <a:chOff x="5907995" y="1728950"/>
            <a:chExt cx="2454288" cy="1009989"/>
          </a:xfrm>
        </p:grpSpPr>
        <p:sp>
          <p:nvSpPr>
            <p:cNvPr id="30" name="矩形 29"/>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1" name="矩形 30"/>
            <p:cNvSpPr/>
            <p:nvPr/>
          </p:nvSpPr>
          <p:spPr>
            <a:xfrm>
              <a:off x="5907995" y="1728950"/>
              <a:ext cx="2241974" cy="34855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幼圆" pitchFamily="49" charset="-122"/>
                  <a:ea typeface="幼圆" pitchFamily="49" charset="-122"/>
                </a:rPr>
                <a:t>标题文字添加</a:t>
              </a:r>
            </a:p>
          </p:txBody>
        </p:sp>
      </p:grpSp>
      <p:grpSp>
        <p:nvGrpSpPr>
          <p:cNvPr id="35" name="组合 34"/>
          <p:cNvGrpSpPr/>
          <p:nvPr/>
        </p:nvGrpSpPr>
        <p:grpSpPr>
          <a:xfrm>
            <a:off x="8458614" y="2271299"/>
            <a:ext cx="2454288" cy="1009989"/>
            <a:chOff x="5907995" y="1728950"/>
            <a:chExt cx="2454288" cy="1009989"/>
          </a:xfrm>
        </p:grpSpPr>
        <p:sp>
          <p:nvSpPr>
            <p:cNvPr id="36" name="矩形 35"/>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7" name="矩形 36"/>
            <p:cNvSpPr/>
            <p:nvPr/>
          </p:nvSpPr>
          <p:spPr>
            <a:xfrm>
              <a:off x="5907995" y="1728950"/>
              <a:ext cx="2241974" cy="34855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500" autoRev="1" fill="hold">
                                          <p:stCondLst>
                                            <p:cond delay="0"/>
                                          </p:stCondLst>
                                        </p:cTn>
                                        <p:tgtEl>
                                          <p:spTgt spid="33"/>
                                        </p:tgtEl>
                                        <p:attrNameLst>
                                          <p:attrName>ppt_w</p:attrName>
                                        </p:attrNameLst>
                                      </p:cBhvr>
                                    </p:anim>
                                    <p:anim by="(#ppt_w*0.50)" calcmode="lin" valueType="num">
                                      <p:cBhvr>
                                        <p:cTn id="8" dur="500" decel="50000" autoRev="1" fill="hold">
                                          <p:stCondLst>
                                            <p:cond delay="0"/>
                                          </p:stCondLst>
                                        </p:cTn>
                                        <p:tgtEl>
                                          <p:spTgt spid="33"/>
                                        </p:tgtEl>
                                        <p:attrNameLst>
                                          <p:attrName>ppt_x</p:attrName>
                                        </p:attrNameLst>
                                      </p:cBhvr>
                                    </p:anim>
                                    <p:anim from="(-#ppt_h/2)" to="(#ppt_y)" calcmode="lin" valueType="num">
                                      <p:cBhvr>
                                        <p:cTn id="9" dur="1000" fill="hold">
                                          <p:stCondLst>
                                            <p:cond delay="0"/>
                                          </p:stCondLst>
                                        </p:cTn>
                                        <p:tgtEl>
                                          <p:spTgt spid="33"/>
                                        </p:tgtEl>
                                        <p:attrNameLst>
                                          <p:attrName>ppt_y</p:attrName>
                                        </p:attrNameLst>
                                      </p:cBhvr>
                                    </p:anim>
                                    <p:animRot by="21600000">
                                      <p:cBhvr>
                                        <p:cTn id="10" dur="1000" fill="hold">
                                          <p:stCondLst>
                                            <p:cond delay="0"/>
                                          </p:stCondLst>
                                        </p:cTn>
                                        <p:tgtEl>
                                          <p:spTgt spid="33"/>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631951" y="1903659"/>
            <a:ext cx="5759450" cy="3555508"/>
            <a:chOff x="539751" y="1301357"/>
            <a:chExt cx="5759450" cy="3555508"/>
          </a:xfrm>
        </p:grpSpPr>
        <p:grpSp>
          <p:nvGrpSpPr>
            <p:cNvPr id="2" name="组合 1"/>
            <p:cNvGrpSpPr/>
            <p:nvPr/>
          </p:nvGrpSpPr>
          <p:grpSpPr>
            <a:xfrm>
              <a:off x="539751" y="3213297"/>
              <a:ext cx="3279775" cy="1524470"/>
              <a:chOff x="539750" y="3212305"/>
              <a:chExt cx="3279775" cy="1524000"/>
            </a:xfrm>
          </p:grpSpPr>
          <p:sp>
            <p:nvSpPr>
              <p:cNvPr id="3" name="Rectangle 19"/>
              <p:cNvSpPr>
                <a:spLocks noChangeArrowheads="1"/>
              </p:cNvSpPr>
              <p:nvPr/>
            </p:nvSpPr>
            <p:spPr bwMode="auto">
              <a:xfrm>
                <a:off x="3044825" y="3212305"/>
                <a:ext cx="774700" cy="136525"/>
              </a:xfrm>
              <a:prstGeom prst="rect">
                <a:avLst/>
              </a:prstGeom>
              <a:solidFill>
                <a:schemeClr val="accent4"/>
              </a:solidFill>
              <a:ln>
                <a:noFill/>
              </a:ln>
            </p:spPr>
            <p:txBody>
              <a:bodyPr/>
              <a:lstStyle/>
              <a:p>
                <a:endParaRPr lang="zh-CN" altLang="en-US">
                  <a:solidFill>
                    <a:prstClr val="black"/>
                  </a:solidFill>
                </a:endParaRPr>
              </a:p>
            </p:txBody>
          </p:sp>
          <p:sp>
            <p:nvSpPr>
              <p:cNvPr id="4" name="Freeform 26"/>
              <p:cNvSpPr/>
              <p:nvPr/>
            </p:nvSpPr>
            <p:spPr bwMode="auto">
              <a:xfrm>
                <a:off x="539750" y="3920330"/>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4"/>
              </a:solidFill>
              <a:ln>
                <a:noFill/>
              </a:ln>
            </p:spPr>
            <p:txBody>
              <a:bodyPr/>
              <a:lstStyle/>
              <a:p>
                <a:endParaRPr lang="zh-CN" altLang="en-US">
                  <a:solidFill>
                    <a:prstClr val="black"/>
                  </a:solidFill>
                </a:endParaRPr>
              </a:p>
            </p:txBody>
          </p:sp>
          <p:sp>
            <p:nvSpPr>
              <p:cNvPr id="5" name="Freeform 28"/>
              <p:cNvSpPr/>
              <p:nvPr/>
            </p:nvSpPr>
            <p:spPr bwMode="auto">
              <a:xfrm>
                <a:off x="2270125" y="3212305"/>
                <a:ext cx="774700" cy="1524000"/>
              </a:xfrm>
              <a:custGeom>
                <a:avLst/>
                <a:gdLst>
                  <a:gd name="T0" fmla="*/ 488 w 488"/>
                  <a:gd name="T1" fmla="*/ 86 h 960"/>
                  <a:gd name="T2" fmla="*/ 0 w 488"/>
                  <a:gd name="T3" fmla="*/ 960 h 960"/>
                  <a:gd name="T4" fmla="*/ 0 w 488"/>
                  <a:gd name="T5" fmla="*/ 446 h 960"/>
                  <a:gd name="T6" fmla="*/ 488 w 488"/>
                  <a:gd name="T7" fmla="*/ 0 h 960"/>
                  <a:gd name="T8" fmla="*/ 488 w 488"/>
                  <a:gd name="T9" fmla="*/ 86 h 960"/>
                </a:gdLst>
                <a:ahLst/>
                <a:cxnLst>
                  <a:cxn ang="0">
                    <a:pos x="T0" y="T1"/>
                  </a:cxn>
                  <a:cxn ang="0">
                    <a:pos x="T2" y="T3"/>
                  </a:cxn>
                  <a:cxn ang="0">
                    <a:pos x="T4" y="T5"/>
                  </a:cxn>
                  <a:cxn ang="0">
                    <a:pos x="T6" y="T7"/>
                  </a:cxn>
                  <a:cxn ang="0">
                    <a:pos x="T8" y="T9"/>
                  </a:cxn>
                </a:cxnLst>
                <a:rect l="0" t="0" r="r" b="b"/>
                <a:pathLst>
                  <a:path w="488" h="960">
                    <a:moveTo>
                      <a:pt x="488" y="86"/>
                    </a:moveTo>
                    <a:lnTo>
                      <a:pt x="0" y="960"/>
                    </a:lnTo>
                    <a:lnTo>
                      <a:pt x="0" y="446"/>
                    </a:lnTo>
                    <a:lnTo>
                      <a:pt x="488" y="0"/>
                    </a:lnTo>
                    <a:lnTo>
                      <a:pt x="488" y="86"/>
                    </a:lnTo>
                    <a:close/>
                  </a:path>
                </a:pathLst>
              </a:custGeom>
              <a:solidFill>
                <a:schemeClr val="accent4">
                  <a:lumMod val="90000"/>
                </a:schemeClr>
              </a:solidFill>
              <a:ln>
                <a:noFill/>
              </a:ln>
            </p:spPr>
            <p:txBody>
              <a:bodyPr/>
              <a:lstStyle/>
              <a:p>
                <a:endParaRPr lang="zh-CN" altLang="en-US">
                  <a:solidFill>
                    <a:prstClr val="black"/>
                  </a:solidFill>
                </a:endParaRPr>
              </a:p>
            </p:txBody>
          </p:sp>
        </p:grpSp>
        <p:grpSp>
          <p:nvGrpSpPr>
            <p:cNvPr id="6" name="组合 5"/>
            <p:cNvGrpSpPr/>
            <p:nvPr/>
          </p:nvGrpSpPr>
          <p:grpSpPr>
            <a:xfrm>
              <a:off x="539751" y="3049733"/>
              <a:ext cx="3279775" cy="816227"/>
              <a:chOff x="539750" y="3048792"/>
              <a:chExt cx="3279775" cy="815975"/>
            </a:xfrm>
          </p:grpSpPr>
          <p:sp>
            <p:nvSpPr>
              <p:cNvPr id="7" name="Rectangle 18"/>
              <p:cNvSpPr>
                <a:spLocks noChangeArrowheads="1"/>
              </p:cNvSpPr>
              <p:nvPr/>
            </p:nvSpPr>
            <p:spPr bwMode="auto">
              <a:xfrm>
                <a:off x="3044825" y="3048792"/>
                <a:ext cx="774700" cy="136525"/>
              </a:xfrm>
              <a:prstGeom prst="rect">
                <a:avLst/>
              </a:prstGeom>
              <a:solidFill>
                <a:schemeClr val="accent3"/>
              </a:solidFill>
              <a:ln>
                <a:noFill/>
              </a:ln>
            </p:spPr>
            <p:txBody>
              <a:bodyPr/>
              <a:lstStyle/>
              <a:p>
                <a:endParaRPr lang="zh-CN" altLang="en-US">
                  <a:solidFill>
                    <a:prstClr val="black"/>
                  </a:solidFill>
                </a:endParaRPr>
              </a:p>
            </p:txBody>
          </p:sp>
          <p:sp>
            <p:nvSpPr>
              <p:cNvPr id="8" name="Freeform 23"/>
              <p:cNvSpPr/>
              <p:nvPr/>
            </p:nvSpPr>
            <p:spPr bwMode="auto">
              <a:xfrm>
                <a:off x="539750" y="3048792"/>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4"/>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3"/>
              </a:solidFill>
              <a:ln>
                <a:noFill/>
              </a:ln>
            </p:spPr>
            <p:txBody>
              <a:bodyPr/>
              <a:lstStyle/>
              <a:p>
                <a:endParaRPr lang="zh-CN" altLang="en-US">
                  <a:solidFill>
                    <a:prstClr val="black"/>
                  </a:solidFill>
                </a:endParaRPr>
              </a:p>
            </p:txBody>
          </p:sp>
          <p:sp>
            <p:nvSpPr>
              <p:cNvPr id="9" name="Freeform 25"/>
              <p:cNvSpPr/>
              <p:nvPr/>
            </p:nvSpPr>
            <p:spPr bwMode="auto">
              <a:xfrm>
                <a:off x="2270125" y="3048792"/>
                <a:ext cx="774700" cy="815975"/>
              </a:xfrm>
              <a:custGeom>
                <a:avLst/>
                <a:gdLst>
                  <a:gd name="T0" fmla="*/ 488 w 488"/>
                  <a:gd name="T1" fmla="*/ 86 h 514"/>
                  <a:gd name="T2" fmla="*/ 0 w 488"/>
                  <a:gd name="T3" fmla="*/ 514 h 514"/>
                  <a:gd name="T4" fmla="*/ 0 w 488"/>
                  <a:gd name="T5" fmla="*/ 0 h 514"/>
                  <a:gd name="T6" fmla="*/ 488 w 488"/>
                  <a:gd name="T7" fmla="*/ 0 h 514"/>
                  <a:gd name="T8" fmla="*/ 488 w 488"/>
                  <a:gd name="T9" fmla="*/ 86 h 514"/>
                </a:gdLst>
                <a:ahLst/>
                <a:cxnLst>
                  <a:cxn ang="0">
                    <a:pos x="T0" y="T1"/>
                  </a:cxn>
                  <a:cxn ang="0">
                    <a:pos x="T2" y="T3"/>
                  </a:cxn>
                  <a:cxn ang="0">
                    <a:pos x="T4" y="T5"/>
                  </a:cxn>
                  <a:cxn ang="0">
                    <a:pos x="T6" y="T7"/>
                  </a:cxn>
                  <a:cxn ang="0">
                    <a:pos x="T8" y="T9"/>
                  </a:cxn>
                </a:cxnLst>
                <a:rect l="0" t="0" r="r" b="b"/>
                <a:pathLst>
                  <a:path w="488" h="514">
                    <a:moveTo>
                      <a:pt x="488" y="86"/>
                    </a:moveTo>
                    <a:lnTo>
                      <a:pt x="0" y="514"/>
                    </a:lnTo>
                    <a:lnTo>
                      <a:pt x="0" y="0"/>
                    </a:lnTo>
                    <a:lnTo>
                      <a:pt x="488" y="0"/>
                    </a:lnTo>
                    <a:lnTo>
                      <a:pt x="488" y="86"/>
                    </a:lnTo>
                    <a:close/>
                  </a:path>
                </a:pathLst>
              </a:custGeom>
              <a:solidFill>
                <a:schemeClr val="accent3">
                  <a:lumMod val="75000"/>
                </a:schemeClr>
              </a:solidFill>
              <a:ln>
                <a:noFill/>
              </a:ln>
            </p:spPr>
            <p:txBody>
              <a:bodyPr/>
              <a:lstStyle/>
              <a:p>
                <a:endParaRPr lang="zh-CN" altLang="en-US">
                  <a:solidFill>
                    <a:prstClr val="black"/>
                  </a:solidFill>
                </a:endParaRPr>
              </a:p>
            </p:txBody>
          </p:sp>
        </p:grpSp>
        <p:grpSp>
          <p:nvGrpSpPr>
            <p:cNvPr id="10" name="组合 9"/>
            <p:cNvGrpSpPr/>
            <p:nvPr/>
          </p:nvGrpSpPr>
          <p:grpSpPr>
            <a:xfrm>
              <a:off x="539751" y="2173163"/>
              <a:ext cx="3279775" cy="846399"/>
              <a:chOff x="539750" y="2172492"/>
              <a:chExt cx="3279775" cy="846138"/>
            </a:xfrm>
          </p:grpSpPr>
          <p:sp>
            <p:nvSpPr>
              <p:cNvPr id="11" name="Rectangle 17"/>
              <p:cNvSpPr>
                <a:spLocks noChangeArrowheads="1"/>
              </p:cNvSpPr>
              <p:nvPr/>
            </p:nvSpPr>
            <p:spPr bwMode="auto">
              <a:xfrm>
                <a:off x="3044825" y="2882105"/>
                <a:ext cx="774700" cy="136525"/>
              </a:xfrm>
              <a:prstGeom prst="rect">
                <a:avLst/>
              </a:prstGeom>
              <a:solidFill>
                <a:schemeClr val="accent2"/>
              </a:solidFill>
              <a:ln>
                <a:noFill/>
              </a:ln>
            </p:spPr>
            <p:txBody>
              <a:bodyPr/>
              <a:lstStyle/>
              <a:p>
                <a:endParaRPr lang="zh-CN" altLang="en-US">
                  <a:solidFill>
                    <a:prstClr val="black"/>
                  </a:solidFill>
                </a:endParaRPr>
              </a:p>
            </p:txBody>
          </p:sp>
          <p:sp>
            <p:nvSpPr>
              <p:cNvPr id="12" name="Freeform 20"/>
              <p:cNvSpPr/>
              <p:nvPr/>
            </p:nvSpPr>
            <p:spPr bwMode="auto">
              <a:xfrm>
                <a:off x="539750" y="2172492"/>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90"/>
                      <a:pt x="55" y="244"/>
                      <a:pt x="122" y="244"/>
                    </a:cubicBezTo>
                    <a:cubicBezTo>
                      <a:pt x="518" y="244"/>
                      <a:pt x="518" y="244"/>
                      <a:pt x="518" y="244"/>
                    </a:cubicBezTo>
                    <a:cubicBezTo>
                      <a:pt x="518" y="0"/>
                      <a:pt x="518" y="0"/>
                      <a:pt x="518" y="0"/>
                    </a:cubicBezTo>
                    <a:lnTo>
                      <a:pt x="122" y="0"/>
                    </a:lnTo>
                    <a:close/>
                  </a:path>
                </a:pathLst>
              </a:custGeom>
              <a:solidFill>
                <a:schemeClr val="accent2"/>
              </a:solidFill>
              <a:ln>
                <a:noFill/>
              </a:ln>
            </p:spPr>
            <p:txBody>
              <a:bodyPr/>
              <a:lstStyle/>
              <a:p>
                <a:endParaRPr lang="zh-CN" altLang="en-US">
                  <a:solidFill>
                    <a:prstClr val="black"/>
                  </a:solidFill>
                </a:endParaRPr>
              </a:p>
            </p:txBody>
          </p:sp>
          <p:sp>
            <p:nvSpPr>
              <p:cNvPr id="13" name="Freeform 22"/>
              <p:cNvSpPr/>
              <p:nvPr/>
            </p:nvSpPr>
            <p:spPr bwMode="auto">
              <a:xfrm>
                <a:off x="2270125" y="2172492"/>
                <a:ext cx="774700" cy="846138"/>
              </a:xfrm>
              <a:custGeom>
                <a:avLst/>
                <a:gdLst>
                  <a:gd name="T0" fmla="*/ 488 w 488"/>
                  <a:gd name="T1" fmla="*/ 533 h 533"/>
                  <a:gd name="T2" fmla="*/ 0 w 488"/>
                  <a:gd name="T3" fmla="*/ 514 h 533"/>
                  <a:gd name="T4" fmla="*/ 0 w 488"/>
                  <a:gd name="T5" fmla="*/ 0 h 533"/>
                  <a:gd name="T6" fmla="*/ 488 w 488"/>
                  <a:gd name="T7" fmla="*/ 447 h 533"/>
                  <a:gd name="T8" fmla="*/ 488 w 488"/>
                  <a:gd name="T9" fmla="*/ 533 h 533"/>
                </a:gdLst>
                <a:ahLst/>
                <a:cxnLst>
                  <a:cxn ang="0">
                    <a:pos x="T0" y="T1"/>
                  </a:cxn>
                  <a:cxn ang="0">
                    <a:pos x="T2" y="T3"/>
                  </a:cxn>
                  <a:cxn ang="0">
                    <a:pos x="T4" y="T5"/>
                  </a:cxn>
                  <a:cxn ang="0">
                    <a:pos x="T6" y="T7"/>
                  </a:cxn>
                  <a:cxn ang="0">
                    <a:pos x="T8" y="T9"/>
                  </a:cxn>
                </a:cxnLst>
                <a:rect l="0" t="0" r="r" b="b"/>
                <a:pathLst>
                  <a:path w="488" h="533">
                    <a:moveTo>
                      <a:pt x="488" y="533"/>
                    </a:moveTo>
                    <a:lnTo>
                      <a:pt x="0" y="514"/>
                    </a:lnTo>
                    <a:lnTo>
                      <a:pt x="0" y="0"/>
                    </a:lnTo>
                    <a:lnTo>
                      <a:pt x="488" y="447"/>
                    </a:lnTo>
                    <a:lnTo>
                      <a:pt x="488" y="533"/>
                    </a:lnTo>
                    <a:close/>
                  </a:path>
                </a:pathLst>
              </a:custGeom>
              <a:solidFill>
                <a:schemeClr val="accent2">
                  <a:lumMod val="75000"/>
                </a:schemeClr>
              </a:solidFill>
              <a:ln>
                <a:noFill/>
              </a:ln>
            </p:spPr>
            <p:txBody>
              <a:bodyPr/>
              <a:lstStyle/>
              <a:p>
                <a:endParaRPr lang="zh-CN" altLang="en-US">
                  <a:solidFill>
                    <a:prstClr val="black"/>
                  </a:solidFill>
                </a:endParaRPr>
              </a:p>
            </p:txBody>
          </p:sp>
        </p:grpSp>
        <p:grpSp>
          <p:nvGrpSpPr>
            <p:cNvPr id="14" name="组合 13"/>
            <p:cNvGrpSpPr/>
            <p:nvPr/>
          </p:nvGrpSpPr>
          <p:grpSpPr>
            <a:xfrm>
              <a:off x="539751" y="1301357"/>
              <a:ext cx="3279775" cy="1556230"/>
              <a:chOff x="539750" y="1300955"/>
              <a:chExt cx="3279775" cy="1555750"/>
            </a:xfrm>
          </p:grpSpPr>
          <p:sp>
            <p:nvSpPr>
              <p:cNvPr id="15" name="Freeform 13"/>
              <p:cNvSpPr/>
              <p:nvPr/>
            </p:nvSpPr>
            <p:spPr bwMode="auto">
              <a:xfrm>
                <a:off x="539750" y="1300955"/>
                <a:ext cx="1730375" cy="815975"/>
              </a:xfrm>
              <a:custGeom>
                <a:avLst/>
                <a:gdLst>
                  <a:gd name="T0" fmla="*/ 122 w 518"/>
                  <a:gd name="T1" fmla="*/ 0 h 244"/>
                  <a:gd name="T2" fmla="*/ 0 w 518"/>
                  <a:gd name="T3" fmla="*/ 122 h 244"/>
                  <a:gd name="T4" fmla="*/ 122 w 518"/>
                  <a:gd name="T5" fmla="*/ 244 h 244"/>
                  <a:gd name="T6" fmla="*/ 518 w 518"/>
                  <a:gd name="T7" fmla="*/ 244 h 244"/>
                  <a:gd name="T8" fmla="*/ 518 w 518"/>
                  <a:gd name="T9" fmla="*/ 0 h 244"/>
                  <a:gd name="T10" fmla="*/ 122 w 518"/>
                  <a:gd name="T11" fmla="*/ 0 h 244"/>
                </a:gdLst>
                <a:ahLst/>
                <a:cxnLst>
                  <a:cxn ang="0">
                    <a:pos x="T0" y="T1"/>
                  </a:cxn>
                  <a:cxn ang="0">
                    <a:pos x="T2" y="T3"/>
                  </a:cxn>
                  <a:cxn ang="0">
                    <a:pos x="T4" y="T5"/>
                  </a:cxn>
                  <a:cxn ang="0">
                    <a:pos x="T6" y="T7"/>
                  </a:cxn>
                  <a:cxn ang="0">
                    <a:pos x="T8" y="T9"/>
                  </a:cxn>
                  <a:cxn ang="0">
                    <a:pos x="T10" y="T11"/>
                  </a:cxn>
                </a:cxnLst>
                <a:rect l="0" t="0" r="r" b="b"/>
                <a:pathLst>
                  <a:path w="518" h="244">
                    <a:moveTo>
                      <a:pt x="122" y="0"/>
                    </a:moveTo>
                    <a:cubicBezTo>
                      <a:pt x="55" y="0"/>
                      <a:pt x="0" y="55"/>
                      <a:pt x="0" y="122"/>
                    </a:cubicBezTo>
                    <a:cubicBezTo>
                      <a:pt x="0" y="189"/>
                      <a:pt x="55" y="244"/>
                      <a:pt x="122" y="244"/>
                    </a:cubicBezTo>
                    <a:cubicBezTo>
                      <a:pt x="518" y="244"/>
                      <a:pt x="518" y="244"/>
                      <a:pt x="518" y="244"/>
                    </a:cubicBezTo>
                    <a:cubicBezTo>
                      <a:pt x="518" y="0"/>
                      <a:pt x="518" y="0"/>
                      <a:pt x="518" y="0"/>
                    </a:cubicBezTo>
                    <a:lnTo>
                      <a:pt x="122" y="0"/>
                    </a:lnTo>
                    <a:close/>
                  </a:path>
                </a:pathLst>
              </a:custGeom>
              <a:solidFill>
                <a:schemeClr val="accent1"/>
              </a:solidFill>
              <a:ln>
                <a:noFill/>
              </a:ln>
            </p:spPr>
            <p:txBody>
              <a:bodyPr/>
              <a:lstStyle/>
              <a:p>
                <a:endParaRPr lang="zh-CN" altLang="en-US">
                  <a:solidFill>
                    <a:prstClr val="black"/>
                  </a:solidFill>
                </a:endParaRPr>
              </a:p>
            </p:txBody>
          </p:sp>
          <p:sp>
            <p:nvSpPr>
              <p:cNvPr id="16" name="Freeform 15"/>
              <p:cNvSpPr/>
              <p:nvPr/>
            </p:nvSpPr>
            <p:spPr bwMode="auto">
              <a:xfrm>
                <a:off x="2268538" y="1302542"/>
                <a:ext cx="774700" cy="1554163"/>
              </a:xfrm>
              <a:custGeom>
                <a:avLst/>
                <a:gdLst>
                  <a:gd name="T0" fmla="*/ 488 w 488"/>
                  <a:gd name="T1" fmla="*/ 979 h 979"/>
                  <a:gd name="T2" fmla="*/ 0 w 488"/>
                  <a:gd name="T3" fmla="*/ 514 h 979"/>
                  <a:gd name="T4" fmla="*/ 0 w 488"/>
                  <a:gd name="T5" fmla="*/ 0 h 979"/>
                  <a:gd name="T6" fmla="*/ 488 w 488"/>
                  <a:gd name="T7" fmla="*/ 893 h 979"/>
                  <a:gd name="T8" fmla="*/ 488 w 488"/>
                  <a:gd name="T9" fmla="*/ 979 h 979"/>
                </a:gdLst>
                <a:ahLst/>
                <a:cxnLst>
                  <a:cxn ang="0">
                    <a:pos x="T0" y="T1"/>
                  </a:cxn>
                  <a:cxn ang="0">
                    <a:pos x="T2" y="T3"/>
                  </a:cxn>
                  <a:cxn ang="0">
                    <a:pos x="T4" y="T5"/>
                  </a:cxn>
                  <a:cxn ang="0">
                    <a:pos x="T6" y="T7"/>
                  </a:cxn>
                  <a:cxn ang="0">
                    <a:pos x="T8" y="T9"/>
                  </a:cxn>
                </a:cxnLst>
                <a:rect l="0" t="0" r="r" b="b"/>
                <a:pathLst>
                  <a:path w="488" h="979">
                    <a:moveTo>
                      <a:pt x="488" y="979"/>
                    </a:moveTo>
                    <a:lnTo>
                      <a:pt x="0" y="514"/>
                    </a:lnTo>
                    <a:lnTo>
                      <a:pt x="0" y="0"/>
                    </a:lnTo>
                    <a:lnTo>
                      <a:pt x="488" y="893"/>
                    </a:lnTo>
                    <a:lnTo>
                      <a:pt x="488" y="979"/>
                    </a:lnTo>
                    <a:close/>
                  </a:path>
                </a:pathLst>
              </a:custGeom>
              <a:solidFill>
                <a:schemeClr val="accent1">
                  <a:lumMod val="75000"/>
                </a:schemeClr>
              </a:solidFill>
              <a:ln>
                <a:noFill/>
              </a:ln>
            </p:spPr>
            <p:txBody>
              <a:bodyPr/>
              <a:lstStyle/>
              <a:p>
                <a:endParaRPr lang="zh-CN" altLang="en-US">
                  <a:solidFill>
                    <a:prstClr val="black"/>
                  </a:solidFill>
                </a:endParaRPr>
              </a:p>
            </p:txBody>
          </p:sp>
          <p:sp>
            <p:nvSpPr>
              <p:cNvPr id="17" name="Rectangle 16"/>
              <p:cNvSpPr>
                <a:spLocks noChangeArrowheads="1"/>
              </p:cNvSpPr>
              <p:nvPr/>
            </p:nvSpPr>
            <p:spPr bwMode="auto">
              <a:xfrm>
                <a:off x="3044825" y="2718592"/>
                <a:ext cx="774700" cy="136525"/>
              </a:xfrm>
              <a:prstGeom prst="rect">
                <a:avLst/>
              </a:prstGeom>
              <a:solidFill>
                <a:schemeClr val="accent1"/>
              </a:solidFill>
              <a:ln>
                <a:noFill/>
              </a:ln>
            </p:spPr>
            <p:txBody>
              <a:bodyPr/>
              <a:lstStyle/>
              <a:p>
                <a:endParaRPr lang="zh-CN" altLang="en-US">
                  <a:solidFill>
                    <a:prstClr val="black"/>
                  </a:solidFill>
                </a:endParaRPr>
              </a:p>
            </p:txBody>
          </p:sp>
        </p:grpSp>
        <p:sp>
          <p:nvSpPr>
            <p:cNvPr id="18" name="Oval 14"/>
            <p:cNvSpPr>
              <a:spLocks noChangeArrowheads="1"/>
            </p:cNvSpPr>
            <p:nvPr/>
          </p:nvSpPr>
          <p:spPr bwMode="auto">
            <a:xfrm>
              <a:off x="633413" y="1395047"/>
              <a:ext cx="628650" cy="628844"/>
            </a:xfrm>
            <a:prstGeom prst="ellipse">
              <a:avLst/>
            </a:prstGeom>
            <a:solidFill>
              <a:schemeClr val="bg1"/>
            </a:solidFill>
            <a:ln>
              <a:noFill/>
            </a:ln>
          </p:spPr>
          <p:txBody>
            <a:bodyPr/>
            <a:lstStyle/>
            <a:p>
              <a:endParaRPr lang="zh-CN" altLang="en-US">
                <a:solidFill>
                  <a:prstClr val="black"/>
                </a:solidFill>
              </a:endParaRPr>
            </a:p>
          </p:txBody>
        </p:sp>
        <p:sp>
          <p:nvSpPr>
            <p:cNvPr id="19" name="Oval 21"/>
            <p:cNvSpPr>
              <a:spLocks noChangeArrowheads="1"/>
            </p:cNvSpPr>
            <p:nvPr/>
          </p:nvSpPr>
          <p:spPr bwMode="auto">
            <a:xfrm>
              <a:off x="633413" y="2266854"/>
              <a:ext cx="628650" cy="628844"/>
            </a:xfrm>
            <a:prstGeom prst="ellipse">
              <a:avLst/>
            </a:prstGeom>
            <a:solidFill>
              <a:schemeClr val="bg1"/>
            </a:solidFill>
            <a:ln>
              <a:noFill/>
            </a:ln>
          </p:spPr>
          <p:txBody>
            <a:bodyPr/>
            <a:lstStyle/>
            <a:p>
              <a:endParaRPr lang="zh-CN" altLang="en-US">
                <a:solidFill>
                  <a:prstClr val="black"/>
                </a:solidFill>
              </a:endParaRPr>
            </a:p>
          </p:txBody>
        </p:sp>
        <p:sp>
          <p:nvSpPr>
            <p:cNvPr id="20" name="Oval 24"/>
            <p:cNvSpPr>
              <a:spLocks noChangeArrowheads="1"/>
            </p:cNvSpPr>
            <p:nvPr/>
          </p:nvSpPr>
          <p:spPr bwMode="auto">
            <a:xfrm>
              <a:off x="633413" y="3143425"/>
              <a:ext cx="628650" cy="628844"/>
            </a:xfrm>
            <a:prstGeom prst="ellipse">
              <a:avLst/>
            </a:prstGeom>
            <a:solidFill>
              <a:schemeClr val="bg1"/>
            </a:solidFill>
            <a:ln>
              <a:noFill/>
            </a:ln>
          </p:spPr>
          <p:txBody>
            <a:bodyPr/>
            <a:lstStyle/>
            <a:p>
              <a:endParaRPr lang="zh-CN" altLang="en-US">
                <a:solidFill>
                  <a:prstClr val="black"/>
                </a:solidFill>
              </a:endParaRPr>
            </a:p>
          </p:txBody>
        </p:sp>
        <p:sp>
          <p:nvSpPr>
            <p:cNvPr id="21" name="Oval 27"/>
            <p:cNvSpPr>
              <a:spLocks noChangeArrowheads="1"/>
            </p:cNvSpPr>
            <p:nvPr/>
          </p:nvSpPr>
          <p:spPr bwMode="auto">
            <a:xfrm>
              <a:off x="633413" y="4015231"/>
              <a:ext cx="628650" cy="628844"/>
            </a:xfrm>
            <a:prstGeom prst="ellipse">
              <a:avLst/>
            </a:prstGeom>
            <a:solidFill>
              <a:schemeClr val="bg1"/>
            </a:solidFill>
            <a:ln>
              <a:noFill/>
            </a:ln>
          </p:spPr>
          <p:txBody>
            <a:bodyPr/>
            <a:lstStyle/>
            <a:p>
              <a:endParaRPr lang="zh-CN" altLang="en-US">
                <a:solidFill>
                  <a:prstClr val="black"/>
                </a:solidFill>
              </a:endParaRPr>
            </a:p>
          </p:txBody>
        </p:sp>
        <p:sp>
          <p:nvSpPr>
            <p:cNvPr id="22" name="Freeform 29"/>
            <p:cNvSpPr>
              <a:spLocks noEditPoints="1"/>
            </p:cNvSpPr>
            <p:nvPr/>
          </p:nvSpPr>
          <p:spPr bwMode="auto">
            <a:xfrm>
              <a:off x="808039" y="3329219"/>
              <a:ext cx="307975" cy="254078"/>
            </a:xfrm>
            <a:custGeom>
              <a:avLst/>
              <a:gdLst>
                <a:gd name="T0" fmla="*/ 18 w 103"/>
                <a:gd name="T1" fmla="*/ 19 h 86"/>
                <a:gd name="T2" fmla="*/ 14 w 103"/>
                <a:gd name="T3" fmla="*/ 45 h 86"/>
                <a:gd name="T4" fmla="*/ 12 w 103"/>
                <a:gd name="T5" fmla="*/ 70 h 86"/>
                <a:gd name="T6" fmla="*/ 22 w 103"/>
                <a:gd name="T7" fmla="*/ 70 h 86"/>
                <a:gd name="T8" fmla="*/ 24 w 103"/>
                <a:gd name="T9" fmla="*/ 65 h 86"/>
                <a:gd name="T10" fmla="*/ 22 w 103"/>
                <a:gd name="T11" fmla="*/ 59 h 86"/>
                <a:gd name="T12" fmla="*/ 12 w 103"/>
                <a:gd name="T13" fmla="*/ 59 h 86"/>
                <a:gd name="T14" fmla="*/ 12 w 103"/>
                <a:gd name="T15" fmla="*/ 70 h 86"/>
                <a:gd name="T16" fmla="*/ 17 w 103"/>
                <a:gd name="T17" fmla="*/ 62 h 86"/>
                <a:gd name="T18" fmla="*/ 20 w 103"/>
                <a:gd name="T19" fmla="*/ 65 h 86"/>
                <a:gd name="T20" fmla="*/ 17 w 103"/>
                <a:gd name="T21" fmla="*/ 67 h 86"/>
                <a:gd name="T22" fmla="*/ 14 w 103"/>
                <a:gd name="T23" fmla="*/ 65 h 86"/>
                <a:gd name="T24" fmla="*/ 74 w 103"/>
                <a:gd name="T25" fmla="*/ 61 h 86"/>
                <a:gd name="T26" fmla="*/ 87 w 103"/>
                <a:gd name="T27" fmla="*/ 67 h 86"/>
                <a:gd name="T28" fmla="*/ 87 w 103"/>
                <a:gd name="T29" fmla="*/ 56 h 86"/>
                <a:gd name="T30" fmla="*/ 74 w 103"/>
                <a:gd name="T31" fmla="*/ 61 h 86"/>
                <a:gd name="T32" fmla="*/ 82 w 103"/>
                <a:gd name="T33" fmla="*/ 58 h 86"/>
                <a:gd name="T34" fmla="*/ 85 w 103"/>
                <a:gd name="T35" fmla="*/ 61 h 86"/>
                <a:gd name="T36" fmla="*/ 80 w 103"/>
                <a:gd name="T37" fmla="*/ 63 h 86"/>
                <a:gd name="T38" fmla="*/ 83 w 103"/>
                <a:gd name="T39" fmla="*/ 3 h 86"/>
                <a:gd name="T40" fmla="*/ 58 w 103"/>
                <a:gd name="T41" fmla="*/ 6 h 86"/>
                <a:gd name="T42" fmla="*/ 0 w 103"/>
                <a:gd name="T43" fmla="*/ 8 h 86"/>
                <a:gd name="T44" fmla="*/ 55 w 103"/>
                <a:gd name="T45" fmla="*/ 85 h 86"/>
                <a:gd name="T46" fmla="*/ 71 w 103"/>
                <a:gd name="T47" fmla="*/ 83 h 86"/>
                <a:gd name="T48" fmla="*/ 102 w 103"/>
                <a:gd name="T49" fmla="*/ 74 h 86"/>
                <a:gd name="T50" fmla="*/ 27 w 103"/>
                <a:gd name="T51" fmla="*/ 78 h 86"/>
                <a:gd name="T52" fmla="*/ 27 w 103"/>
                <a:gd name="T53" fmla="*/ 11 h 86"/>
                <a:gd name="T54" fmla="*/ 51 w 103"/>
                <a:gd name="T55" fmla="*/ 78 h 86"/>
                <a:gd name="T56" fmla="*/ 51 w 103"/>
                <a:gd name="T57" fmla="*/ 11 h 86"/>
                <a:gd name="T58" fmla="*/ 76 w 103"/>
                <a:gd name="T59" fmla="*/ 78 h 86"/>
                <a:gd name="T60" fmla="*/ 95 w 103"/>
                <a:gd name="T61" fmla="*/ 73 h 86"/>
                <a:gd name="T62" fmla="*/ 42 w 103"/>
                <a:gd name="T63" fmla="*/ 72 h 86"/>
                <a:gd name="T64" fmla="*/ 47 w 103"/>
                <a:gd name="T65" fmla="*/ 60 h 86"/>
                <a:gd name="T66" fmla="*/ 37 w 103"/>
                <a:gd name="T67" fmla="*/ 59 h 86"/>
                <a:gd name="T68" fmla="*/ 42 w 103"/>
                <a:gd name="T69" fmla="*/ 72 h 86"/>
                <a:gd name="T70" fmla="*/ 42 w 103"/>
                <a:gd name="T71" fmla="*/ 62 h 86"/>
                <a:gd name="T72" fmla="*/ 45 w 103"/>
                <a:gd name="T73" fmla="*/ 65 h 86"/>
                <a:gd name="T74" fmla="*/ 40 w 103"/>
                <a:gd name="T75" fmla="*/ 67 h 86"/>
                <a:gd name="T76" fmla="*/ 42 w 103"/>
                <a:gd name="T77" fmla="*/ 47 h 86"/>
                <a:gd name="T78" fmla="*/ 44 w 103"/>
                <a:gd name="T79" fmla="*/ 19 h 86"/>
                <a:gd name="T80" fmla="*/ 40 w 103"/>
                <a:gd name="T81" fmla="*/ 45 h 86"/>
                <a:gd name="T82" fmla="*/ 70 w 103"/>
                <a:gd name="T83" fmla="*/ 16 h 86"/>
                <a:gd name="T84" fmla="*/ 77 w 103"/>
                <a:gd name="T85" fmla="*/ 45 h 86"/>
                <a:gd name="T86" fmla="*/ 70 w 103"/>
                <a:gd name="T87" fmla="*/ 1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86">
                  <a:moveTo>
                    <a:pt x="16" y="47"/>
                  </a:moveTo>
                  <a:cubicBezTo>
                    <a:pt x="17" y="47"/>
                    <a:pt x="18" y="46"/>
                    <a:pt x="18" y="45"/>
                  </a:cubicBezTo>
                  <a:cubicBezTo>
                    <a:pt x="18" y="19"/>
                    <a:pt x="18" y="19"/>
                    <a:pt x="18" y="19"/>
                  </a:cubicBezTo>
                  <a:cubicBezTo>
                    <a:pt x="18" y="18"/>
                    <a:pt x="17" y="17"/>
                    <a:pt x="16" y="17"/>
                  </a:cubicBezTo>
                  <a:cubicBezTo>
                    <a:pt x="15" y="17"/>
                    <a:pt x="14" y="18"/>
                    <a:pt x="14" y="19"/>
                  </a:cubicBezTo>
                  <a:cubicBezTo>
                    <a:pt x="14" y="45"/>
                    <a:pt x="14" y="45"/>
                    <a:pt x="14" y="45"/>
                  </a:cubicBezTo>
                  <a:cubicBezTo>
                    <a:pt x="14" y="46"/>
                    <a:pt x="15" y="47"/>
                    <a:pt x="16" y="47"/>
                  </a:cubicBezTo>
                  <a:close/>
                  <a:moveTo>
                    <a:pt x="12" y="70"/>
                  </a:moveTo>
                  <a:cubicBezTo>
                    <a:pt x="12" y="70"/>
                    <a:pt x="12" y="70"/>
                    <a:pt x="12" y="70"/>
                  </a:cubicBezTo>
                  <a:cubicBezTo>
                    <a:pt x="13" y="71"/>
                    <a:pt x="15" y="72"/>
                    <a:pt x="17" y="72"/>
                  </a:cubicBezTo>
                  <a:cubicBezTo>
                    <a:pt x="19" y="72"/>
                    <a:pt x="20" y="71"/>
                    <a:pt x="22" y="70"/>
                  </a:cubicBezTo>
                  <a:cubicBezTo>
                    <a:pt x="22" y="70"/>
                    <a:pt x="22" y="70"/>
                    <a:pt x="22" y="70"/>
                  </a:cubicBezTo>
                  <a:cubicBezTo>
                    <a:pt x="22" y="70"/>
                    <a:pt x="22" y="70"/>
                    <a:pt x="22" y="70"/>
                  </a:cubicBezTo>
                  <a:cubicBezTo>
                    <a:pt x="22" y="70"/>
                    <a:pt x="22" y="70"/>
                    <a:pt x="22" y="70"/>
                  </a:cubicBezTo>
                  <a:cubicBezTo>
                    <a:pt x="23" y="68"/>
                    <a:pt x="24" y="66"/>
                    <a:pt x="24" y="65"/>
                  </a:cubicBezTo>
                  <a:cubicBezTo>
                    <a:pt x="24" y="62"/>
                    <a:pt x="23" y="61"/>
                    <a:pt x="22" y="59"/>
                  </a:cubicBezTo>
                  <a:cubicBezTo>
                    <a:pt x="22" y="59"/>
                    <a:pt x="22" y="59"/>
                    <a:pt x="22" y="59"/>
                  </a:cubicBezTo>
                  <a:cubicBezTo>
                    <a:pt x="22" y="59"/>
                    <a:pt x="22" y="59"/>
                    <a:pt x="22" y="59"/>
                  </a:cubicBezTo>
                  <a:cubicBezTo>
                    <a:pt x="20" y="58"/>
                    <a:pt x="19" y="57"/>
                    <a:pt x="17" y="57"/>
                  </a:cubicBezTo>
                  <a:cubicBezTo>
                    <a:pt x="15" y="57"/>
                    <a:pt x="13" y="58"/>
                    <a:pt x="12" y="59"/>
                  </a:cubicBezTo>
                  <a:cubicBezTo>
                    <a:pt x="12" y="59"/>
                    <a:pt x="12" y="59"/>
                    <a:pt x="12" y="59"/>
                  </a:cubicBezTo>
                  <a:cubicBezTo>
                    <a:pt x="10" y="61"/>
                    <a:pt x="9" y="62"/>
                    <a:pt x="9" y="65"/>
                  </a:cubicBezTo>
                  <a:cubicBezTo>
                    <a:pt x="9" y="66"/>
                    <a:pt x="10" y="68"/>
                    <a:pt x="11" y="69"/>
                  </a:cubicBezTo>
                  <a:cubicBezTo>
                    <a:pt x="12" y="70"/>
                    <a:pt x="12" y="70"/>
                    <a:pt x="12" y="70"/>
                  </a:cubicBezTo>
                  <a:close/>
                  <a:moveTo>
                    <a:pt x="15" y="62"/>
                  </a:moveTo>
                  <a:cubicBezTo>
                    <a:pt x="15" y="62"/>
                    <a:pt x="15" y="62"/>
                    <a:pt x="15" y="62"/>
                  </a:cubicBezTo>
                  <a:cubicBezTo>
                    <a:pt x="15" y="62"/>
                    <a:pt x="16" y="62"/>
                    <a:pt x="17" y="62"/>
                  </a:cubicBezTo>
                  <a:cubicBezTo>
                    <a:pt x="17" y="62"/>
                    <a:pt x="18" y="62"/>
                    <a:pt x="19" y="62"/>
                  </a:cubicBezTo>
                  <a:cubicBezTo>
                    <a:pt x="19" y="62"/>
                    <a:pt x="19" y="62"/>
                    <a:pt x="19" y="62"/>
                  </a:cubicBezTo>
                  <a:cubicBezTo>
                    <a:pt x="19" y="63"/>
                    <a:pt x="20" y="64"/>
                    <a:pt x="20" y="65"/>
                  </a:cubicBezTo>
                  <a:cubicBezTo>
                    <a:pt x="20" y="65"/>
                    <a:pt x="19" y="66"/>
                    <a:pt x="19" y="67"/>
                  </a:cubicBezTo>
                  <a:cubicBezTo>
                    <a:pt x="19" y="67"/>
                    <a:pt x="19" y="67"/>
                    <a:pt x="19" y="67"/>
                  </a:cubicBezTo>
                  <a:cubicBezTo>
                    <a:pt x="18" y="67"/>
                    <a:pt x="17" y="67"/>
                    <a:pt x="17" y="67"/>
                  </a:cubicBezTo>
                  <a:cubicBezTo>
                    <a:pt x="16" y="67"/>
                    <a:pt x="15" y="67"/>
                    <a:pt x="15" y="67"/>
                  </a:cubicBezTo>
                  <a:cubicBezTo>
                    <a:pt x="14" y="66"/>
                    <a:pt x="14" y="66"/>
                    <a:pt x="14" y="66"/>
                  </a:cubicBezTo>
                  <a:cubicBezTo>
                    <a:pt x="14" y="66"/>
                    <a:pt x="14" y="65"/>
                    <a:pt x="14" y="65"/>
                  </a:cubicBezTo>
                  <a:cubicBezTo>
                    <a:pt x="14" y="64"/>
                    <a:pt x="14" y="63"/>
                    <a:pt x="15" y="62"/>
                  </a:cubicBezTo>
                  <a:close/>
                  <a:moveTo>
                    <a:pt x="74" y="61"/>
                  </a:moveTo>
                  <a:cubicBezTo>
                    <a:pt x="74" y="61"/>
                    <a:pt x="74" y="61"/>
                    <a:pt x="74" y="61"/>
                  </a:cubicBezTo>
                  <a:cubicBezTo>
                    <a:pt x="74" y="63"/>
                    <a:pt x="75" y="65"/>
                    <a:pt x="77" y="67"/>
                  </a:cubicBezTo>
                  <a:cubicBezTo>
                    <a:pt x="78" y="68"/>
                    <a:pt x="80" y="69"/>
                    <a:pt x="82" y="69"/>
                  </a:cubicBezTo>
                  <a:cubicBezTo>
                    <a:pt x="84" y="69"/>
                    <a:pt x="85" y="68"/>
                    <a:pt x="87" y="67"/>
                  </a:cubicBezTo>
                  <a:cubicBezTo>
                    <a:pt x="88" y="65"/>
                    <a:pt x="89" y="63"/>
                    <a:pt x="89" y="61"/>
                  </a:cubicBezTo>
                  <a:cubicBezTo>
                    <a:pt x="89" y="60"/>
                    <a:pt x="88" y="58"/>
                    <a:pt x="87" y="56"/>
                  </a:cubicBezTo>
                  <a:cubicBezTo>
                    <a:pt x="87" y="56"/>
                    <a:pt x="87" y="56"/>
                    <a:pt x="87" y="56"/>
                  </a:cubicBezTo>
                  <a:cubicBezTo>
                    <a:pt x="85" y="55"/>
                    <a:pt x="84" y="54"/>
                    <a:pt x="82" y="54"/>
                  </a:cubicBezTo>
                  <a:cubicBezTo>
                    <a:pt x="80" y="54"/>
                    <a:pt x="78" y="55"/>
                    <a:pt x="77" y="56"/>
                  </a:cubicBezTo>
                  <a:cubicBezTo>
                    <a:pt x="75" y="58"/>
                    <a:pt x="74" y="59"/>
                    <a:pt x="74" y="61"/>
                  </a:cubicBezTo>
                  <a:close/>
                  <a:moveTo>
                    <a:pt x="80" y="59"/>
                  </a:moveTo>
                  <a:cubicBezTo>
                    <a:pt x="80" y="59"/>
                    <a:pt x="80" y="59"/>
                    <a:pt x="80" y="59"/>
                  </a:cubicBezTo>
                  <a:cubicBezTo>
                    <a:pt x="80" y="59"/>
                    <a:pt x="81" y="58"/>
                    <a:pt x="82" y="58"/>
                  </a:cubicBezTo>
                  <a:cubicBezTo>
                    <a:pt x="82" y="58"/>
                    <a:pt x="83" y="59"/>
                    <a:pt x="84" y="59"/>
                  </a:cubicBezTo>
                  <a:cubicBezTo>
                    <a:pt x="84" y="59"/>
                    <a:pt x="84" y="59"/>
                    <a:pt x="84" y="59"/>
                  </a:cubicBezTo>
                  <a:cubicBezTo>
                    <a:pt x="84" y="60"/>
                    <a:pt x="85" y="61"/>
                    <a:pt x="85" y="61"/>
                  </a:cubicBezTo>
                  <a:cubicBezTo>
                    <a:pt x="85" y="62"/>
                    <a:pt x="84" y="63"/>
                    <a:pt x="84" y="63"/>
                  </a:cubicBezTo>
                  <a:cubicBezTo>
                    <a:pt x="83" y="64"/>
                    <a:pt x="82" y="64"/>
                    <a:pt x="82" y="64"/>
                  </a:cubicBezTo>
                  <a:cubicBezTo>
                    <a:pt x="81" y="64"/>
                    <a:pt x="80" y="64"/>
                    <a:pt x="80" y="63"/>
                  </a:cubicBezTo>
                  <a:cubicBezTo>
                    <a:pt x="79" y="63"/>
                    <a:pt x="79" y="62"/>
                    <a:pt x="79" y="61"/>
                  </a:cubicBezTo>
                  <a:cubicBezTo>
                    <a:pt x="79" y="61"/>
                    <a:pt x="79" y="60"/>
                    <a:pt x="80" y="59"/>
                  </a:cubicBezTo>
                  <a:close/>
                  <a:moveTo>
                    <a:pt x="83" y="3"/>
                  </a:moveTo>
                  <a:cubicBezTo>
                    <a:pt x="83" y="3"/>
                    <a:pt x="83" y="3"/>
                    <a:pt x="83" y="3"/>
                  </a:cubicBezTo>
                  <a:cubicBezTo>
                    <a:pt x="83" y="1"/>
                    <a:pt x="81" y="0"/>
                    <a:pt x="79" y="0"/>
                  </a:cubicBezTo>
                  <a:cubicBezTo>
                    <a:pt x="58" y="6"/>
                    <a:pt x="58" y="6"/>
                    <a:pt x="58" y="6"/>
                  </a:cubicBezTo>
                  <a:cubicBezTo>
                    <a:pt x="57" y="5"/>
                    <a:pt x="56" y="4"/>
                    <a:pt x="55" y="4"/>
                  </a:cubicBezTo>
                  <a:cubicBezTo>
                    <a:pt x="3" y="4"/>
                    <a:pt x="3" y="4"/>
                    <a:pt x="3" y="4"/>
                  </a:cubicBezTo>
                  <a:cubicBezTo>
                    <a:pt x="1" y="4"/>
                    <a:pt x="0" y="6"/>
                    <a:pt x="0" y="8"/>
                  </a:cubicBezTo>
                  <a:cubicBezTo>
                    <a:pt x="0" y="82"/>
                    <a:pt x="0" y="82"/>
                    <a:pt x="0" y="82"/>
                  </a:cubicBezTo>
                  <a:cubicBezTo>
                    <a:pt x="0" y="84"/>
                    <a:pt x="1" y="85"/>
                    <a:pt x="3" y="85"/>
                  </a:cubicBezTo>
                  <a:cubicBezTo>
                    <a:pt x="55" y="85"/>
                    <a:pt x="55" y="85"/>
                    <a:pt x="55" y="85"/>
                  </a:cubicBezTo>
                  <a:cubicBezTo>
                    <a:pt x="57" y="85"/>
                    <a:pt x="58" y="84"/>
                    <a:pt x="58" y="82"/>
                  </a:cubicBezTo>
                  <a:cubicBezTo>
                    <a:pt x="58" y="37"/>
                    <a:pt x="58" y="37"/>
                    <a:pt x="58" y="37"/>
                  </a:cubicBezTo>
                  <a:cubicBezTo>
                    <a:pt x="71" y="83"/>
                    <a:pt x="71" y="83"/>
                    <a:pt x="71" y="83"/>
                  </a:cubicBezTo>
                  <a:cubicBezTo>
                    <a:pt x="71" y="85"/>
                    <a:pt x="73" y="86"/>
                    <a:pt x="75" y="85"/>
                  </a:cubicBezTo>
                  <a:cubicBezTo>
                    <a:pt x="100" y="79"/>
                    <a:pt x="100" y="79"/>
                    <a:pt x="100" y="79"/>
                  </a:cubicBezTo>
                  <a:cubicBezTo>
                    <a:pt x="102" y="78"/>
                    <a:pt x="103" y="76"/>
                    <a:pt x="102" y="74"/>
                  </a:cubicBezTo>
                  <a:cubicBezTo>
                    <a:pt x="83" y="3"/>
                    <a:pt x="83" y="3"/>
                    <a:pt x="83" y="3"/>
                  </a:cubicBezTo>
                  <a:close/>
                  <a:moveTo>
                    <a:pt x="27" y="78"/>
                  </a:moveTo>
                  <a:cubicBezTo>
                    <a:pt x="27" y="78"/>
                    <a:pt x="27" y="78"/>
                    <a:pt x="27" y="78"/>
                  </a:cubicBezTo>
                  <a:cubicBezTo>
                    <a:pt x="7" y="78"/>
                    <a:pt x="7" y="78"/>
                    <a:pt x="7" y="78"/>
                  </a:cubicBezTo>
                  <a:cubicBezTo>
                    <a:pt x="7" y="11"/>
                    <a:pt x="7" y="11"/>
                    <a:pt x="7" y="11"/>
                  </a:cubicBezTo>
                  <a:cubicBezTo>
                    <a:pt x="27" y="11"/>
                    <a:pt x="27" y="11"/>
                    <a:pt x="27" y="11"/>
                  </a:cubicBezTo>
                  <a:cubicBezTo>
                    <a:pt x="27" y="78"/>
                    <a:pt x="27" y="78"/>
                    <a:pt x="27" y="78"/>
                  </a:cubicBezTo>
                  <a:close/>
                  <a:moveTo>
                    <a:pt x="51" y="78"/>
                  </a:moveTo>
                  <a:cubicBezTo>
                    <a:pt x="51" y="78"/>
                    <a:pt x="51" y="78"/>
                    <a:pt x="51" y="78"/>
                  </a:cubicBezTo>
                  <a:cubicBezTo>
                    <a:pt x="31" y="78"/>
                    <a:pt x="31" y="78"/>
                    <a:pt x="31" y="78"/>
                  </a:cubicBezTo>
                  <a:cubicBezTo>
                    <a:pt x="31" y="11"/>
                    <a:pt x="31" y="11"/>
                    <a:pt x="31" y="11"/>
                  </a:cubicBezTo>
                  <a:cubicBezTo>
                    <a:pt x="51" y="11"/>
                    <a:pt x="51" y="11"/>
                    <a:pt x="51" y="11"/>
                  </a:cubicBezTo>
                  <a:cubicBezTo>
                    <a:pt x="51" y="78"/>
                    <a:pt x="51" y="78"/>
                    <a:pt x="51" y="78"/>
                  </a:cubicBezTo>
                  <a:close/>
                  <a:moveTo>
                    <a:pt x="76" y="78"/>
                  </a:moveTo>
                  <a:cubicBezTo>
                    <a:pt x="76" y="78"/>
                    <a:pt x="76" y="78"/>
                    <a:pt x="76" y="78"/>
                  </a:cubicBezTo>
                  <a:cubicBezTo>
                    <a:pt x="59" y="13"/>
                    <a:pt x="59" y="13"/>
                    <a:pt x="59" y="13"/>
                  </a:cubicBezTo>
                  <a:cubicBezTo>
                    <a:pt x="77" y="8"/>
                    <a:pt x="77" y="8"/>
                    <a:pt x="77" y="8"/>
                  </a:cubicBezTo>
                  <a:cubicBezTo>
                    <a:pt x="95" y="73"/>
                    <a:pt x="95" y="73"/>
                    <a:pt x="95" y="73"/>
                  </a:cubicBezTo>
                  <a:cubicBezTo>
                    <a:pt x="76" y="78"/>
                    <a:pt x="76" y="78"/>
                    <a:pt x="76" y="78"/>
                  </a:cubicBezTo>
                  <a:close/>
                  <a:moveTo>
                    <a:pt x="42" y="72"/>
                  </a:moveTo>
                  <a:cubicBezTo>
                    <a:pt x="42" y="72"/>
                    <a:pt x="42" y="72"/>
                    <a:pt x="42" y="72"/>
                  </a:cubicBezTo>
                  <a:cubicBezTo>
                    <a:pt x="44" y="72"/>
                    <a:pt x="46" y="71"/>
                    <a:pt x="47" y="70"/>
                  </a:cubicBezTo>
                  <a:cubicBezTo>
                    <a:pt x="48" y="68"/>
                    <a:pt x="49" y="66"/>
                    <a:pt x="49" y="65"/>
                  </a:cubicBezTo>
                  <a:cubicBezTo>
                    <a:pt x="49" y="63"/>
                    <a:pt x="48" y="61"/>
                    <a:pt x="47" y="60"/>
                  </a:cubicBezTo>
                  <a:cubicBezTo>
                    <a:pt x="47" y="59"/>
                    <a:pt x="47" y="59"/>
                    <a:pt x="47" y="59"/>
                  </a:cubicBezTo>
                  <a:cubicBezTo>
                    <a:pt x="46" y="58"/>
                    <a:pt x="44" y="57"/>
                    <a:pt x="42" y="57"/>
                  </a:cubicBezTo>
                  <a:cubicBezTo>
                    <a:pt x="40" y="57"/>
                    <a:pt x="38" y="58"/>
                    <a:pt x="37" y="59"/>
                  </a:cubicBezTo>
                  <a:cubicBezTo>
                    <a:pt x="35" y="61"/>
                    <a:pt x="35" y="62"/>
                    <a:pt x="35" y="65"/>
                  </a:cubicBezTo>
                  <a:cubicBezTo>
                    <a:pt x="35" y="66"/>
                    <a:pt x="35" y="68"/>
                    <a:pt x="37" y="70"/>
                  </a:cubicBezTo>
                  <a:cubicBezTo>
                    <a:pt x="38" y="71"/>
                    <a:pt x="40" y="72"/>
                    <a:pt x="42" y="72"/>
                  </a:cubicBezTo>
                  <a:close/>
                  <a:moveTo>
                    <a:pt x="40" y="62"/>
                  </a:moveTo>
                  <a:cubicBezTo>
                    <a:pt x="40" y="62"/>
                    <a:pt x="40" y="62"/>
                    <a:pt x="40" y="62"/>
                  </a:cubicBezTo>
                  <a:cubicBezTo>
                    <a:pt x="40" y="62"/>
                    <a:pt x="41" y="62"/>
                    <a:pt x="42" y="62"/>
                  </a:cubicBezTo>
                  <a:cubicBezTo>
                    <a:pt x="43" y="62"/>
                    <a:pt x="43" y="62"/>
                    <a:pt x="44" y="62"/>
                  </a:cubicBezTo>
                  <a:cubicBezTo>
                    <a:pt x="44" y="62"/>
                    <a:pt x="44" y="62"/>
                    <a:pt x="44" y="62"/>
                  </a:cubicBezTo>
                  <a:cubicBezTo>
                    <a:pt x="44" y="63"/>
                    <a:pt x="45" y="64"/>
                    <a:pt x="45" y="65"/>
                  </a:cubicBezTo>
                  <a:cubicBezTo>
                    <a:pt x="45" y="65"/>
                    <a:pt x="44" y="66"/>
                    <a:pt x="44" y="67"/>
                  </a:cubicBezTo>
                  <a:cubicBezTo>
                    <a:pt x="43" y="67"/>
                    <a:pt x="43" y="67"/>
                    <a:pt x="42" y="67"/>
                  </a:cubicBezTo>
                  <a:cubicBezTo>
                    <a:pt x="41" y="67"/>
                    <a:pt x="40" y="67"/>
                    <a:pt x="40" y="67"/>
                  </a:cubicBezTo>
                  <a:cubicBezTo>
                    <a:pt x="39" y="66"/>
                    <a:pt x="39" y="65"/>
                    <a:pt x="39" y="65"/>
                  </a:cubicBezTo>
                  <a:cubicBezTo>
                    <a:pt x="39" y="64"/>
                    <a:pt x="39" y="63"/>
                    <a:pt x="40" y="62"/>
                  </a:cubicBezTo>
                  <a:close/>
                  <a:moveTo>
                    <a:pt x="42" y="47"/>
                  </a:moveTo>
                  <a:cubicBezTo>
                    <a:pt x="42" y="47"/>
                    <a:pt x="42" y="47"/>
                    <a:pt x="42" y="47"/>
                  </a:cubicBezTo>
                  <a:cubicBezTo>
                    <a:pt x="43" y="47"/>
                    <a:pt x="44" y="46"/>
                    <a:pt x="44" y="45"/>
                  </a:cubicBezTo>
                  <a:cubicBezTo>
                    <a:pt x="44" y="19"/>
                    <a:pt x="44" y="19"/>
                    <a:pt x="44" y="19"/>
                  </a:cubicBezTo>
                  <a:cubicBezTo>
                    <a:pt x="44" y="18"/>
                    <a:pt x="43" y="17"/>
                    <a:pt x="42" y="17"/>
                  </a:cubicBezTo>
                  <a:cubicBezTo>
                    <a:pt x="41" y="17"/>
                    <a:pt x="40" y="18"/>
                    <a:pt x="40" y="19"/>
                  </a:cubicBezTo>
                  <a:cubicBezTo>
                    <a:pt x="40" y="45"/>
                    <a:pt x="40" y="45"/>
                    <a:pt x="40" y="45"/>
                  </a:cubicBezTo>
                  <a:cubicBezTo>
                    <a:pt x="40" y="46"/>
                    <a:pt x="41" y="47"/>
                    <a:pt x="42" y="47"/>
                  </a:cubicBezTo>
                  <a:close/>
                  <a:moveTo>
                    <a:pt x="70" y="16"/>
                  </a:moveTo>
                  <a:cubicBezTo>
                    <a:pt x="70" y="16"/>
                    <a:pt x="70" y="16"/>
                    <a:pt x="70" y="16"/>
                  </a:cubicBezTo>
                  <a:cubicBezTo>
                    <a:pt x="69" y="16"/>
                    <a:pt x="68" y="18"/>
                    <a:pt x="68" y="19"/>
                  </a:cubicBezTo>
                  <a:cubicBezTo>
                    <a:pt x="75" y="44"/>
                    <a:pt x="75" y="44"/>
                    <a:pt x="75" y="44"/>
                  </a:cubicBezTo>
                  <a:cubicBezTo>
                    <a:pt x="75" y="45"/>
                    <a:pt x="76" y="45"/>
                    <a:pt x="77" y="45"/>
                  </a:cubicBezTo>
                  <a:cubicBezTo>
                    <a:pt x="79" y="45"/>
                    <a:pt x="79" y="44"/>
                    <a:pt x="79" y="42"/>
                  </a:cubicBezTo>
                  <a:cubicBezTo>
                    <a:pt x="72" y="18"/>
                    <a:pt x="72" y="18"/>
                    <a:pt x="72" y="18"/>
                  </a:cubicBezTo>
                  <a:cubicBezTo>
                    <a:pt x="72" y="16"/>
                    <a:pt x="71" y="16"/>
                    <a:pt x="70" y="16"/>
                  </a:cubicBezTo>
                  <a:close/>
                </a:path>
              </a:pathLst>
            </a:custGeom>
            <a:solidFill>
              <a:schemeClr val="accent3"/>
            </a:solidFill>
            <a:ln>
              <a:noFill/>
            </a:ln>
          </p:spPr>
          <p:txBody>
            <a:bodyPr/>
            <a:lstStyle/>
            <a:p>
              <a:endParaRPr lang="zh-CN" altLang="en-US">
                <a:solidFill>
                  <a:prstClr val="black"/>
                </a:solidFill>
              </a:endParaRPr>
            </a:p>
          </p:txBody>
        </p:sp>
        <p:sp>
          <p:nvSpPr>
            <p:cNvPr id="23" name="Freeform 30"/>
            <p:cNvSpPr/>
            <p:nvPr/>
          </p:nvSpPr>
          <p:spPr bwMode="auto">
            <a:xfrm>
              <a:off x="811213" y="1584019"/>
              <a:ext cx="273050" cy="247726"/>
            </a:xfrm>
            <a:custGeom>
              <a:avLst/>
              <a:gdLst>
                <a:gd name="T0" fmla="*/ 28 w 92"/>
                <a:gd name="T1" fmla="*/ 40 h 84"/>
                <a:gd name="T2" fmla="*/ 28 w 92"/>
                <a:gd name="T3" fmla="*/ 40 h 84"/>
                <a:gd name="T4" fmla="*/ 10 w 92"/>
                <a:gd name="T5" fmla="*/ 58 h 84"/>
                <a:gd name="T6" fmla="*/ 7 w 92"/>
                <a:gd name="T7" fmla="*/ 66 h 84"/>
                <a:gd name="T8" fmla="*/ 10 w 92"/>
                <a:gd name="T9" fmla="*/ 74 h 84"/>
                <a:gd name="T10" fmla="*/ 10 w 92"/>
                <a:gd name="T11" fmla="*/ 74 h 84"/>
                <a:gd name="T12" fmla="*/ 10 w 92"/>
                <a:gd name="T13" fmla="*/ 74 h 84"/>
                <a:gd name="T14" fmla="*/ 18 w 92"/>
                <a:gd name="T15" fmla="*/ 77 h 84"/>
                <a:gd name="T16" fmla="*/ 26 w 92"/>
                <a:gd name="T17" fmla="*/ 74 h 84"/>
                <a:gd name="T18" fmla="*/ 47 w 92"/>
                <a:gd name="T19" fmla="*/ 54 h 84"/>
                <a:gd name="T20" fmla="*/ 47 w 92"/>
                <a:gd name="T21" fmla="*/ 54 h 84"/>
                <a:gd name="T22" fmla="*/ 68 w 92"/>
                <a:gd name="T23" fmla="*/ 32 h 84"/>
                <a:gd name="T24" fmla="*/ 70 w 92"/>
                <a:gd name="T25" fmla="*/ 28 h 84"/>
                <a:gd name="T26" fmla="*/ 68 w 92"/>
                <a:gd name="T27" fmla="*/ 25 h 84"/>
                <a:gd name="T28" fmla="*/ 65 w 92"/>
                <a:gd name="T29" fmla="*/ 23 h 84"/>
                <a:gd name="T30" fmla="*/ 61 w 92"/>
                <a:gd name="T31" fmla="*/ 25 h 84"/>
                <a:gd name="T32" fmla="*/ 30 w 92"/>
                <a:gd name="T33" fmla="*/ 56 h 84"/>
                <a:gd name="T34" fmla="*/ 25 w 92"/>
                <a:gd name="T35" fmla="*/ 56 h 84"/>
                <a:gd name="T36" fmla="*/ 25 w 92"/>
                <a:gd name="T37" fmla="*/ 51 h 84"/>
                <a:gd name="T38" fmla="*/ 56 w 92"/>
                <a:gd name="T39" fmla="*/ 20 h 84"/>
                <a:gd name="T40" fmla="*/ 65 w 92"/>
                <a:gd name="T41" fmla="*/ 16 h 84"/>
                <a:gd name="T42" fmla="*/ 73 w 92"/>
                <a:gd name="T43" fmla="*/ 20 h 84"/>
                <a:gd name="T44" fmla="*/ 77 w 92"/>
                <a:gd name="T45" fmla="*/ 28 h 84"/>
                <a:gd name="T46" fmla="*/ 73 w 92"/>
                <a:gd name="T47" fmla="*/ 37 h 84"/>
                <a:gd name="T48" fmla="*/ 52 w 92"/>
                <a:gd name="T49" fmla="*/ 59 h 84"/>
                <a:gd name="T50" fmla="*/ 52 w 92"/>
                <a:gd name="T51" fmla="*/ 59 h 84"/>
                <a:gd name="T52" fmla="*/ 52 w 92"/>
                <a:gd name="T53" fmla="*/ 59 h 84"/>
                <a:gd name="T54" fmla="*/ 31 w 92"/>
                <a:gd name="T55" fmla="*/ 79 h 84"/>
                <a:gd name="T56" fmla="*/ 18 w 92"/>
                <a:gd name="T57" fmla="*/ 84 h 84"/>
                <a:gd name="T58" fmla="*/ 5 w 92"/>
                <a:gd name="T59" fmla="*/ 79 h 84"/>
                <a:gd name="T60" fmla="*/ 5 w 92"/>
                <a:gd name="T61" fmla="*/ 79 h 84"/>
                <a:gd name="T62" fmla="*/ 0 w 92"/>
                <a:gd name="T63" fmla="*/ 66 h 84"/>
                <a:gd name="T64" fmla="*/ 5 w 92"/>
                <a:gd name="T65" fmla="*/ 53 h 84"/>
                <a:gd name="T66" fmla="*/ 25 w 92"/>
                <a:gd name="T67" fmla="*/ 32 h 84"/>
                <a:gd name="T68" fmla="*/ 26 w 92"/>
                <a:gd name="T69" fmla="*/ 32 h 84"/>
                <a:gd name="T70" fmla="*/ 51 w 92"/>
                <a:gd name="T71" fmla="*/ 7 h 84"/>
                <a:gd name="T72" fmla="*/ 68 w 92"/>
                <a:gd name="T73" fmla="*/ 0 h 84"/>
                <a:gd name="T74" fmla="*/ 85 w 92"/>
                <a:gd name="T75" fmla="*/ 7 h 84"/>
                <a:gd name="T76" fmla="*/ 92 w 92"/>
                <a:gd name="T77" fmla="*/ 24 h 84"/>
                <a:gd name="T78" fmla="*/ 85 w 92"/>
                <a:gd name="T79" fmla="*/ 41 h 84"/>
                <a:gd name="T80" fmla="*/ 50 w 92"/>
                <a:gd name="T81" fmla="*/ 76 h 84"/>
                <a:gd name="T82" fmla="*/ 45 w 92"/>
                <a:gd name="T83" fmla="*/ 76 h 84"/>
                <a:gd name="T84" fmla="*/ 45 w 92"/>
                <a:gd name="T85" fmla="*/ 71 h 84"/>
                <a:gd name="T86" fmla="*/ 80 w 92"/>
                <a:gd name="T87" fmla="*/ 36 h 84"/>
                <a:gd name="T88" fmla="*/ 85 w 92"/>
                <a:gd name="T89" fmla="*/ 24 h 84"/>
                <a:gd name="T90" fmla="*/ 80 w 92"/>
                <a:gd name="T91" fmla="*/ 12 h 84"/>
                <a:gd name="T92" fmla="*/ 68 w 92"/>
                <a:gd name="T93" fmla="*/ 7 h 84"/>
                <a:gd name="T94" fmla="*/ 56 w 92"/>
                <a:gd name="T95" fmla="*/ 12 h 84"/>
                <a:gd name="T96" fmla="*/ 28 w 92"/>
                <a:gd name="T97" fmla="*/ 4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84">
                  <a:moveTo>
                    <a:pt x="28" y="40"/>
                  </a:moveTo>
                  <a:cubicBezTo>
                    <a:pt x="28" y="40"/>
                    <a:pt x="28" y="40"/>
                    <a:pt x="28" y="40"/>
                  </a:cubicBezTo>
                  <a:cubicBezTo>
                    <a:pt x="10" y="58"/>
                    <a:pt x="10" y="58"/>
                    <a:pt x="10" y="58"/>
                  </a:cubicBezTo>
                  <a:cubicBezTo>
                    <a:pt x="8" y="60"/>
                    <a:pt x="7" y="63"/>
                    <a:pt x="7" y="66"/>
                  </a:cubicBezTo>
                  <a:cubicBezTo>
                    <a:pt x="7" y="69"/>
                    <a:pt x="8" y="72"/>
                    <a:pt x="10" y="74"/>
                  </a:cubicBezTo>
                  <a:cubicBezTo>
                    <a:pt x="10" y="74"/>
                    <a:pt x="10" y="74"/>
                    <a:pt x="10" y="74"/>
                  </a:cubicBezTo>
                  <a:cubicBezTo>
                    <a:pt x="10" y="74"/>
                    <a:pt x="10" y="74"/>
                    <a:pt x="10" y="74"/>
                  </a:cubicBezTo>
                  <a:cubicBezTo>
                    <a:pt x="13" y="76"/>
                    <a:pt x="15" y="77"/>
                    <a:pt x="18" y="77"/>
                  </a:cubicBezTo>
                  <a:cubicBezTo>
                    <a:pt x="21" y="77"/>
                    <a:pt x="24" y="76"/>
                    <a:pt x="26" y="74"/>
                  </a:cubicBezTo>
                  <a:cubicBezTo>
                    <a:pt x="47" y="54"/>
                    <a:pt x="47" y="54"/>
                    <a:pt x="47" y="54"/>
                  </a:cubicBezTo>
                  <a:cubicBezTo>
                    <a:pt x="47" y="54"/>
                    <a:pt x="47" y="54"/>
                    <a:pt x="47" y="54"/>
                  </a:cubicBezTo>
                  <a:cubicBezTo>
                    <a:pt x="68" y="32"/>
                    <a:pt x="68" y="32"/>
                    <a:pt x="68" y="32"/>
                  </a:cubicBezTo>
                  <a:cubicBezTo>
                    <a:pt x="69" y="31"/>
                    <a:pt x="70" y="30"/>
                    <a:pt x="70" y="28"/>
                  </a:cubicBezTo>
                  <a:cubicBezTo>
                    <a:pt x="70" y="27"/>
                    <a:pt x="69" y="26"/>
                    <a:pt x="68" y="25"/>
                  </a:cubicBezTo>
                  <a:cubicBezTo>
                    <a:pt x="67" y="24"/>
                    <a:pt x="66" y="23"/>
                    <a:pt x="65" y="23"/>
                  </a:cubicBezTo>
                  <a:cubicBezTo>
                    <a:pt x="64" y="23"/>
                    <a:pt x="62" y="24"/>
                    <a:pt x="61" y="25"/>
                  </a:cubicBezTo>
                  <a:cubicBezTo>
                    <a:pt x="30" y="56"/>
                    <a:pt x="30" y="56"/>
                    <a:pt x="30" y="56"/>
                  </a:cubicBezTo>
                  <a:cubicBezTo>
                    <a:pt x="29" y="57"/>
                    <a:pt x="26" y="57"/>
                    <a:pt x="25" y="56"/>
                  </a:cubicBezTo>
                  <a:cubicBezTo>
                    <a:pt x="24" y="55"/>
                    <a:pt x="24" y="52"/>
                    <a:pt x="25" y="51"/>
                  </a:cubicBezTo>
                  <a:cubicBezTo>
                    <a:pt x="56" y="20"/>
                    <a:pt x="56" y="20"/>
                    <a:pt x="56" y="20"/>
                  </a:cubicBezTo>
                  <a:cubicBezTo>
                    <a:pt x="59" y="17"/>
                    <a:pt x="62" y="16"/>
                    <a:pt x="65" y="16"/>
                  </a:cubicBezTo>
                  <a:cubicBezTo>
                    <a:pt x="68" y="16"/>
                    <a:pt x="71" y="17"/>
                    <a:pt x="73" y="20"/>
                  </a:cubicBezTo>
                  <a:cubicBezTo>
                    <a:pt x="76" y="22"/>
                    <a:pt x="77" y="25"/>
                    <a:pt x="77" y="28"/>
                  </a:cubicBezTo>
                  <a:cubicBezTo>
                    <a:pt x="77" y="31"/>
                    <a:pt x="76" y="34"/>
                    <a:pt x="73" y="37"/>
                  </a:cubicBezTo>
                  <a:cubicBezTo>
                    <a:pt x="52" y="59"/>
                    <a:pt x="52" y="59"/>
                    <a:pt x="52" y="59"/>
                  </a:cubicBezTo>
                  <a:cubicBezTo>
                    <a:pt x="52" y="59"/>
                    <a:pt x="52" y="59"/>
                    <a:pt x="52" y="59"/>
                  </a:cubicBezTo>
                  <a:cubicBezTo>
                    <a:pt x="52" y="59"/>
                    <a:pt x="52" y="59"/>
                    <a:pt x="52" y="59"/>
                  </a:cubicBezTo>
                  <a:cubicBezTo>
                    <a:pt x="31" y="79"/>
                    <a:pt x="31" y="79"/>
                    <a:pt x="31" y="79"/>
                  </a:cubicBezTo>
                  <a:cubicBezTo>
                    <a:pt x="28" y="82"/>
                    <a:pt x="23" y="84"/>
                    <a:pt x="18" y="84"/>
                  </a:cubicBezTo>
                  <a:cubicBezTo>
                    <a:pt x="14" y="84"/>
                    <a:pt x="9" y="82"/>
                    <a:pt x="5" y="79"/>
                  </a:cubicBezTo>
                  <a:cubicBezTo>
                    <a:pt x="5" y="79"/>
                    <a:pt x="5" y="79"/>
                    <a:pt x="5" y="79"/>
                  </a:cubicBezTo>
                  <a:cubicBezTo>
                    <a:pt x="2" y="75"/>
                    <a:pt x="0" y="70"/>
                    <a:pt x="0" y="66"/>
                  </a:cubicBezTo>
                  <a:cubicBezTo>
                    <a:pt x="0" y="61"/>
                    <a:pt x="2" y="56"/>
                    <a:pt x="5" y="53"/>
                  </a:cubicBezTo>
                  <a:cubicBezTo>
                    <a:pt x="25" y="32"/>
                    <a:pt x="25" y="32"/>
                    <a:pt x="25" y="32"/>
                  </a:cubicBezTo>
                  <a:cubicBezTo>
                    <a:pt x="26" y="32"/>
                    <a:pt x="26" y="32"/>
                    <a:pt x="26" y="32"/>
                  </a:cubicBezTo>
                  <a:cubicBezTo>
                    <a:pt x="51" y="7"/>
                    <a:pt x="51" y="7"/>
                    <a:pt x="51" y="7"/>
                  </a:cubicBezTo>
                  <a:cubicBezTo>
                    <a:pt x="56" y="2"/>
                    <a:pt x="62" y="0"/>
                    <a:pt x="68" y="0"/>
                  </a:cubicBezTo>
                  <a:cubicBezTo>
                    <a:pt x="74" y="0"/>
                    <a:pt x="80" y="2"/>
                    <a:pt x="85" y="7"/>
                  </a:cubicBezTo>
                  <a:cubicBezTo>
                    <a:pt x="90" y="12"/>
                    <a:pt x="92" y="18"/>
                    <a:pt x="92" y="24"/>
                  </a:cubicBezTo>
                  <a:cubicBezTo>
                    <a:pt x="92" y="30"/>
                    <a:pt x="90" y="36"/>
                    <a:pt x="85" y="41"/>
                  </a:cubicBezTo>
                  <a:cubicBezTo>
                    <a:pt x="50" y="76"/>
                    <a:pt x="50" y="76"/>
                    <a:pt x="50" y="76"/>
                  </a:cubicBezTo>
                  <a:cubicBezTo>
                    <a:pt x="49" y="77"/>
                    <a:pt x="46" y="77"/>
                    <a:pt x="45" y="76"/>
                  </a:cubicBezTo>
                  <a:cubicBezTo>
                    <a:pt x="44" y="75"/>
                    <a:pt x="44" y="72"/>
                    <a:pt x="45" y="71"/>
                  </a:cubicBezTo>
                  <a:cubicBezTo>
                    <a:pt x="80" y="36"/>
                    <a:pt x="80" y="36"/>
                    <a:pt x="80" y="36"/>
                  </a:cubicBezTo>
                  <a:cubicBezTo>
                    <a:pt x="83" y="33"/>
                    <a:pt x="85" y="28"/>
                    <a:pt x="85" y="24"/>
                  </a:cubicBezTo>
                  <a:cubicBezTo>
                    <a:pt x="85" y="20"/>
                    <a:pt x="83" y="15"/>
                    <a:pt x="80" y="12"/>
                  </a:cubicBezTo>
                  <a:cubicBezTo>
                    <a:pt x="77" y="9"/>
                    <a:pt x="72" y="7"/>
                    <a:pt x="68" y="7"/>
                  </a:cubicBezTo>
                  <a:cubicBezTo>
                    <a:pt x="64" y="7"/>
                    <a:pt x="59" y="9"/>
                    <a:pt x="56" y="12"/>
                  </a:cubicBezTo>
                  <a:cubicBezTo>
                    <a:pt x="28" y="40"/>
                    <a:pt x="28" y="40"/>
                    <a:pt x="28" y="40"/>
                  </a:cubicBezTo>
                  <a:close/>
                </a:path>
              </a:pathLst>
            </a:custGeom>
            <a:solidFill>
              <a:schemeClr val="accent1"/>
            </a:solidFill>
            <a:ln>
              <a:noFill/>
            </a:ln>
          </p:spPr>
          <p:txBody>
            <a:bodyPr/>
            <a:lstStyle/>
            <a:p>
              <a:endParaRPr lang="zh-CN" altLang="en-US">
                <a:solidFill>
                  <a:prstClr val="black"/>
                </a:solidFill>
              </a:endParaRPr>
            </a:p>
          </p:txBody>
        </p:sp>
        <p:sp>
          <p:nvSpPr>
            <p:cNvPr id="24" name="Freeform 31"/>
            <p:cNvSpPr>
              <a:spLocks noEditPoints="1"/>
            </p:cNvSpPr>
            <p:nvPr/>
          </p:nvSpPr>
          <p:spPr bwMode="auto">
            <a:xfrm>
              <a:off x="830263" y="2444709"/>
              <a:ext cx="234950" cy="273134"/>
            </a:xfrm>
            <a:custGeom>
              <a:avLst/>
              <a:gdLst>
                <a:gd name="T0" fmla="*/ 51 w 80"/>
                <a:gd name="T1" fmla="*/ 0 h 92"/>
                <a:gd name="T2" fmla="*/ 79 w 80"/>
                <a:gd name="T3" fmla="*/ 27 h 92"/>
                <a:gd name="T4" fmla="*/ 80 w 80"/>
                <a:gd name="T5" fmla="*/ 30 h 92"/>
                <a:gd name="T6" fmla="*/ 78 w 80"/>
                <a:gd name="T7" fmla="*/ 90 h 92"/>
                <a:gd name="T8" fmla="*/ 77 w 80"/>
                <a:gd name="T9" fmla="*/ 90 h 92"/>
                <a:gd name="T10" fmla="*/ 9 w 80"/>
                <a:gd name="T11" fmla="*/ 92 h 92"/>
                <a:gd name="T12" fmla="*/ 2 w 80"/>
                <a:gd name="T13" fmla="*/ 90 h 92"/>
                <a:gd name="T14" fmla="*/ 0 w 80"/>
                <a:gd name="T15" fmla="*/ 10 h 92"/>
                <a:gd name="T16" fmla="*/ 9 w 80"/>
                <a:gd name="T17" fmla="*/ 0 h 92"/>
                <a:gd name="T18" fmla="*/ 19 w 80"/>
                <a:gd name="T19" fmla="*/ 71 h 92"/>
                <a:gd name="T20" fmla="*/ 57 w 80"/>
                <a:gd name="T21" fmla="*/ 69 h 92"/>
                <a:gd name="T22" fmla="*/ 19 w 80"/>
                <a:gd name="T23" fmla="*/ 67 h 92"/>
                <a:gd name="T24" fmla="*/ 19 w 80"/>
                <a:gd name="T25" fmla="*/ 71 h 92"/>
                <a:gd name="T26" fmla="*/ 19 w 80"/>
                <a:gd name="T27" fmla="*/ 56 h 92"/>
                <a:gd name="T28" fmla="*/ 46 w 80"/>
                <a:gd name="T29" fmla="*/ 54 h 92"/>
                <a:gd name="T30" fmla="*/ 19 w 80"/>
                <a:gd name="T31" fmla="*/ 52 h 92"/>
                <a:gd name="T32" fmla="*/ 19 w 80"/>
                <a:gd name="T33" fmla="*/ 56 h 92"/>
                <a:gd name="T34" fmla="*/ 19 w 80"/>
                <a:gd name="T35" fmla="*/ 41 h 92"/>
                <a:gd name="T36" fmla="*/ 63 w 80"/>
                <a:gd name="T37" fmla="*/ 39 h 92"/>
                <a:gd name="T38" fmla="*/ 19 w 80"/>
                <a:gd name="T39" fmla="*/ 37 h 92"/>
                <a:gd name="T40" fmla="*/ 19 w 80"/>
                <a:gd name="T41" fmla="*/ 41 h 92"/>
                <a:gd name="T42" fmla="*/ 49 w 80"/>
                <a:gd name="T43" fmla="*/ 7 h 92"/>
                <a:gd name="T44" fmla="*/ 7 w 80"/>
                <a:gd name="T45" fmla="*/ 8 h 92"/>
                <a:gd name="T46" fmla="*/ 7 w 80"/>
                <a:gd name="T47" fmla="*/ 83 h 92"/>
                <a:gd name="T48" fmla="*/ 7 w 80"/>
                <a:gd name="T49" fmla="*/ 85 h 92"/>
                <a:gd name="T50" fmla="*/ 71 w 80"/>
                <a:gd name="T51" fmla="*/ 85 h 92"/>
                <a:gd name="T52" fmla="*/ 73 w 80"/>
                <a:gd name="T53" fmla="*/ 85 h 92"/>
                <a:gd name="T54" fmla="*/ 73 w 80"/>
                <a:gd name="T55" fmla="*/ 32 h 92"/>
                <a:gd name="T56" fmla="*/ 51 w 80"/>
                <a:gd name="T57" fmla="*/ 29 h 92"/>
                <a:gd name="T58" fmla="*/ 49 w 80"/>
                <a:gd name="T59" fmla="*/ 23 h 92"/>
                <a:gd name="T60" fmla="*/ 70 w 80"/>
                <a:gd name="T61" fmla="*/ 27 h 92"/>
                <a:gd name="T62" fmla="*/ 53 w 80"/>
                <a:gd name="T63" fmla="*/ 11 h 92"/>
                <a:gd name="T64" fmla="*/ 54 w 80"/>
                <a:gd name="T65" fmla="*/ 26 h 92"/>
                <a:gd name="T66" fmla="*/ 57 w 80"/>
                <a:gd name="T6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92">
                  <a:moveTo>
                    <a:pt x="9" y="0"/>
                  </a:moveTo>
                  <a:cubicBezTo>
                    <a:pt x="51" y="0"/>
                    <a:pt x="51" y="0"/>
                    <a:pt x="51" y="0"/>
                  </a:cubicBezTo>
                  <a:cubicBezTo>
                    <a:pt x="52" y="0"/>
                    <a:pt x="53" y="1"/>
                    <a:pt x="54" y="1"/>
                  </a:cubicBezTo>
                  <a:cubicBezTo>
                    <a:pt x="79" y="27"/>
                    <a:pt x="79" y="27"/>
                    <a:pt x="79" y="27"/>
                  </a:cubicBezTo>
                  <a:cubicBezTo>
                    <a:pt x="80" y="28"/>
                    <a:pt x="80" y="29"/>
                    <a:pt x="80" y="29"/>
                  </a:cubicBezTo>
                  <a:cubicBezTo>
                    <a:pt x="80" y="30"/>
                    <a:pt x="80" y="30"/>
                    <a:pt x="80" y="30"/>
                  </a:cubicBezTo>
                  <a:cubicBezTo>
                    <a:pt x="80" y="83"/>
                    <a:pt x="80" y="83"/>
                    <a:pt x="80" y="83"/>
                  </a:cubicBezTo>
                  <a:cubicBezTo>
                    <a:pt x="80" y="86"/>
                    <a:pt x="79" y="88"/>
                    <a:pt x="78" y="90"/>
                  </a:cubicBezTo>
                  <a:cubicBezTo>
                    <a:pt x="78" y="90"/>
                    <a:pt x="78" y="90"/>
                    <a:pt x="78" y="90"/>
                  </a:cubicBezTo>
                  <a:cubicBezTo>
                    <a:pt x="77" y="90"/>
                    <a:pt x="77" y="90"/>
                    <a:pt x="77" y="90"/>
                  </a:cubicBezTo>
                  <a:cubicBezTo>
                    <a:pt x="76" y="91"/>
                    <a:pt x="73" y="92"/>
                    <a:pt x="71" y="92"/>
                  </a:cubicBezTo>
                  <a:cubicBezTo>
                    <a:pt x="9" y="92"/>
                    <a:pt x="9" y="92"/>
                    <a:pt x="9" y="92"/>
                  </a:cubicBezTo>
                  <a:cubicBezTo>
                    <a:pt x="7" y="92"/>
                    <a:pt x="4" y="91"/>
                    <a:pt x="2" y="90"/>
                  </a:cubicBezTo>
                  <a:cubicBezTo>
                    <a:pt x="2" y="90"/>
                    <a:pt x="2" y="90"/>
                    <a:pt x="2" y="90"/>
                  </a:cubicBezTo>
                  <a:cubicBezTo>
                    <a:pt x="1" y="88"/>
                    <a:pt x="0" y="86"/>
                    <a:pt x="0" y="83"/>
                  </a:cubicBezTo>
                  <a:cubicBezTo>
                    <a:pt x="0" y="10"/>
                    <a:pt x="0" y="10"/>
                    <a:pt x="0" y="10"/>
                  </a:cubicBezTo>
                  <a:cubicBezTo>
                    <a:pt x="0" y="7"/>
                    <a:pt x="1" y="5"/>
                    <a:pt x="2" y="3"/>
                  </a:cubicBezTo>
                  <a:cubicBezTo>
                    <a:pt x="4" y="1"/>
                    <a:pt x="6" y="0"/>
                    <a:pt x="9" y="0"/>
                  </a:cubicBezTo>
                  <a:close/>
                  <a:moveTo>
                    <a:pt x="19" y="71"/>
                  </a:moveTo>
                  <a:cubicBezTo>
                    <a:pt x="19" y="71"/>
                    <a:pt x="19" y="71"/>
                    <a:pt x="19" y="71"/>
                  </a:cubicBezTo>
                  <a:cubicBezTo>
                    <a:pt x="55" y="71"/>
                    <a:pt x="55" y="71"/>
                    <a:pt x="55" y="71"/>
                  </a:cubicBezTo>
                  <a:cubicBezTo>
                    <a:pt x="56" y="71"/>
                    <a:pt x="57" y="70"/>
                    <a:pt x="57" y="69"/>
                  </a:cubicBezTo>
                  <a:cubicBezTo>
                    <a:pt x="57" y="68"/>
                    <a:pt x="56" y="67"/>
                    <a:pt x="55" y="67"/>
                  </a:cubicBezTo>
                  <a:cubicBezTo>
                    <a:pt x="19" y="67"/>
                    <a:pt x="19" y="67"/>
                    <a:pt x="19" y="67"/>
                  </a:cubicBezTo>
                  <a:cubicBezTo>
                    <a:pt x="18" y="67"/>
                    <a:pt x="17" y="68"/>
                    <a:pt x="17" y="69"/>
                  </a:cubicBezTo>
                  <a:cubicBezTo>
                    <a:pt x="17" y="70"/>
                    <a:pt x="18" y="71"/>
                    <a:pt x="19" y="71"/>
                  </a:cubicBezTo>
                  <a:close/>
                  <a:moveTo>
                    <a:pt x="19" y="56"/>
                  </a:moveTo>
                  <a:cubicBezTo>
                    <a:pt x="19" y="56"/>
                    <a:pt x="19" y="56"/>
                    <a:pt x="19" y="56"/>
                  </a:cubicBezTo>
                  <a:cubicBezTo>
                    <a:pt x="44" y="56"/>
                    <a:pt x="44" y="56"/>
                    <a:pt x="44" y="56"/>
                  </a:cubicBezTo>
                  <a:cubicBezTo>
                    <a:pt x="45" y="56"/>
                    <a:pt x="46" y="55"/>
                    <a:pt x="46" y="54"/>
                  </a:cubicBezTo>
                  <a:cubicBezTo>
                    <a:pt x="46" y="53"/>
                    <a:pt x="45" y="52"/>
                    <a:pt x="44" y="52"/>
                  </a:cubicBezTo>
                  <a:cubicBezTo>
                    <a:pt x="19" y="52"/>
                    <a:pt x="19" y="52"/>
                    <a:pt x="19" y="52"/>
                  </a:cubicBezTo>
                  <a:cubicBezTo>
                    <a:pt x="18" y="52"/>
                    <a:pt x="17" y="53"/>
                    <a:pt x="17" y="54"/>
                  </a:cubicBezTo>
                  <a:cubicBezTo>
                    <a:pt x="17" y="55"/>
                    <a:pt x="18" y="56"/>
                    <a:pt x="19" y="56"/>
                  </a:cubicBezTo>
                  <a:close/>
                  <a:moveTo>
                    <a:pt x="19" y="41"/>
                  </a:moveTo>
                  <a:cubicBezTo>
                    <a:pt x="19" y="41"/>
                    <a:pt x="19" y="41"/>
                    <a:pt x="19" y="41"/>
                  </a:cubicBezTo>
                  <a:cubicBezTo>
                    <a:pt x="61" y="41"/>
                    <a:pt x="61" y="41"/>
                    <a:pt x="61" y="41"/>
                  </a:cubicBezTo>
                  <a:cubicBezTo>
                    <a:pt x="62" y="41"/>
                    <a:pt x="63" y="40"/>
                    <a:pt x="63" y="39"/>
                  </a:cubicBezTo>
                  <a:cubicBezTo>
                    <a:pt x="63" y="38"/>
                    <a:pt x="62" y="37"/>
                    <a:pt x="61" y="37"/>
                  </a:cubicBezTo>
                  <a:cubicBezTo>
                    <a:pt x="19" y="37"/>
                    <a:pt x="19" y="37"/>
                    <a:pt x="19" y="37"/>
                  </a:cubicBezTo>
                  <a:cubicBezTo>
                    <a:pt x="18" y="37"/>
                    <a:pt x="17" y="38"/>
                    <a:pt x="17" y="39"/>
                  </a:cubicBezTo>
                  <a:cubicBezTo>
                    <a:pt x="17" y="40"/>
                    <a:pt x="18" y="41"/>
                    <a:pt x="19" y="41"/>
                  </a:cubicBezTo>
                  <a:close/>
                  <a:moveTo>
                    <a:pt x="49" y="7"/>
                  </a:moveTo>
                  <a:cubicBezTo>
                    <a:pt x="49" y="7"/>
                    <a:pt x="49" y="7"/>
                    <a:pt x="49" y="7"/>
                  </a:cubicBezTo>
                  <a:cubicBezTo>
                    <a:pt x="9" y="7"/>
                    <a:pt x="9" y="7"/>
                    <a:pt x="9" y="7"/>
                  </a:cubicBezTo>
                  <a:cubicBezTo>
                    <a:pt x="8" y="7"/>
                    <a:pt x="8" y="8"/>
                    <a:pt x="7" y="8"/>
                  </a:cubicBezTo>
                  <a:cubicBezTo>
                    <a:pt x="7" y="8"/>
                    <a:pt x="7" y="9"/>
                    <a:pt x="7" y="10"/>
                  </a:cubicBezTo>
                  <a:cubicBezTo>
                    <a:pt x="7" y="83"/>
                    <a:pt x="7" y="83"/>
                    <a:pt x="7" y="83"/>
                  </a:cubicBezTo>
                  <a:cubicBezTo>
                    <a:pt x="7" y="84"/>
                    <a:pt x="7" y="84"/>
                    <a:pt x="7" y="85"/>
                  </a:cubicBezTo>
                  <a:cubicBezTo>
                    <a:pt x="7" y="85"/>
                    <a:pt x="7" y="85"/>
                    <a:pt x="7" y="85"/>
                  </a:cubicBezTo>
                  <a:cubicBezTo>
                    <a:pt x="8" y="85"/>
                    <a:pt x="8" y="85"/>
                    <a:pt x="9" y="85"/>
                  </a:cubicBezTo>
                  <a:cubicBezTo>
                    <a:pt x="71" y="85"/>
                    <a:pt x="71" y="85"/>
                    <a:pt x="71" y="85"/>
                  </a:cubicBezTo>
                  <a:cubicBezTo>
                    <a:pt x="72" y="85"/>
                    <a:pt x="72" y="85"/>
                    <a:pt x="73" y="85"/>
                  </a:cubicBezTo>
                  <a:cubicBezTo>
                    <a:pt x="73" y="85"/>
                    <a:pt x="73" y="85"/>
                    <a:pt x="73" y="85"/>
                  </a:cubicBezTo>
                  <a:cubicBezTo>
                    <a:pt x="73" y="84"/>
                    <a:pt x="73" y="84"/>
                    <a:pt x="73" y="83"/>
                  </a:cubicBezTo>
                  <a:cubicBezTo>
                    <a:pt x="73" y="32"/>
                    <a:pt x="73" y="32"/>
                    <a:pt x="73" y="32"/>
                  </a:cubicBezTo>
                  <a:cubicBezTo>
                    <a:pt x="57" y="32"/>
                    <a:pt x="57" y="32"/>
                    <a:pt x="57" y="32"/>
                  </a:cubicBezTo>
                  <a:cubicBezTo>
                    <a:pt x="55" y="32"/>
                    <a:pt x="53" y="31"/>
                    <a:pt x="51" y="29"/>
                  </a:cubicBezTo>
                  <a:cubicBezTo>
                    <a:pt x="51" y="29"/>
                    <a:pt x="51" y="29"/>
                    <a:pt x="51" y="29"/>
                  </a:cubicBezTo>
                  <a:cubicBezTo>
                    <a:pt x="50" y="28"/>
                    <a:pt x="49" y="26"/>
                    <a:pt x="49" y="23"/>
                  </a:cubicBezTo>
                  <a:cubicBezTo>
                    <a:pt x="49" y="7"/>
                    <a:pt x="49" y="7"/>
                    <a:pt x="49" y="7"/>
                  </a:cubicBezTo>
                  <a:close/>
                  <a:moveTo>
                    <a:pt x="70" y="27"/>
                  </a:moveTo>
                  <a:cubicBezTo>
                    <a:pt x="70" y="27"/>
                    <a:pt x="70" y="27"/>
                    <a:pt x="70" y="27"/>
                  </a:cubicBezTo>
                  <a:cubicBezTo>
                    <a:pt x="53" y="11"/>
                    <a:pt x="53" y="11"/>
                    <a:pt x="53" y="11"/>
                  </a:cubicBezTo>
                  <a:cubicBezTo>
                    <a:pt x="53" y="23"/>
                    <a:pt x="53" y="23"/>
                    <a:pt x="53" y="23"/>
                  </a:cubicBezTo>
                  <a:cubicBezTo>
                    <a:pt x="53" y="24"/>
                    <a:pt x="54" y="25"/>
                    <a:pt x="54" y="26"/>
                  </a:cubicBezTo>
                  <a:cubicBezTo>
                    <a:pt x="54" y="26"/>
                    <a:pt x="54" y="26"/>
                    <a:pt x="54" y="26"/>
                  </a:cubicBezTo>
                  <a:cubicBezTo>
                    <a:pt x="55" y="27"/>
                    <a:pt x="56" y="27"/>
                    <a:pt x="57" y="27"/>
                  </a:cubicBezTo>
                  <a:cubicBezTo>
                    <a:pt x="70" y="27"/>
                    <a:pt x="70" y="27"/>
                    <a:pt x="70" y="27"/>
                  </a:cubicBezTo>
                  <a:close/>
                </a:path>
              </a:pathLst>
            </a:custGeom>
            <a:solidFill>
              <a:schemeClr val="accent2"/>
            </a:solidFill>
            <a:ln>
              <a:noFill/>
            </a:ln>
          </p:spPr>
          <p:txBody>
            <a:bodyPr/>
            <a:lstStyle/>
            <a:p>
              <a:endParaRPr lang="zh-CN" altLang="en-US">
                <a:solidFill>
                  <a:prstClr val="black"/>
                </a:solidFill>
              </a:endParaRPr>
            </a:p>
          </p:txBody>
        </p:sp>
        <p:sp>
          <p:nvSpPr>
            <p:cNvPr id="25" name="Freeform 32"/>
            <p:cNvSpPr>
              <a:spLocks noEditPoints="1"/>
            </p:cNvSpPr>
            <p:nvPr/>
          </p:nvSpPr>
          <p:spPr bwMode="auto">
            <a:xfrm>
              <a:off x="811213" y="4193086"/>
              <a:ext cx="273050" cy="273134"/>
            </a:xfrm>
            <a:custGeom>
              <a:avLst/>
              <a:gdLst>
                <a:gd name="T0" fmla="*/ 87 w 92"/>
                <a:gd name="T1" fmla="*/ 11 h 92"/>
                <a:gd name="T2" fmla="*/ 92 w 92"/>
                <a:gd name="T3" fmla="*/ 22 h 92"/>
                <a:gd name="T4" fmla="*/ 87 w 92"/>
                <a:gd name="T5" fmla="*/ 34 h 92"/>
                <a:gd name="T6" fmla="*/ 74 w 92"/>
                <a:gd name="T7" fmla="*/ 47 h 92"/>
                <a:gd name="T8" fmla="*/ 63 w 92"/>
                <a:gd name="T9" fmla="*/ 52 h 92"/>
                <a:gd name="T10" fmla="*/ 51 w 92"/>
                <a:gd name="T11" fmla="*/ 47 h 92"/>
                <a:gd name="T12" fmla="*/ 46 w 92"/>
                <a:gd name="T13" fmla="*/ 51 h 92"/>
                <a:gd name="T14" fmla="*/ 52 w 92"/>
                <a:gd name="T15" fmla="*/ 63 h 92"/>
                <a:gd name="T16" fmla="*/ 47 w 92"/>
                <a:gd name="T17" fmla="*/ 75 h 92"/>
                <a:gd name="T18" fmla="*/ 22 w 92"/>
                <a:gd name="T19" fmla="*/ 92 h 92"/>
                <a:gd name="T20" fmla="*/ 5 w 92"/>
                <a:gd name="T21" fmla="*/ 81 h 92"/>
                <a:gd name="T22" fmla="*/ 0 w 92"/>
                <a:gd name="T23" fmla="*/ 70 h 92"/>
                <a:gd name="T24" fmla="*/ 5 w 92"/>
                <a:gd name="T25" fmla="*/ 58 h 92"/>
                <a:gd name="T26" fmla="*/ 5 w 92"/>
                <a:gd name="T27" fmla="*/ 58 h 92"/>
                <a:gd name="T28" fmla="*/ 29 w 92"/>
                <a:gd name="T29" fmla="*/ 40 h 92"/>
                <a:gd name="T30" fmla="*/ 41 w 92"/>
                <a:gd name="T31" fmla="*/ 45 h 92"/>
                <a:gd name="T32" fmla="*/ 41 w 92"/>
                <a:gd name="T33" fmla="*/ 46 h 92"/>
                <a:gd name="T34" fmla="*/ 45 w 92"/>
                <a:gd name="T35" fmla="*/ 41 h 92"/>
                <a:gd name="T36" fmla="*/ 40 w 92"/>
                <a:gd name="T37" fmla="*/ 29 h 92"/>
                <a:gd name="T38" fmla="*/ 45 w 92"/>
                <a:gd name="T39" fmla="*/ 18 h 92"/>
                <a:gd name="T40" fmla="*/ 58 w 92"/>
                <a:gd name="T41" fmla="*/ 5 h 92"/>
                <a:gd name="T42" fmla="*/ 81 w 92"/>
                <a:gd name="T43" fmla="*/ 5 h 92"/>
                <a:gd name="T44" fmla="*/ 82 w 92"/>
                <a:gd name="T45" fmla="*/ 16 h 92"/>
                <a:gd name="T46" fmla="*/ 76 w 92"/>
                <a:gd name="T47" fmla="*/ 10 h 92"/>
                <a:gd name="T48" fmla="*/ 70 w 92"/>
                <a:gd name="T49" fmla="*/ 7 h 92"/>
                <a:gd name="T50" fmla="*/ 63 w 92"/>
                <a:gd name="T51" fmla="*/ 10 h 92"/>
                <a:gd name="T52" fmla="*/ 47 w 92"/>
                <a:gd name="T53" fmla="*/ 29 h 92"/>
                <a:gd name="T54" fmla="*/ 50 w 92"/>
                <a:gd name="T55" fmla="*/ 36 h 92"/>
                <a:gd name="T56" fmla="*/ 51 w 92"/>
                <a:gd name="T57" fmla="*/ 36 h 92"/>
                <a:gd name="T58" fmla="*/ 62 w 92"/>
                <a:gd name="T59" fmla="*/ 30 h 92"/>
                <a:gd name="T60" fmla="*/ 56 w 92"/>
                <a:gd name="T61" fmla="*/ 41 h 92"/>
                <a:gd name="T62" fmla="*/ 56 w 92"/>
                <a:gd name="T63" fmla="*/ 42 h 92"/>
                <a:gd name="T64" fmla="*/ 69 w 92"/>
                <a:gd name="T65" fmla="*/ 42 h 92"/>
                <a:gd name="T66" fmla="*/ 82 w 92"/>
                <a:gd name="T67" fmla="*/ 29 h 92"/>
                <a:gd name="T68" fmla="*/ 85 w 92"/>
                <a:gd name="T69" fmla="*/ 22 h 92"/>
                <a:gd name="T70" fmla="*/ 82 w 92"/>
                <a:gd name="T71" fmla="*/ 16 h 92"/>
                <a:gd name="T72" fmla="*/ 42 w 92"/>
                <a:gd name="T73" fmla="*/ 56 h 92"/>
                <a:gd name="T74" fmla="*/ 35 w 92"/>
                <a:gd name="T75" fmla="*/ 62 h 92"/>
                <a:gd name="T76" fmla="*/ 30 w 92"/>
                <a:gd name="T77" fmla="*/ 57 h 92"/>
                <a:gd name="T78" fmla="*/ 36 w 92"/>
                <a:gd name="T79" fmla="*/ 50 h 92"/>
                <a:gd name="T80" fmla="*/ 36 w 92"/>
                <a:gd name="T81" fmla="*/ 50 h 92"/>
                <a:gd name="T82" fmla="*/ 23 w 92"/>
                <a:gd name="T83" fmla="*/ 50 h 92"/>
                <a:gd name="T84" fmla="*/ 10 w 92"/>
                <a:gd name="T85" fmla="*/ 63 h 92"/>
                <a:gd name="T86" fmla="*/ 7 w 92"/>
                <a:gd name="T87" fmla="*/ 70 h 92"/>
                <a:gd name="T88" fmla="*/ 16 w 92"/>
                <a:gd name="T89" fmla="*/ 82 h 92"/>
                <a:gd name="T90" fmla="*/ 29 w 92"/>
                <a:gd name="T91" fmla="*/ 82 h 92"/>
                <a:gd name="T92" fmla="*/ 42 w 92"/>
                <a:gd name="T93" fmla="*/ 70 h 92"/>
                <a:gd name="T94" fmla="*/ 45 w 92"/>
                <a:gd name="T95"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2">
                  <a:moveTo>
                    <a:pt x="81" y="5"/>
                  </a:moveTo>
                  <a:cubicBezTo>
                    <a:pt x="87" y="11"/>
                    <a:pt x="87" y="11"/>
                    <a:pt x="87" y="11"/>
                  </a:cubicBezTo>
                  <a:cubicBezTo>
                    <a:pt x="87" y="11"/>
                    <a:pt x="87" y="11"/>
                    <a:pt x="87" y="11"/>
                  </a:cubicBezTo>
                  <a:cubicBezTo>
                    <a:pt x="91" y="14"/>
                    <a:pt x="92" y="18"/>
                    <a:pt x="92" y="22"/>
                  </a:cubicBezTo>
                  <a:cubicBezTo>
                    <a:pt x="92" y="22"/>
                    <a:pt x="92" y="22"/>
                    <a:pt x="92" y="22"/>
                  </a:cubicBezTo>
                  <a:cubicBezTo>
                    <a:pt x="92" y="26"/>
                    <a:pt x="91" y="31"/>
                    <a:pt x="87" y="34"/>
                  </a:cubicBezTo>
                  <a:cubicBezTo>
                    <a:pt x="87" y="34"/>
                    <a:pt x="87" y="34"/>
                    <a:pt x="87" y="34"/>
                  </a:cubicBezTo>
                  <a:cubicBezTo>
                    <a:pt x="74" y="47"/>
                    <a:pt x="74" y="47"/>
                    <a:pt x="74" y="47"/>
                  </a:cubicBezTo>
                  <a:cubicBezTo>
                    <a:pt x="74" y="47"/>
                    <a:pt x="74" y="47"/>
                    <a:pt x="74" y="47"/>
                  </a:cubicBezTo>
                  <a:cubicBezTo>
                    <a:pt x="71" y="50"/>
                    <a:pt x="67" y="52"/>
                    <a:pt x="63" y="52"/>
                  </a:cubicBezTo>
                  <a:cubicBezTo>
                    <a:pt x="59" y="52"/>
                    <a:pt x="54" y="50"/>
                    <a:pt x="51" y="47"/>
                  </a:cubicBezTo>
                  <a:cubicBezTo>
                    <a:pt x="51" y="47"/>
                    <a:pt x="51" y="47"/>
                    <a:pt x="51" y="47"/>
                  </a:cubicBezTo>
                  <a:cubicBezTo>
                    <a:pt x="51" y="46"/>
                    <a:pt x="51" y="46"/>
                    <a:pt x="51" y="46"/>
                  </a:cubicBezTo>
                  <a:cubicBezTo>
                    <a:pt x="46" y="51"/>
                    <a:pt x="46" y="51"/>
                    <a:pt x="46" y="51"/>
                  </a:cubicBezTo>
                  <a:cubicBezTo>
                    <a:pt x="47" y="51"/>
                    <a:pt x="47" y="51"/>
                    <a:pt x="47" y="51"/>
                  </a:cubicBezTo>
                  <a:cubicBezTo>
                    <a:pt x="50" y="54"/>
                    <a:pt x="52" y="59"/>
                    <a:pt x="52" y="63"/>
                  </a:cubicBezTo>
                  <a:cubicBezTo>
                    <a:pt x="52" y="67"/>
                    <a:pt x="50" y="71"/>
                    <a:pt x="47" y="74"/>
                  </a:cubicBezTo>
                  <a:cubicBezTo>
                    <a:pt x="47" y="75"/>
                    <a:pt x="47" y="75"/>
                    <a:pt x="47" y="75"/>
                  </a:cubicBezTo>
                  <a:cubicBezTo>
                    <a:pt x="34" y="87"/>
                    <a:pt x="34" y="87"/>
                    <a:pt x="34" y="87"/>
                  </a:cubicBezTo>
                  <a:cubicBezTo>
                    <a:pt x="31" y="91"/>
                    <a:pt x="26" y="92"/>
                    <a:pt x="22" y="92"/>
                  </a:cubicBezTo>
                  <a:cubicBezTo>
                    <a:pt x="18" y="92"/>
                    <a:pt x="14" y="91"/>
                    <a:pt x="11" y="87"/>
                  </a:cubicBezTo>
                  <a:cubicBezTo>
                    <a:pt x="5" y="81"/>
                    <a:pt x="5" y="81"/>
                    <a:pt x="5" y="81"/>
                  </a:cubicBezTo>
                  <a:cubicBezTo>
                    <a:pt x="5" y="81"/>
                    <a:pt x="5" y="81"/>
                    <a:pt x="5" y="81"/>
                  </a:cubicBezTo>
                  <a:cubicBezTo>
                    <a:pt x="1" y="78"/>
                    <a:pt x="0" y="74"/>
                    <a:pt x="0" y="70"/>
                  </a:cubicBezTo>
                  <a:cubicBezTo>
                    <a:pt x="0" y="66"/>
                    <a:pt x="1" y="61"/>
                    <a:pt x="5" y="58"/>
                  </a:cubicBezTo>
                  <a:cubicBezTo>
                    <a:pt x="5" y="58"/>
                    <a:pt x="5" y="58"/>
                    <a:pt x="5" y="58"/>
                  </a:cubicBezTo>
                  <a:cubicBezTo>
                    <a:pt x="5" y="58"/>
                    <a:pt x="5" y="58"/>
                    <a:pt x="5" y="58"/>
                  </a:cubicBezTo>
                  <a:cubicBezTo>
                    <a:pt x="5" y="58"/>
                    <a:pt x="5" y="58"/>
                    <a:pt x="5" y="58"/>
                  </a:cubicBezTo>
                  <a:cubicBezTo>
                    <a:pt x="18" y="45"/>
                    <a:pt x="18" y="45"/>
                    <a:pt x="18" y="45"/>
                  </a:cubicBezTo>
                  <a:cubicBezTo>
                    <a:pt x="21" y="42"/>
                    <a:pt x="25" y="40"/>
                    <a:pt x="29" y="40"/>
                  </a:cubicBezTo>
                  <a:cubicBezTo>
                    <a:pt x="33" y="40"/>
                    <a:pt x="38" y="42"/>
                    <a:pt x="41" y="45"/>
                  </a:cubicBezTo>
                  <a:cubicBezTo>
                    <a:pt x="41" y="45"/>
                    <a:pt x="41" y="45"/>
                    <a:pt x="41" y="45"/>
                  </a:cubicBezTo>
                  <a:cubicBezTo>
                    <a:pt x="41" y="45"/>
                    <a:pt x="41" y="45"/>
                    <a:pt x="41" y="45"/>
                  </a:cubicBezTo>
                  <a:cubicBezTo>
                    <a:pt x="41" y="46"/>
                    <a:pt x="41" y="46"/>
                    <a:pt x="41" y="46"/>
                  </a:cubicBezTo>
                  <a:cubicBezTo>
                    <a:pt x="46" y="41"/>
                    <a:pt x="46" y="41"/>
                    <a:pt x="46" y="41"/>
                  </a:cubicBezTo>
                  <a:cubicBezTo>
                    <a:pt x="45" y="41"/>
                    <a:pt x="45" y="41"/>
                    <a:pt x="45" y="41"/>
                  </a:cubicBezTo>
                  <a:cubicBezTo>
                    <a:pt x="42" y="38"/>
                    <a:pt x="40" y="34"/>
                    <a:pt x="40" y="29"/>
                  </a:cubicBezTo>
                  <a:cubicBezTo>
                    <a:pt x="40" y="29"/>
                    <a:pt x="40" y="29"/>
                    <a:pt x="40" y="29"/>
                  </a:cubicBezTo>
                  <a:cubicBezTo>
                    <a:pt x="40" y="25"/>
                    <a:pt x="42" y="21"/>
                    <a:pt x="45" y="18"/>
                  </a:cubicBezTo>
                  <a:cubicBezTo>
                    <a:pt x="45" y="18"/>
                    <a:pt x="45" y="18"/>
                    <a:pt x="45" y="18"/>
                  </a:cubicBezTo>
                  <a:cubicBezTo>
                    <a:pt x="45" y="18"/>
                    <a:pt x="45" y="18"/>
                    <a:pt x="45" y="18"/>
                  </a:cubicBezTo>
                  <a:cubicBezTo>
                    <a:pt x="58" y="5"/>
                    <a:pt x="58" y="5"/>
                    <a:pt x="58" y="5"/>
                  </a:cubicBezTo>
                  <a:cubicBezTo>
                    <a:pt x="61" y="1"/>
                    <a:pt x="66" y="0"/>
                    <a:pt x="70" y="0"/>
                  </a:cubicBezTo>
                  <a:cubicBezTo>
                    <a:pt x="74" y="0"/>
                    <a:pt x="78" y="1"/>
                    <a:pt x="81" y="5"/>
                  </a:cubicBezTo>
                  <a:cubicBezTo>
                    <a:pt x="81" y="5"/>
                    <a:pt x="81" y="5"/>
                    <a:pt x="81" y="5"/>
                  </a:cubicBezTo>
                  <a:close/>
                  <a:moveTo>
                    <a:pt x="82" y="16"/>
                  </a:moveTo>
                  <a:cubicBezTo>
                    <a:pt x="82" y="16"/>
                    <a:pt x="82" y="16"/>
                    <a:pt x="82" y="16"/>
                  </a:cubicBezTo>
                  <a:cubicBezTo>
                    <a:pt x="76" y="10"/>
                    <a:pt x="76" y="10"/>
                    <a:pt x="76" y="10"/>
                  </a:cubicBezTo>
                  <a:cubicBezTo>
                    <a:pt x="76" y="10"/>
                    <a:pt x="76" y="10"/>
                    <a:pt x="76" y="10"/>
                  </a:cubicBezTo>
                  <a:cubicBezTo>
                    <a:pt x="75" y="8"/>
                    <a:pt x="72" y="7"/>
                    <a:pt x="70" y="7"/>
                  </a:cubicBezTo>
                  <a:cubicBezTo>
                    <a:pt x="67" y="7"/>
                    <a:pt x="65" y="8"/>
                    <a:pt x="63" y="10"/>
                  </a:cubicBezTo>
                  <a:cubicBezTo>
                    <a:pt x="63" y="10"/>
                    <a:pt x="63" y="10"/>
                    <a:pt x="63" y="10"/>
                  </a:cubicBezTo>
                  <a:cubicBezTo>
                    <a:pt x="50" y="23"/>
                    <a:pt x="50" y="23"/>
                    <a:pt x="50" y="23"/>
                  </a:cubicBezTo>
                  <a:cubicBezTo>
                    <a:pt x="48" y="24"/>
                    <a:pt x="47" y="27"/>
                    <a:pt x="47" y="29"/>
                  </a:cubicBezTo>
                  <a:cubicBezTo>
                    <a:pt x="47" y="29"/>
                    <a:pt x="47" y="29"/>
                    <a:pt x="47" y="29"/>
                  </a:cubicBezTo>
                  <a:cubicBezTo>
                    <a:pt x="47" y="32"/>
                    <a:pt x="48" y="34"/>
                    <a:pt x="50" y="36"/>
                  </a:cubicBezTo>
                  <a:cubicBezTo>
                    <a:pt x="50" y="36"/>
                    <a:pt x="50" y="36"/>
                    <a:pt x="50" y="36"/>
                  </a:cubicBezTo>
                  <a:cubicBezTo>
                    <a:pt x="51" y="36"/>
                    <a:pt x="51" y="36"/>
                    <a:pt x="51" y="36"/>
                  </a:cubicBezTo>
                  <a:cubicBezTo>
                    <a:pt x="57" y="30"/>
                    <a:pt x="57" y="30"/>
                    <a:pt x="57" y="30"/>
                  </a:cubicBezTo>
                  <a:cubicBezTo>
                    <a:pt x="58" y="29"/>
                    <a:pt x="61" y="29"/>
                    <a:pt x="62" y="30"/>
                  </a:cubicBezTo>
                  <a:cubicBezTo>
                    <a:pt x="63" y="31"/>
                    <a:pt x="63" y="34"/>
                    <a:pt x="62" y="35"/>
                  </a:cubicBezTo>
                  <a:cubicBezTo>
                    <a:pt x="56" y="41"/>
                    <a:pt x="56" y="41"/>
                    <a:pt x="56" y="41"/>
                  </a:cubicBezTo>
                  <a:cubicBezTo>
                    <a:pt x="56" y="42"/>
                    <a:pt x="56" y="42"/>
                    <a:pt x="56" y="42"/>
                  </a:cubicBezTo>
                  <a:cubicBezTo>
                    <a:pt x="56" y="42"/>
                    <a:pt x="56" y="42"/>
                    <a:pt x="56" y="42"/>
                  </a:cubicBezTo>
                  <a:cubicBezTo>
                    <a:pt x="58" y="44"/>
                    <a:pt x="60" y="45"/>
                    <a:pt x="63" y="45"/>
                  </a:cubicBezTo>
                  <a:cubicBezTo>
                    <a:pt x="65" y="45"/>
                    <a:pt x="68" y="44"/>
                    <a:pt x="69" y="42"/>
                  </a:cubicBezTo>
                  <a:cubicBezTo>
                    <a:pt x="82" y="29"/>
                    <a:pt x="82" y="29"/>
                    <a:pt x="82" y="29"/>
                  </a:cubicBezTo>
                  <a:cubicBezTo>
                    <a:pt x="82" y="29"/>
                    <a:pt x="82" y="29"/>
                    <a:pt x="82" y="29"/>
                  </a:cubicBezTo>
                  <a:cubicBezTo>
                    <a:pt x="84" y="27"/>
                    <a:pt x="85" y="25"/>
                    <a:pt x="85" y="22"/>
                  </a:cubicBezTo>
                  <a:cubicBezTo>
                    <a:pt x="85" y="22"/>
                    <a:pt x="85" y="22"/>
                    <a:pt x="85" y="22"/>
                  </a:cubicBezTo>
                  <a:cubicBezTo>
                    <a:pt x="85" y="20"/>
                    <a:pt x="84" y="17"/>
                    <a:pt x="82" y="16"/>
                  </a:cubicBezTo>
                  <a:cubicBezTo>
                    <a:pt x="82" y="16"/>
                    <a:pt x="82" y="16"/>
                    <a:pt x="82" y="16"/>
                  </a:cubicBezTo>
                  <a:close/>
                  <a:moveTo>
                    <a:pt x="42" y="56"/>
                  </a:moveTo>
                  <a:cubicBezTo>
                    <a:pt x="42" y="56"/>
                    <a:pt x="42" y="56"/>
                    <a:pt x="42" y="56"/>
                  </a:cubicBezTo>
                  <a:cubicBezTo>
                    <a:pt x="41" y="56"/>
                    <a:pt x="41" y="56"/>
                    <a:pt x="41" y="56"/>
                  </a:cubicBezTo>
                  <a:cubicBezTo>
                    <a:pt x="35" y="62"/>
                    <a:pt x="35" y="62"/>
                    <a:pt x="35" y="62"/>
                  </a:cubicBezTo>
                  <a:cubicBezTo>
                    <a:pt x="34" y="63"/>
                    <a:pt x="31" y="63"/>
                    <a:pt x="30" y="62"/>
                  </a:cubicBezTo>
                  <a:cubicBezTo>
                    <a:pt x="29" y="61"/>
                    <a:pt x="29" y="58"/>
                    <a:pt x="30" y="57"/>
                  </a:cubicBezTo>
                  <a:cubicBezTo>
                    <a:pt x="36" y="51"/>
                    <a:pt x="36" y="51"/>
                    <a:pt x="36" y="51"/>
                  </a:cubicBezTo>
                  <a:cubicBezTo>
                    <a:pt x="36" y="50"/>
                    <a:pt x="36" y="50"/>
                    <a:pt x="36" y="50"/>
                  </a:cubicBezTo>
                  <a:cubicBezTo>
                    <a:pt x="36" y="50"/>
                    <a:pt x="36" y="50"/>
                    <a:pt x="36" y="50"/>
                  </a:cubicBezTo>
                  <a:cubicBezTo>
                    <a:pt x="36" y="50"/>
                    <a:pt x="36" y="50"/>
                    <a:pt x="36" y="50"/>
                  </a:cubicBezTo>
                  <a:cubicBezTo>
                    <a:pt x="34" y="48"/>
                    <a:pt x="32" y="47"/>
                    <a:pt x="29" y="47"/>
                  </a:cubicBezTo>
                  <a:cubicBezTo>
                    <a:pt x="27" y="47"/>
                    <a:pt x="24" y="48"/>
                    <a:pt x="23" y="50"/>
                  </a:cubicBezTo>
                  <a:cubicBezTo>
                    <a:pt x="23" y="50"/>
                    <a:pt x="23" y="50"/>
                    <a:pt x="23" y="50"/>
                  </a:cubicBezTo>
                  <a:cubicBezTo>
                    <a:pt x="10" y="63"/>
                    <a:pt x="10" y="63"/>
                    <a:pt x="10" y="63"/>
                  </a:cubicBezTo>
                  <a:cubicBezTo>
                    <a:pt x="10" y="63"/>
                    <a:pt x="10" y="63"/>
                    <a:pt x="10" y="63"/>
                  </a:cubicBezTo>
                  <a:cubicBezTo>
                    <a:pt x="8" y="65"/>
                    <a:pt x="7" y="67"/>
                    <a:pt x="7" y="70"/>
                  </a:cubicBezTo>
                  <a:cubicBezTo>
                    <a:pt x="7" y="72"/>
                    <a:pt x="8" y="75"/>
                    <a:pt x="10" y="76"/>
                  </a:cubicBezTo>
                  <a:cubicBezTo>
                    <a:pt x="16" y="82"/>
                    <a:pt x="16" y="82"/>
                    <a:pt x="16" y="82"/>
                  </a:cubicBezTo>
                  <a:cubicBezTo>
                    <a:pt x="17" y="84"/>
                    <a:pt x="20" y="85"/>
                    <a:pt x="22" y="85"/>
                  </a:cubicBezTo>
                  <a:cubicBezTo>
                    <a:pt x="25" y="85"/>
                    <a:pt x="27" y="84"/>
                    <a:pt x="29" y="82"/>
                  </a:cubicBezTo>
                  <a:cubicBezTo>
                    <a:pt x="29" y="82"/>
                    <a:pt x="29" y="82"/>
                    <a:pt x="29" y="82"/>
                  </a:cubicBezTo>
                  <a:cubicBezTo>
                    <a:pt x="42" y="70"/>
                    <a:pt x="42" y="70"/>
                    <a:pt x="42" y="70"/>
                  </a:cubicBezTo>
                  <a:cubicBezTo>
                    <a:pt x="42" y="69"/>
                    <a:pt x="42" y="69"/>
                    <a:pt x="42" y="69"/>
                  </a:cubicBezTo>
                  <a:cubicBezTo>
                    <a:pt x="44" y="68"/>
                    <a:pt x="45" y="65"/>
                    <a:pt x="45" y="63"/>
                  </a:cubicBezTo>
                  <a:cubicBezTo>
                    <a:pt x="45" y="60"/>
                    <a:pt x="44" y="58"/>
                    <a:pt x="42" y="56"/>
                  </a:cubicBezTo>
                  <a:close/>
                </a:path>
              </a:pathLst>
            </a:custGeom>
            <a:solidFill>
              <a:schemeClr val="accent4"/>
            </a:solidFill>
            <a:ln>
              <a:noFill/>
            </a:ln>
          </p:spPr>
          <p:txBody>
            <a:bodyPr/>
            <a:lstStyle/>
            <a:p>
              <a:endParaRPr lang="zh-CN" altLang="en-US">
                <a:solidFill>
                  <a:prstClr val="black"/>
                </a:solidFill>
              </a:endParaRPr>
            </a:p>
          </p:txBody>
        </p:sp>
        <p:sp>
          <p:nvSpPr>
            <p:cNvPr id="26" name="Rectangle 41"/>
            <p:cNvSpPr>
              <a:spLocks noChangeArrowheads="1"/>
            </p:cNvSpPr>
            <p:nvPr/>
          </p:nvSpPr>
          <p:spPr bwMode="auto">
            <a:xfrm>
              <a:off x="1411289" y="1536406"/>
              <a:ext cx="71913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dirty="0">
                  <a:solidFill>
                    <a:prstClr val="white"/>
                  </a:solidFill>
                  <a:latin typeface="Brush Script MT" pitchFamily="66" charset="0"/>
                  <a:ea typeface="微软雅黑 Light" panose="020B0502040204020203" pitchFamily="34" charset="-122"/>
                </a:rPr>
                <a:t>01</a:t>
              </a:r>
              <a:endParaRPr lang="zh-CN" altLang="en-US" sz="1400" dirty="0">
                <a:solidFill>
                  <a:prstClr val="white"/>
                </a:solidFill>
                <a:latin typeface="Brush Script MT" pitchFamily="66" charset="0"/>
                <a:ea typeface="微软雅黑 Light" panose="020B0502040204020203" pitchFamily="34" charset="-122"/>
              </a:endParaRPr>
            </a:p>
          </p:txBody>
        </p:sp>
        <p:sp>
          <p:nvSpPr>
            <p:cNvPr id="27" name="Rectangle 42"/>
            <p:cNvSpPr>
              <a:spLocks noChangeArrowheads="1"/>
            </p:cNvSpPr>
            <p:nvPr/>
          </p:nvSpPr>
          <p:spPr bwMode="auto">
            <a:xfrm>
              <a:off x="1411289" y="2392332"/>
              <a:ext cx="71913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dirty="0">
                  <a:solidFill>
                    <a:prstClr val="white"/>
                  </a:solidFill>
                  <a:latin typeface="Brush Script MT" pitchFamily="66" charset="0"/>
                  <a:ea typeface="微软雅黑 Light" panose="020B0502040204020203" pitchFamily="34" charset="-122"/>
                </a:rPr>
                <a:t>02</a:t>
              </a:r>
              <a:endParaRPr lang="zh-CN" altLang="en-US" sz="1400" dirty="0">
                <a:solidFill>
                  <a:prstClr val="white"/>
                </a:solidFill>
                <a:latin typeface="Brush Script MT" pitchFamily="66" charset="0"/>
                <a:ea typeface="微软雅黑 Light" panose="020B0502040204020203" pitchFamily="34" charset="-122"/>
              </a:endParaRPr>
            </a:p>
          </p:txBody>
        </p:sp>
        <p:sp>
          <p:nvSpPr>
            <p:cNvPr id="28" name="Rectangle 43"/>
            <p:cNvSpPr>
              <a:spLocks noChangeArrowheads="1"/>
            </p:cNvSpPr>
            <p:nvPr/>
          </p:nvSpPr>
          <p:spPr bwMode="auto">
            <a:xfrm>
              <a:off x="1411289" y="3294311"/>
              <a:ext cx="71913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dirty="0">
                  <a:solidFill>
                    <a:prstClr val="white"/>
                  </a:solidFill>
                  <a:latin typeface="Brush Script MT" pitchFamily="66" charset="0"/>
                  <a:ea typeface="微软雅黑 Light" panose="020B0502040204020203" pitchFamily="34" charset="-122"/>
                </a:rPr>
                <a:t>03</a:t>
              </a:r>
              <a:endParaRPr lang="zh-CN" altLang="en-US" sz="1400" dirty="0">
                <a:solidFill>
                  <a:prstClr val="white"/>
                </a:solidFill>
                <a:latin typeface="Brush Script MT" pitchFamily="66" charset="0"/>
                <a:ea typeface="微软雅黑 Light" panose="020B0502040204020203" pitchFamily="34" charset="-122"/>
              </a:endParaRPr>
            </a:p>
          </p:txBody>
        </p:sp>
        <p:sp>
          <p:nvSpPr>
            <p:cNvPr id="29" name="Rectangle 44"/>
            <p:cNvSpPr>
              <a:spLocks noChangeArrowheads="1"/>
            </p:cNvSpPr>
            <p:nvPr/>
          </p:nvSpPr>
          <p:spPr bwMode="auto">
            <a:xfrm>
              <a:off x="1411289" y="4183585"/>
              <a:ext cx="71913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dirty="0">
                  <a:solidFill>
                    <a:prstClr val="white"/>
                  </a:solidFill>
                  <a:latin typeface="Brush Script MT" pitchFamily="66" charset="0"/>
                  <a:ea typeface="微软雅黑 Light" panose="020B0502040204020203" pitchFamily="34" charset="-122"/>
                </a:rPr>
                <a:t>04</a:t>
              </a:r>
              <a:endParaRPr lang="zh-CN" altLang="en-US" sz="1400" dirty="0">
                <a:solidFill>
                  <a:prstClr val="white"/>
                </a:solidFill>
                <a:latin typeface="Brush Script MT" pitchFamily="66" charset="0"/>
                <a:ea typeface="微软雅黑 Light" panose="020B0502040204020203" pitchFamily="34" charset="-122"/>
              </a:endParaRPr>
            </a:p>
          </p:txBody>
        </p:sp>
        <p:grpSp>
          <p:nvGrpSpPr>
            <p:cNvPr id="30" name="Group 33"/>
            <p:cNvGrpSpPr/>
            <p:nvPr/>
          </p:nvGrpSpPr>
          <p:grpSpPr bwMode="auto">
            <a:xfrm>
              <a:off x="2411414" y="1445863"/>
              <a:ext cx="3887787" cy="3411002"/>
              <a:chOff x="0" y="0"/>
              <a:chExt cx="2449" cy="2148"/>
            </a:xfrm>
          </p:grpSpPr>
          <p:pic>
            <p:nvPicPr>
              <p:cNvPr id="31" name="Picture 34" descr="iPhone_5S_freebie"/>
              <p:cNvPicPr>
                <a:picLocks noChangeAspect="1" noChangeArrowheads="1"/>
              </p:cNvPicPr>
              <p:nvPr/>
            </p:nvPicPr>
            <p:blipFill>
              <a:blip r:embed="rId3" cstate="screen"/>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5" descr="10111220362419802e801c5ef8副本"/>
              <p:cNvSpPr>
                <a:spLocks noChangeArrowheads="1"/>
              </p:cNvSpPr>
              <p:nvPr/>
            </p:nvSpPr>
            <p:spPr bwMode="auto">
              <a:xfrm>
                <a:off x="825" y="294"/>
                <a:ext cx="807" cy="1424"/>
              </a:xfrm>
              <a:prstGeom prst="rect">
                <a:avLst/>
              </a:prstGeom>
              <a:blipFill dpi="0" rotWithShape="1">
                <a:blip r:embed="rId4" cstate="screen"/>
                <a:srcRect/>
                <a:stretch>
                  <a:fillRect r="-7874"/>
                </a:stretch>
              </a:blipFill>
              <a:ln w="6350">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sp>
        <p:nvSpPr>
          <p:cNvPr id="34" name="文本框 33"/>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5" name="文本框 34"/>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36" name="组合 35"/>
          <p:cNvGrpSpPr/>
          <p:nvPr/>
        </p:nvGrpSpPr>
        <p:grpSpPr>
          <a:xfrm>
            <a:off x="6689793" y="1886035"/>
            <a:ext cx="4022590" cy="833851"/>
            <a:chOff x="5907995" y="1728950"/>
            <a:chExt cx="4022590" cy="833851"/>
          </a:xfrm>
        </p:grpSpPr>
        <p:sp>
          <p:nvSpPr>
            <p:cNvPr id="37" name="矩形 36"/>
            <p:cNvSpPr/>
            <p:nvPr/>
          </p:nvSpPr>
          <p:spPr>
            <a:xfrm>
              <a:off x="5907995" y="2064203"/>
              <a:ext cx="4022590"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38" name="矩形 37"/>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74" name="组合 73"/>
          <p:cNvGrpSpPr/>
          <p:nvPr/>
        </p:nvGrpSpPr>
        <p:grpSpPr>
          <a:xfrm>
            <a:off x="6689793" y="2764535"/>
            <a:ext cx="4022590" cy="833851"/>
            <a:chOff x="5907995" y="1728950"/>
            <a:chExt cx="4022590" cy="833851"/>
          </a:xfrm>
        </p:grpSpPr>
        <p:sp>
          <p:nvSpPr>
            <p:cNvPr id="75" name="矩形 74"/>
            <p:cNvSpPr/>
            <p:nvPr/>
          </p:nvSpPr>
          <p:spPr>
            <a:xfrm>
              <a:off x="5907995" y="2064203"/>
              <a:ext cx="4022590"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76" name="矩形 7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77" name="组合 76"/>
          <p:cNvGrpSpPr/>
          <p:nvPr/>
        </p:nvGrpSpPr>
        <p:grpSpPr>
          <a:xfrm>
            <a:off x="6689793" y="3643035"/>
            <a:ext cx="4022590" cy="833851"/>
            <a:chOff x="5907995" y="1728950"/>
            <a:chExt cx="4022590" cy="833851"/>
          </a:xfrm>
        </p:grpSpPr>
        <p:sp>
          <p:nvSpPr>
            <p:cNvPr id="78" name="矩形 77"/>
            <p:cNvSpPr/>
            <p:nvPr/>
          </p:nvSpPr>
          <p:spPr>
            <a:xfrm>
              <a:off x="5907995" y="2064203"/>
              <a:ext cx="4022590"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79" name="矩形 7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80" name="组合 79"/>
          <p:cNvGrpSpPr/>
          <p:nvPr/>
        </p:nvGrpSpPr>
        <p:grpSpPr>
          <a:xfrm>
            <a:off x="6689793" y="4521535"/>
            <a:ext cx="4022590" cy="833851"/>
            <a:chOff x="5907995" y="1728950"/>
            <a:chExt cx="4022590" cy="833851"/>
          </a:xfrm>
        </p:grpSpPr>
        <p:sp>
          <p:nvSpPr>
            <p:cNvPr id="81" name="矩形 80"/>
            <p:cNvSpPr/>
            <p:nvPr/>
          </p:nvSpPr>
          <p:spPr>
            <a:xfrm>
              <a:off x="5907995" y="2064203"/>
              <a:ext cx="4022590"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82" name="矩形 8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by="(-#ppt_w*2)" calcmode="lin" valueType="num">
                                      <p:cBhvr rctx="PPT">
                                        <p:cTn id="7" dur="500" autoRev="1" fill="hold">
                                          <p:stCondLst>
                                            <p:cond delay="0"/>
                                          </p:stCondLst>
                                        </p:cTn>
                                        <p:tgtEl>
                                          <p:spTgt spid="34"/>
                                        </p:tgtEl>
                                        <p:attrNameLst>
                                          <p:attrName>ppt_w</p:attrName>
                                        </p:attrNameLst>
                                      </p:cBhvr>
                                    </p:anim>
                                    <p:anim by="(#ppt_w*0.50)" calcmode="lin" valueType="num">
                                      <p:cBhvr>
                                        <p:cTn id="8" dur="500" decel="50000" autoRev="1" fill="hold">
                                          <p:stCondLst>
                                            <p:cond delay="0"/>
                                          </p:stCondLst>
                                        </p:cTn>
                                        <p:tgtEl>
                                          <p:spTgt spid="34"/>
                                        </p:tgtEl>
                                        <p:attrNameLst>
                                          <p:attrName>ppt_x</p:attrName>
                                        </p:attrNameLst>
                                      </p:cBhvr>
                                    </p:anim>
                                    <p:anim from="(-#ppt_h/2)" to="(#ppt_y)" calcmode="lin" valueType="num">
                                      <p:cBhvr>
                                        <p:cTn id="9" dur="1000" fill="hold">
                                          <p:stCondLst>
                                            <p:cond delay="0"/>
                                          </p:stCondLst>
                                        </p:cTn>
                                        <p:tgtEl>
                                          <p:spTgt spid="34"/>
                                        </p:tgtEl>
                                        <p:attrNameLst>
                                          <p:attrName>ppt_y</p:attrName>
                                        </p:attrNameLst>
                                      </p:cBhvr>
                                    </p:anim>
                                    <p:animRot by="21600000">
                                      <p:cBhvr>
                                        <p:cTn id="10" dur="1000" fill="hold">
                                          <p:stCondLst>
                                            <p:cond delay="0"/>
                                          </p:stCondLst>
                                        </p:cTn>
                                        <p:tgtEl>
                                          <p:spTgt spid="34"/>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1+#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1+#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1+#ppt_w/2"/>
                                          </p:val>
                                        </p:tav>
                                        <p:tav tm="100000">
                                          <p:val>
                                            <p:strVal val="#ppt_x"/>
                                          </p:val>
                                        </p:tav>
                                      </p:tavLst>
                                    </p:anim>
                                    <p:anim calcmode="lin" valueType="num">
                                      <p:cBhvr additive="base">
                                        <p:cTn id="3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752551" y="2511475"/>
            <a:ext cx="8686897" cy="2800000"/>
            <a:chOff x="2133503" y="2784993"/>
            <a:chExt cx="7720110" cy="2488381"/>
          </a:xfrm>
        </p:grpSpPr>
        <p:sp>
          <p:nvSpPr>
            <p:cNvPr id="2" name="Oval 43"/>
            <p:cNvSpPr>
              <a:spLocks noChangeArrowheads="1"/>
            </p:cNvSpPr>
            <p:nvPr/>
          </p:nvSpPr>
          <p:spPr bwMode="auto">
            <a:xfrm>
              <a:off x="2133503" y="3681413"/>
              <a:ext cx="1079500" cy="1083009"/>
            </a:xfrm>
            <a:prstGeom prst="ellipse">
              <a:avLst/>
            </a:prstGeom>
            <a:solidFill>
              <a:schemeClr val="accent1"/>
            </a:solidFill>
            <a:ln>
              <a:noFill/>
            </a:ln>
          </p:spPr>
          <p:txBody>
            <a:bodyPr/>
            <a:lstStyle/>
            <a:p>
              <a:endParaRPr lang="zh-CN" altLang="en-US">
                <a:solidFill>
                  <a:prstClr val="black"/>
                </a:solidFill>
              </a:endParaRPr>
            </a:p>
          </p:txBody>
        </p:sp>
        <p:sp>
          <p:nvSpPr>
            <p:cNvPr id="3" name="Oval 44"/>
            <p:cNvSpPr>
              <a:spLocks noChangeArrowheads="1"/>
            </p:cNvSpPr>
            <p:nvPr/>
          </p:nvSpPr>
          <p:spPr bwMode="auto">
            <a:xfrm>
              <a:off x="3335240" y="3681413"/>
              <a:ext cx="1079500" cy="1083009"/>
            </a:xfrm>
            <a:prstGeom prst="ellipse">
              <a:avLst/>
            </a:prstGeom>
            <a:solidFill>
              <a:schemeClr val="accent2"/>
            </a:solidFill>
            <a:ln>
              <a:noFill/>
            </a:ln>
          </p:spPr>
          <p:txBody>
            <a:bodyPr/>
            <a:lstStyle/>
            <a:p>
              <a:endParaRPr lang="zh-CN" altLang="en-US">
                <a:solidFill>
                  <a:prstClr val="black"/>
                </a:solidFill>
              </a:endParaRPr>
            </a:p>
          </p:txBody>
        </p:sp>
        <p:sp>
          <p:nvSpPr>
            <p:cNvPr id="4" name="Oval 45"/>
            <p:cNvSpPr>
              <a:spLocks noChangeArrowheads="1"/>
            </p:cNvSpPr>
            <p:nvPr/>
          </p:nvSpPr>
          <p:spPr bwMode="auto">
            <a:xfrm>
              <a:off x="4536978" y="3681413"/>
              <a:ext cx="1079500" cy="1083009"/>
            </a:xfrm>
            <a:prstGeom prst="ellipse">
              <a:avLst/>
            </a:prstGeom>
            <a:solidFill>
              <a:schemeClr val="accent3"/>
            </a:solidFill>
            <a:ln>
              <a:noFill/>
            </a:ln>
          </p:spPr>
          <p:txBody>
            <a:bodyPr/>
            <a:lstStyle/>
            <a:p>
              <a:endParaRPr lang="zh-CN" altLang="en-US">
                <a:solidFill>
                  <a:prstClr val="black"/>
                </a:solidFill>
              </a:endParaRPr>
            </a:p>
          </p:txBody>
        </p:sp>
        <p:grpSp>
          <p:nvGrpSpPr>
            <p:cNvPr id="5" name="Group 58"/>
            <p:cNvGrpSpPr/>
            <p:nvPr/>
          </p:nvGrpSpPr>
          <p:grpSpPr bwMode="auto">
            <a:xfrm>
              <a:off x="4944966" y="3948196"/>
              <a:ext cx="263525" cy="276310"/>
              <a:chOff x="2352" y="1832"/>
              <a:chExt cx="166" cy="174"/>
            </a:xfrm>
          </p:grpSpPr>
          <p:sp>
            <p:nvSpPr>
              <p:cNvPr id="6" name="Freeform 48"/>
              <p:cNvSpPr/>
              <p:nvPr/>
            </p:nvSpPr>
            <p:spPr bwMode="auto">
              <a:xfrm>
                <a:off x="2352" y="1832"/>
                <a:ext cx="166" cy="14"/>
              </a:xfrm>
              <a:custGeom>
                <a:avLst/>
                <a:gdLst>
                  <a:gd name="T0" fmla="*/ 79 w 82"/>
                  <a:gd name="T1" fmla="*/ 0 h 7"/>
                  <a:gd name="T2" fmla="*/ 3 w 82"/>
                  <a:gd name="T3" fmla="*/ 0 h 7"/>
                  <a:gd name="T4" fmla="*/ 0 w 82"/>
                  <a:gd name="T5" fmla="*/ 4 h 7"/>
                  <a:gd name="T6" fmla="*/ 3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7" name="Freeform 49"/>
              <p:cNvSpPr/>
              <p:nvPr/>
            </p:nvSpPr>
            <p:spPr bwMode="auto">
              <a:xfrm>
                <a:off x="2368" y="1866"/>
                <a:ext cx="134" cy="87"/>
              </a:xfrm>
              <a:custGeom>
                <a:avLst/>
                <a:gdLst>
                  <a:gd name="T0" fmla="*/ 63 w 66"/>
                  <a:gd name="T1" fmla="*/ 0 h 43"/>
                  <a:gd name="T2" fmla="*/ 59 w 66"/>
                  <a:gd name="T3" fmla="*/ 3 h 43"/>
                  <a:gd name="T4" fmla="*/ 59 w 66"/>
                  <a:gd name="T5" fmla="*/ 32 h 43"/>
                  <a:gd name="T6" fmla="*/ 55 w 66"/>
                  <a:gd name="T7" fmla="*/ 36 h 43"/>
                  <a:gd name="T8" fmla="*/ 11 w 66"/>
                  <a:gd name="T9" fmla="*/ 36 h 43"/>
                  <a:gd name="T10" fmla="*/ 7 w 66"/>
                  <a:gd name="T11" fmla="*/ 32 h 43"/>
                  <a:gd name="T12" fmla="*/ 7 w 66"/>
                  <a:gd name="T13" fmla="*/ 3 h 43"/>
                  <a:gd name="T14" fmla="*/ 3 w 66"/>
                  <a:gd name="T15" fmla="*/ 0 h 43"/>
                  <a:gd name="T16" fmla="*/ 0 w 66"/>
                  <a:gd name="T17" fmla="*/ 3 h 43"/>
                  <a:gd name="T18" fmla="*/ 0 w 66"/>
                  <a:gd name="T19" fmla="*/ 32 h 43"/>
                  <a:gd name="T20" fmla="*/ 11 w 66"/>
                  <a:gd name="T21" fmla="*/ 43 h 43"/>
                  <a:gd name="T22" fmla="*/ 55 w 66"/>
                  <a:gd name="T23" fmla="*/ 43 h 43"/>
                  <a:gd name="T24" fmla="*/ 66 w 66"/>
                  <a:gd name="T25" fmla="*/ 32 h 43"/>
                  <a:gd name="T26" fmla="*/ 66 w 66"/>
                  <a:gd name="T27" fmla="*/ 3 h 43"/>
                  <a:gd name="T28" fmla="*/ 63 w 6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3">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8" name="Freeform 50"/>
              <p:cNvSpPr/>
              <p:nvPr/>
            </p:nvSpPr>
            <p:spPr bwMode="auto">
              <a:xfrm>
                <a:off x="2402" y="1895"/>
                <a:ext cx="15" cy="28"/>
              </a:xfrm>
              <a:custGeom>
                <a:avLst/>
                <a:gdLst>
                  <a:gd name="T0" fmla="*/ 7 w 7"/>
                  <a:gd name="T1" fmla="*/ 10 h 14"/>
                  <a:gd name="T2" fmla="*/ 7 w 7"/>
                  <a:gd name="T3" fmla="*/ 4 h 14"/>
                  <a:gd name="T4" fmla="*/ 3 w 7"/>
                  <a:gd name="T5" fmla="*/ 0 h 14"/>
                  <a:gd name="T6" fmla="*/ 0 w 7"/>
                  <a:gd name="T7" fmla="*/ 4 h 14"/>
                  <a:gd name="T8" fmla="*/ 0 w 7"/>
                  <a:gd name="T9" fmla="*/ 10 h 14"/>
                  <a:gd name="T10" fmla="*/ 3 w 7"/>
                  <a:gd name="T11" fmla="*/ 14 h 14"/>
                  <a:gd name="T12" fmla="*/ 7 w 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9" name="Freeform 51"/>
              <p:cNvSpPr/>
              <p:nvPr/>
            </p:nvSpPr>
            <p:spPr bwMode="auto">
              <a:xfrm>
                <a:off x="2427" y="1868"/>
                <a:ext cx="16" cy="55"/>
              </a:xfrm>
              <a:custGeom>
                <a:avLst/>
                <a:gdLst>
                  <a:gd name="T0" fmla="*/ 8 w 8"/>
                  <a:gd name="T1" fmla="*/ 23 h 27"/>
                  <a:gd name="T2" fmla="*/ 8 w 8"/>
                  <a:gd name="T3" fmla="*/ 3 h 27"/>
                  <a:gd name="T4" fmla="*/ 4 w 8"/>
                  <a:gd name="T5" fmla="*/ 0 h 27"/>
                  <a:gd name="T6" fmla="*/ 0 w 8"/>
                  <a:gd name="T7" fmla="*/ 3 h 27"/>
                  <a:gd name="T8" fmla="*/ 0 w 8"/>
                  <a:gd name="T9" fmla="*/ 23 h 27"/>
                  <a:gd name="T10" fmla="*/ 4 w 8"/>
                  <a:gd name="T11" fmla="*/ 27 h 27"/>
                  <a:gd name="T12" fmla="*/ 8 w 8"/>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0" name="Freeform 52"/>
              <p:cNvSpPr/>
              <p:nvPr/>
            </p:nvSpPr>
            <p:spPr bwMode="auto">
              <a:xfrm>
                <a:off x="2453" y="1881"/>
                <a:ext cx="14" cy="42"/>
              </a:xfrm>
              <a:custGeom>
                <a:avLst/>
                <a:gdLst>
                  <a:gd name="T0" fmla="*/ 7 w 7"/>
                  <a:gd name="T1" fmla="*/ 17 h 21"/>
                  <a:gd name="T2" fmla="*/ 7 w 7"/>
                  <a:gd name="T3" fmla="*/ 4 h 21"/>
                  <a:gd name="T4" fmla="*/ 4 w 7"/>
                  <a:gd name="T5" fmla="*/ 0 h 21"/>
                  <a:gd name="T6" fmla="*/ 0 w 7"/>
                  <a:gd name="T7" fmla="*/ 4 h 21"/>
                  <a:gd name="T8" fmla="*/ 0 w 7"/>
                  <a:gd name="T9" fmla="*/ 17 h 21"/>
                  <a:gd name="T10" fmla="*/ 4 w 7"/>
                  <a:gd name="T11" fmla="*/ 21 h 21"/>
                  <a:gd name="T12" fmla="*/ 7 w 7"/>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1" name="Freeform 53"/>
              <p:cNvSpPr/>
              <p:nvPr/>
            </p:nvSpPr>
            <p:spPr bwMode="auto">
              <a:xfrm>
                <a:off x="2396" y="1965"/>
                <a:ext cx="77" cy="41"/>
              </a:xfrm>
              <a:custGeom>
                <a:avLst/>
                <a:gdLst>
                  <a:gd name="T0" fmla="*/ 30 w 38"/>
                  <a:gd name="T1" fmla="*/ 2 h 20"/>
                  <a:gd name="T2" fmla="*/ 26 w 38"/>
                  <a:gd name="T3" fmla="*/ 0 h 20"/>
                  <a:gd name="T4" fmla="*/ 12 w 38"/>
                  <a:gd name="T5" fmla="*/ 0 h 20"/>
                  <a:gd name="T6" fmla="*/ 8 w 38"/>
                  <a:gd name="T7" fmla="*/ 2 h 20"/>
                  <a:gd name="T8" fmla="*/ 1 w 38"/>
                  <a:gd name="T9" fmla="*/ 14 h 20"/>
                  <a:gd name="T10" fmla="*/ 2 w 38"/>
                  <a:gd name="T11" fmla="*/ 19 h 20"/>
                  <a:gd name="T12" fmla="*/ 7 w 38"/>
                  <a:gd name="T13" fmla="*/ 18 h 20"/>
                  <a:gd name="T14" fmla="*/ 14 w 38"/>
                  <a:gd name="T15" fmla="*/ 7 h 20"/>
                  <a:gd name="T16" fmla="*/ 24 w 38"/>
                  <a:gd name="T17" fmla="*/ 7 h 20"/>
                  <a:gd name="T18" fmla="*/ 31 w 38"/>
                  <a:gd name="T19" fmla="*/ 18 h 20"/>
                  <a:gd name="T20" fmla="*/ 34 w 38"/>
                  <a:gd name="T21" fmla="*/ 19 h 20"/>
                  <a:gd name="T22" fmla="*/ 36 w 38"/>
                  <a:gd name="T23" fmla="*/ 19 h 20"/>
                  <a:gd name="T24" fmla="*/ 37 w 38"/>
                  <a:gd name="T25" fmla="*/ 14 h 20"/>
                  <a:gd name="T26" fmla="*/ 30 w 38"/>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12" name="Group 57"/>
            <p:cNvGrpSpPr/>
            <p:nvPr/>
          </p:nvGrpSpPr>
          <p:grpSpPr bwMode="auto">
            <a:xfrm>
              <a:off x="2535141" y="3948195"/>
              <a:ext cx="276225" cy="273134"/>
              <a:chOff x="834" y="1832"/>
              <a:chExt cx="174" cy="172"/>
            </a:xfrm>
          </p:grpSpPr>
          <p:sp>
            <p:nvSpPr>
              <p:cNvPr id="13" name="Freeform 54"/>
              <p:cNvSpPr>
                <a:spLocks noEditPoints="1"/>
              </p:cNvSpPr>
              <p:nvPr/>
            </p:nvSpPr>
            <p:spPr bwMode="auto">
              <a:xfrm>
                <a:off x="834" y="1832"/>
                <a:ext cx="174" cy="172"/>
              </a:xfrm>
              <a:custGeom>
                <a:avLst/>
                <a:gdLst>
                  <a:gd name="T0" fmla="*/ 83 w 86"/>
                  <a:gd name="T1" fmla="*/ 33 h 85"/>
                  <a:gd name="T2" fmla="*/ 75 w 86"/>
                  <a:gd name="T3" fmla="*/ 28 h 85"/>
                  <a:gd name="T4" fmla="*/ 77 w 86"/>
                  <a:gd name="T5" fmla="*/ 17 h 85"/>
                  <a:gd name="T6" fmla="*/ 65 w 86"/>
                  <a:gd name="T7" fmla="*/ 8 h 85"/>
                  <a:gd name="T8" fmla="*/ 55 w 86"/>
                  <a:gd name="T9" fmla="*/ 10 h 85"/>
                  <a:gd name="T10" fmla="*/ 49 w 86"/>
                  <a:gd name="T11" fmla="*/ 0 h 85"/>
                  <a:gd name="T12" fmla="*/ 34 w 86"/>
                  <a:gd name="T13" fmla="*/ 3 h 85"/>
                  <a:gd name="T14" fmla="*/ 28 w 86"/>
                  <a:gd name="T15" fmla="*/ 11 h 85"/>
                  <a:gd name="T16" fmla="*/ 18 w 86"/>
                  <a:gd name="T17" fmla="*/ 8 h 85"/>
                  <a:gd name="T18" fmla="*/ 8 w 86"/>
                  <a:gd name="T19" fmla="*/ 21 h 85"/>
                  <a:gd name="T20" fmla="*/ 10 w 86"/>
                  <a:gd name="T21" fmla="*/ 31 h 85"/>
                  <a:gd name="T22" fmla="*/ 1 w 86"/>
                  <a:gd name="T23" fmla="*/ 36 h 85"/>
                  <a:gd name="T24" fmla="*/ 1 w 86"/>
                  <a:gd name="T25" fmla="*/ 49 h 85"/>
                  <a:gd name="T26" fmla="*/ 10 w 86"/>
                  <a:gd name="T27" fmla="*/ 54 h 85"/>
                  <a:gd name="T28" fmla="*/ 8 w 86"/>
                  <a:gd name="T29" fmla="*/ 64 h 85"/>
                  <a:gd name="T30" fmla="*/ 18 w 86"/>
                  <a:gd name="T31" fmla="*/ 77 h 85"/>
                  <a:gd name="T32" fmla="*/ 28 w 86"/>
                  <a:gd name="T33" fmla="*/ 74 h 85"/>
                  <a:gd name="T34" fmla="*/ 34 w 86"/>
                  <a:gd name="T35" fmla="*/ 82 h 85"/>
                  <a:gd name="T36" fmla="*/ 43 w 86"/>
                  <a:gd name="T37" fmla="*/ 85 h 85"/>
                  <a:gd name="T38" fmla="*/ 52 w 86"/>
                  <a:gd name="T39" fmla="*/ 82 h 85"/>
                  <a:gd name="T40" fmla="*/ 58 w 86"/>
                  <a:gd name="T41" fmla="*/ 74 h 85"/>
                  <a:gd name="T42" fmla="*/ 68 w 86"/>
                  <a:gd name="T43" fmla="*/ 77 h 85"/>
                  <a:gd name="T44" fmla="*/ 78 w 86"/>
                  <a:gd name="T45" fmla="*/ 64 h 85"/>
                  <a:gd name="T46" fmla="*/ 76 w 86"/>
                  <a:gd name="T47" fmla="*/ 54 h 85"/>
                  <a:gd name="T48" fmla="*/ 85 w 86"/>
                  <a:gd name="T49" fmla="*/ 49 h 85"/>
                  <a:gd name="T50" fmla="*/ 85 w 86"/>
                  <a:gd name="T51" fmla="*/ 36 h 85"/>
                  <a:gd name="T52" fmla="*/ 72 w 86"/>
                  <a:gd name="T53" fmla="*/ 48 h 85"/>
                  <a:gd name="T54" fmla="*/ 67 w 86"/>
                  <a:gd name="T55" fmla="*/ 56 h 85"/>
                  <a:gd name="T56" fmla="*/ 70 w 86"/>
                  <a:gd name="T57" fmla="*/ 65 h 85"/>
                  <a:gd name="T58" fmla="*/ 60 w 86"/>
                  <a:gd name="T59" fmla="*/ 67 h 85"/>
                  <a:gd name="T60" fmla="*/ 51 w 86"/>
                  <a:gd name="T61" fmla="*/ 69 h 85"/>
                  <a:gd name="T62" fmla="*/ 46 w 86"/>
                  <a:gd name="T63" fmla="*/ 78 h 85"/>
                  <a:gd name="T64" fmla="*/ 38 w 86"/>
                  <a:gd name="T65" fmla="*/ 72 h 85"/>
                  <a:gd name="T66" fmla="*/ 30 w 86"/>
                  <a:gd name="T67" fmla="*/ 67 h 85"/>
                  <a:gd name="T68" fmla="*/ 20 w 86"/>
                  <a:gd name="T69" fmla="*/ 70 h 85"/>
                  <a:gd name="T70" fmla="*/ 19 w 86"/>
                  <a:gd name="T71" fmla="*/ 59 h 85"/>
                  <a:gd name="T72" fmla="*/ 16 w 86"/>
                  <a:gd name="T73" fmla="*/ 51 h 85"/>
                  <a:gd name="T74" fmla="*/ 8 w 86"/>
                  <a:gd name="T75" fmla="*/ 46 h 85"/>
                  <a:gd name="T76" fmla="*/ 8 w 86"/>
                  <a:gd name="T77" fmla="*/ 39 h 85"/>
                  <a:gd name="T78" fmla="*/ 16 w 86"/>
                  <a:gd name="T79" fmla="*/ 35 h 85"/>
                  <a:gd name="T80" fmla="*/ 19 w 86"/>
                  <a:gd name="T81" fmla="*/ 26 h 85"/>
                  <a:gd name="T82" fmla="*/ 20 w 86"/>
                  <a:gd name="T83" fmla="*/ 15 h 85"/>
                  <a:gd name="T84" fmla="*/ 30 w 86"/>
                  <a:gd name="T85" fmla="*/ 18 h 85"/>
                  <a:gd name="T86" fmla="*/ 38 w 86"/>
                  <a:gd name="T87" fmla="*/ 14 h 85"/>
                  <a:gd name="T88" fmla="*/ 46 w 86"/>
                  <a:gd name="T89" fmla="*/ 7 h 85"/>
                  <a:gd name="T90" fmla="*/ 51 w 86"/>
                  <a:gd name="T91" fmla="*/ 16 h 85"/>
                  <a:gd name="T92" fmla="*/ 60 w 86"/>
                  <a:gd name="T93" fmla="*/ 18 h 85"/>
                  <a:gd name="T94" fmla="*/ 70 w 86"/>
                  <a:gd name="T95" fmla="*/ 20 h 85"/>
                  <a:gd name="T96" fmla="*/ 67 w 86"/>
                  <a:gd name="T97" fmla="*/ 29 h 85"/>
                  <a:gd name="T98" fmla="*/ 72 w 86"/>
                  <a:gd name="T99" fmla="*/ 37 h 85"/>
                  <a:gd name="T100" fmla="*/ 78 w 86"/>
                  <a:gd name="T10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5">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55"/>
              <p:cNvSpPr>
                <a:spLocks noEditPoints="1"/>
              </p:cNvSpPr>
              <p:nvPr/>
            </p:nvSpPr>
            <p:spPr bwMode="auto">
              <a:xfrm>
                <a:off x="887" y="1883"/>
                <a:ext cx="69" cy="6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6 h 34"/>
                  <a:gd name="T12" fmla="*/ 7 w 34"/>
                  <a:gd name="T13" fmla="*/ 17 h 34"/>
                  <a:gd name="T14" fmla="*/ 17 w 34"/>
                  <a:gd name="T15" fmla="*/ 7 h 34"/>
                  <a:gd name="T16" fmla="*/ 27 w 34"/>
                  <a:gd name="T17" fmla="*/ 17 h 34"/>
                  <a:gd name="T18" fmla="*/ 17 w 34"/>
                  <a:gd name="T1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5" name="Freeform 56"/>
            <p:cNvSpPr>
              <a:spLocks noEditPoints="1"/>
            </p:cNvSpPr>
            <p:nvPr/>
          </p:nvSpPr>
          <p:spPr bwMode="auto">
            <a:xfrm>
              <a:off x="3733704" y="3989483"/>
              <a:ext cx="276225" cy="190559"/>
            </a:xfrm>
            <a:custGeom>
              <a:avLst/>
              <a:gdLst>
                <a:gd name="T0" fmla="*/ 82 w 86"/>
                <a:gd name="T1" fmla="*/ 7 h 59"/>
                <a:gd name="T2" fmla="*/ 74 w 86"/>
                <a:gd name="T3" fmla="*/ 4 h 59"/>
                <a:gd name="T4" fmla="*/ 66 w 86"/>
                <a:gd name="T5" fmla="*/ 7 h 59"/>
                <a:gd name="T6" fmla="*/ 63 w 86"/>
                <a:gd name="T7" fmla="*/ 15 h 59"/>
                <a:gd name="T8" fmla="*/ 64 w 86"/>
                <a:gd name="T9" fmla="*/ 20 h 59"/>
                <a:gd name="T10" fmla="*/ 50 w 86"/>
                <a:gd name="T11" fmla="*/ 32 h 59"/>
                <a:gd name="T12" fmla="*/ 42 w 86"/>
                <a:gd name="T13" fmla="*/ 30 h 59"/>
                <a:gd name="T14" fmla="*/ 35 w 86"/>
                <a:gd name="T15" fmla="*/ 32 h 59"/>
                <a:gd name="T16" fmla="*/ 25 w 86"/>
                <a:gd name="T17" fmla="*/ 20 h 59"/>
                <a:gd name="T18" fmla="*/ 23 w 86"/>
                <a:gd name="T19" fmla="*/ 4 h 59"/>
                <a:gd name="T20" fmla="*/ 14 w 86"/>
                <a:gd name="T21" fmla="*/ 0 h 59"/>
                <a:gd name="T22" fmla="*/ 4 w 86"/>
                <a:gd name="T23" fmla="*/ 4 h 59"/>
                <a:gd name="T24" fmla="*/ 0 w 86"/>
                <a:gd name="T25" fmla="*/ 14 h 59"/>
                <a:gd name="T26" fmla="*/ 4 w 86"/>
                <a:gd name="T27" fmla="*/ 23 h 59"/>
                <a:gd name="T28" fmla="*/ 14 w 86"/>
                <a:gd name="T29" fmla="*/ 27 h 59"/>
                <a:gd name="T30" fmla="*/ 20 w 86"/>
                <a:gd name="T31" fmla="*/ 25 h 59"/>
                <a:gd name="T32" fmla="*/ 30 w 86"/>
                <a:gd name="T33" fmla="*/ 37 h 59"/>
                <a:gd name="T34" fmla="*/ 32 w 86"/>
                <a:gd name="T35" fmla="*/ 55 h 59"/>
                <a:gd name="T36" fmla="*/ 42 w 86"/>
                <a:gd name="T37" fmla="*/ 59 h 59"/>
                <a:gd name="T38" fmla="*/ 52 w 86"/>
                <a:gd name="T39" fmla="*/ 55 h 59"/>
                <a:gd name="T40" fmla="*/ 55 w 86"/>
                <a:gd name="T41" fmla="*/ 38 h 59"/>
                <a:gd name="T42" fmla="*/ 69 w 86"/>
                <a:gd name="T43" fmla="*/ 25 h 59"/>
                <a:gd name="T44" fmla="*/ 74 w 86"/>
                <a:gd name="T45" fmla="*/ 27 h 59"/>
                <a:gd name="T46" fmla="*/ 82 w 86"/>
                <a:gd name="T47" fmla="*/ 23 h 59"/>
                <a:gd name="T48" fmla="*/ 86 w 86"/>
                <a:gd name="T49" fmla="*/ 15 h 59"/>
                <a:gd name="T50" fmla="*/ 82 w 86"/>
                <a:gd name="T51" fmla="*/ 7 h 59"/>
                <a:gd name="T52" fmla="*/ 9 w 86"/>
                <a:gd name="T53" fmla="*/ 18 h 59"/>
                <a:gd name="T54" fmla="*/ 8 w 86"/>
                <a:gd name="T55" fmla="*/ 14 h 59"/>
                <a:gd name="T56" fmla="*/ 9 w 86"/>
                <a:gd name="T57" fmla="*/ 9 h 59"/>
                <a:gd name="T58" fmla="*/ 14 w 86"/>
                <a:gd name="T59" fmla="*/ 8 h 59"/>
                <a:gd name="T60" fmla="*/ 18 w 86"/>
                <a:gd name="T61" fmla="*/ 9 h 59"/>
                <a:gd name="T62" fmla="*/ 18 w 86"/>
                <a:gd name="T63" fmla="*/ 18 h 59"/>
                <a:gd name="T64" fmla="*/ 9 w 86"/>
                <a:gd name="T65" fmla="*/ 18 h 59"/>
                <a:gd name="T66" fmla="*/ 77 w 86"/>
                <a:gd name="T67" fmla="*/ 18 h 59"/>
                <a:gd name="T68" fmla="*/ 71 w 86"/>
                <a:gd name="T69" fmla="*/ 18 h 59"/>
                <a:gd name="T70" fmla="*/ 70 w 86"/>
                <a:gd name="T71" fmla="*/ 15 h 59"/>
                <a:gd name="T72" fmla="*/ 71 w 86"/>
                <a:gd name="T73" fmla="*/ 12 h 59"/>
                <a:gd name="T74" fmla="*/ 74 w 86"/>
                <a:gd name="T75" fmla="*/ 11 h 59"/>
                <a:gd name="T76" fmla="*/ 77 w 86"/>
                <a:gd name="T77" fmla="*/ 12 h 59"/>
                <a:gd name="T78" fmla="*/ 78 w 86"/>
                <a:gd name="T79" fmla="*/ 15 h 59"/>
                <a:gd name="T80" fmla="*/ 77 w 86"/>
                <a:gd name="T81"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9">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6" name="Rectangle 60"/>
            <p:cNvSpPr>
              <a:spLocks noChangeArrowheads="1"/>
            </p:cNvSpPr>
            <p:nvPr/>
          </p:nvSpPr>
          <p:spPr bwMode="auto">
            <a:xfrm>
              <a:off x="2254153" y="4280111"/>
              <a:ext cx="863600" cy="2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Brush Script MT" pitchFamily="66" charset="0"/>
                  <a:ea typeface="微软雅黑 Light" panose="020B0502040204020203" pitchFamily="34" charset="-122"/>
                </a:rPr>
                <a:t>01</a:t>
              </a:r>
              <a:endParaRPr lang="zh-CN" altLang="zh-CN" sz="1600" dirty="0">
                <a:solidFill>
                  <a:prstClr val="white"/>
                </a:solidFill>
                <a:latin typeface="Brush Script MT" pitchFamily="66" charset="0"/>
                <a:ea typeface="微软雅黑 Light" panose="020B0502040204020203" pitchFamily="34" charset="-122"/>
              </a:endParaRPr>
            </a:p>
          </p:txBody>
        </p:sp>
        <p:sp>
          <p:nvSpPr>
            <p:cNvPr id="17" name="Rectangle 61"/>
            <p:cNvSpPr>
              <a:spLocks noChangeArrowheads="1"/>
            </p:cNvSpPr>
            <p:nvPr/>
          </p:nvSpPr>
          <p:spPr bwMode="auto">
            <a:xfrm>
              <a:off x="3451128" y="4280111"/>
              <a:ext cx="863600" cy="2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Brush Script MT" pitchFamily="66" charset="0"/>
                  <a:ea typeface="微软雅黑 Light" panose="020B0502040204020203" pitchFamily="34" charset="-122"/>
                </a:rPr>
                <a:t>02</a:t>
              </a:r>
              <a:endParaRPr lang="zh-CN" altLang="zh-CN" sz="1600" dirty="0">
                <a:solidFill>
                  <a:prstClr val="white"/>
                </a:solidFill>
                <a:latin typeface="Brush Script MT" pitchFamily="66" charset="0"/>
                <a:ea typeface="微软雅黑 Light" panose="020B0502040204020203" pitchFamily="34" charset="-122"/>
              </a:endParaRPr>
            </a:p>
          </p:txBody>
        </p:sp>
        <p:sp>
          <p:nvSpPr>
            <p:cNvPr id="18" name="Rectangle 62"/>
            <p:cNvSpPr>
              <a:spLocks noChangeArrowheads="1"/>
            </p:cNvSpPr>
            <p:nvPr/>
          </p:nvSpPr>
          <p:spPr bwMode="auto">
            <a:xfrm>
              <a:off x="4656040" y="4280111"/>
              <a:ext cx="863600" cy="25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itchFamily="34" charset="0"/>
                <a:buNone/>
              </a:pPr>
              <a:r>
                <a:rPr lang="en-US" altLang="zh-CN" sz="1600" dirty="0">
                  <a:solidFill>
                    <a:prstClr val="white"/>
                  </a:solidFill>
                  <a:latin typeface="Brush Script MT" pitchFamily="66" charset="0"/>
                  <a:ea typeface="微软雅黑 Light" panose="020B0502040204020203" pitchFamily="34" charset="-122"/>
                </a:rPr>
                <a:t>03</a:t>
              </a:r>
              <a:endParaRPr lang="zh-CN" altLang="zh-CN" sz="1600" dirty="0">
                <a:solidFill>
                  <a:prstClr val="white"/>
                </a:solidFill>
                <a:latin typeface="Brush Script MT" pitchFamily="66" charset="0"/>
                <a:ea typeface="微软雅黑 Light" panose="020B0502040204020203" pitchFamily="34" charset="-122"/>
              </a:endParaRPr>
            </a:p>
          </p:txBody>
        </p:sp>
        <p:grpSp>
          <p:nvGrpSpPr>
            <p:cNvPr id="19" name="Group 65"/>
            <p:cNvGrpSpPr/>
            <p:nvPr/>
          </p:nvGrpSpPr>
          <p:grpSpPr bwMode="auto">
            <a:xfrm>
              <a:off x="6469063" y="2784993"/>
              <a:ext cx="3384550" cy="2488381"/>
              <a:chOff x="3243" y="1030"/>
              <a:chExt cx="2132" cy="1567"/>
            </a:xfrm>
          </p:grpSpPr>
          <p:sp>
            <p:nvSpPr>
              <p:cNvPr id="20" name="Oval 66"/>
              <p:cNvSpPr>
                <a:spLocks noChangeArrowheads="1"/>
              </p:cNvSpPr>
              <p:nvPr/>
            </p:nvSpPr>
            <p:spPr bwMode="auto">
              <a:xfrm>
                <a:off x="3243" y="2555"/>
                <a:ext cx="2132" cy="42"/>
              </a:xfrm>
              <a:prstGeom prst="ellipse">
                <a:avLst/>
              </a:prstGeom>
              <a:gradFill rotWithShape="1">
                <a:gsLst>
                  <a:gs pos="0">
                    <a:schemeClr val="bg1">
                      <a:lumMod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21"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68" descr="psb"/>
              <p:cNvSpPr>
                <a:spLocks noChangeArrowheads="1"/>
              </p:cNvSpPr>
              <p:nvPr/>
            </p:nvSpPr>
            <p:spPr bwMode="auto">
              <a:xfrm>
                <a:off x="3395" y="1099"/>
                <a:ext cx="1871" cy="1083"/>
              </a:xfrm>
              <a:prstGeom prst="rect">
                <a:avLst/>
              </a:prstGeom>
              <a:blipFill dpi="0" rotWithShape="1">
                <a:blip r:embed="rId4" cstate="print">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pSp>
      <p:sp>
        <p:nvSpPr>
          <p:cNvPr id="24" name="文本框 23"/>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25" name="文本框 24"/>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26" name="组合 25"/>
          <p:cNvGrpSpPr/>
          <p:nvPr/>
        </p:nvGrpSpPr>
        <p:grpSpPr>
          <a:xfrm>
            <a:off x="1578715" y="2119418"/>
            <a:ext cx="4259675" cy="1213122"/>
            <a:chOff x="5907994" y="1728950"/>
            <a:chExt cx="4259675" cy="1213122"/>
          </a:xfrm>
        </p:grpSpPr>
        <p:sp>
          <p:nvSpPr>
            <p:cNvPr id="27" name="矩形 26"/>
            <p:cNvSpPr/>
            <p:nvPr/>
          </p:nvSpPr>
          <p:spPr>
            <a:xfrm>
              <a:off x="5907994" y="2064203"/>
              <a:ext cx="4259675" cy="877869"/>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8" name="矩形 27"/>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
        <p:nvSpPr>
          <p:cNvPr id="29" name="矩形 28"/>
          <p:cNvSpPr/>
          <p:nvPr/>
        </p:nvSpPr>
        <p:spPr>
          <a:xfrm>
            <a:off x="1752550" y="4851387"/>
            <a:ext cx="1214686"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幼圆" pitchFamily="49" charset="-122"/>
                <a:ea typeface="幼圆" pitchFamily="49" charset="-122"/>
              </a:rPr>
              <a:t>文字添加</a:t>
            </a:r>
          </a:p>
        </p:txBody>
      </p:sp>
      <p:sp>
        <p:nvSpPr>
          <p:cNvPr id="30" name="矩形 29"/>
          <p:cNvSpPr/>
          <p:nvPr/>
        </p:nvSpPr>
        <p:spPr>
          <a:xfrm>
            <a:off x="3101209" y="4851387"/>
            <a:ext cx="1214686"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幼圆" pitchFamily="49" charset="-122"/>
                <a:ea typeface="幼圆" pitchFamily="49" charset="-122"/>
              </a:rPr>
              <a:t>文字添加</a:t>
            </a:r>
          </a:p>
        </p:txBody>
      </p:sp>
      <p:sp>
        <p:nvSpPr>
          <p:cNvPr id="31" name="矩形 30"/>
          <p:cNvSpPr/>
          <p:nvPr/>
        </p:nvSpPr>
        <p:spPr>
          <a:xfrm>
            <a:off x="4442723" y="4851387"/>
            <a:ext cx="1214686"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幼圆" pitchFamily="49" charset="-122"/>
                <a:ea typeface="幼圆" pitchFamily="49" charset="-122"/>
              </a:rPr>
              <a:t>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p:nvPr/>
        </p:nvGrpSpPr>
        <p:grpSpPr>
          <a:xfrm>
            <a:off x="5648611" y="1823594"/>
            <a:ext cx="896238" cy="896238"/>
            <a:chOff x="2664933" y="3017394"/>
            <a:chExt cx="896238" cy="896238"/>
          </a:xfrm>
        </p:grpSpPr>
        <p:sp>
          <p:nvSpPr>
            <p:cNvPr id="138" name="椭圆 137"/>
            <p:cNvSpPr/>
            <p:nvPr/>
          </p:nvSpPr>
          <p:spPr>
            <a:xfrm>
              <a:off x="2664933" y="3017394"/>
              <a:ext cx="896238" cy="89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9" name="椭圆 60"/>
            <p:cNvSpPr/>
            <p:nvPr/>
          </p:nvSpPr>
          <p:spPr>
            <a:xfrm>
              <a:off x="2981810" y="3256535"/>
              <a:ext cx="262483" cy="417956"/>
            </a:xfrm>
            <a:custGeom>
              <a:avLst/>
              <a:gdLst>
                <a:gd name="T0" fmla="*/ 157 w 157"/>
                <a:gd name="T1" fmla="*/ 89 h 249"/>
                <a:gd name="T2" fmla="*/ 140 w 157"/>
                <a:gd name="T3" fmla="*/ 84 h 249"/>
                <a:gd name="T4" fmla="*/ 144 w 157"/>
                <a:gd name="T5" fmla="*/ 55 h 249"/>
                <a:gd name="T6" fmla="*/ 124 w 157"/>
                <a:gd name="T7" fmla="*/ 46 h 249"/>
                <a:gd name="T8" fmla="*/ 125 w 157"/>
                <a:gd name="T9" fmla="*/ 0 h 249"/>
                <a:gd name="T10" fmla="*/ 82 w 157"/>
                <a:gd name="T11" fmla="*/ 39 h 249"/>
                <a:gd name="T12" fmla="*/ 65 w 157"/>
                <a:gd name="T13" fmla="*/ 30 h 249"/>
                <a:gd name="T14" fmla="*/ 37 w 157"/>
                <a:gd name="T15" fmla="*/ 64 h 249"/>
                <a:gd name="T16" fmla="*/ 30 w 157"/>
                <a:gd name="T17" fmla="*/ 54 h 249"/>
                <a:gd name="T18" fmla="*/ 6 w 157"/>
                <a:gd name="T19" fmla="*/ 105 h 249"/>
                <a:gd name="T20" fmla="*/ 9 w 157"/>
                <a:gd name="T21" fmla="*/ 149 h 249"/>
                <a:gd name="T22" fmla="*/ 58 w 157"/>
                <a:gd name="T23" fmla="*/ 182 h 249"/>
                <a:gd name="T24" fmla="*/ 60 w 157"/>
                <a:gd name="T25" fmla="*/ 184 h 249"/>
                <a:gd name="T26" fmla="*/ 7 w 157"/>
                <a:gd name="T27" fmla="*/ 244 h 249"/>
                <a:gd name="T28" fmla="*/ 9 w 157"/>
                <a:gd name="T29" fmla="*/ 249 h 249"/>
                <a:gd name="T30" fmla="*/ 66 w 157"/>
                <a:gd name="T31" fmla="*/ 186 h 249"/>
                <a:gd name="T32" fmla="*/ 125 w 157"/>
                <a:gd name="T33" fmla="*/ 190 h 249"/>
                <a:gd name="T34" fmla="*/ 152 w 157"/>
                <a:gd name="T35" fmla="*/ 164 h 249"/>
                <a:gd name="T36" fmla="*/ 155 w 157"/>
                <a:gd name="T37" fmla="*/ 132 h 249"/>
                <a:gd name="T38" fmla="*/ 157 w 157"/>
                <a:gd name="T39" fmla="*/ 8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49">
                  <a:moveTo>
                    <a:pt x="157" y="89"/>
                  </a:moveTo>
                  <a:cubicBezTo>
                    <a:pt x="157" y="89"/>
                    <a:pt x="143" y="91"/>
                    <a:pt x="140" y="84"/>
                  </a:cubicBezTo>
                  <a:cubicBezTo>
                    <a:pt x="138" y="78"/>
                    <a:pt x="156" y="50"/>
                    <a:pt x="144" y="55"/>
                  </a:cubicBezTo>
                  <a:cubicBezTo>
                    <a:pt x="133" y="60"/>
                    <a:pt x="126" y="52"/>
                    <a:pt x="124" y="46"/>
                  </a:cubicBezTo>
                  <a:cubicBezTo>
                    <a:pt x="120" y="36"/>
                    <a:pt x="125" y="0"/>
                    <a:pt x="125" y="0"/>
                  </a:cubicBezTo>
                  <a:cubicBezTo>
                    <a:pt x="125" y="0"/>
                    <a:pt x="106" y="25"/>
                    <a:pt x="82" y="39"/>
                  </a:cubicBezTo>
                  <a:cubicBezTo>
                    <a:pt x="75" y="43"/>
                    <a:pt x="72" y="26"/>
                    <a:pt x="65" y="30"/>
                  </a:cubicBezTo>
                  <a:cubicBezTo>
                    <a:pt x="58" y="35"/>
                    <a:pt x="46" y="51"/>
                    <a:pt x="37" y="64"/>
                  </a:cubicBezTo>
                  <a:cubicBezTo>
                    <a:pt x="32" y="70"/>
                    <a:pt x="33" y="52"/>
                    <a:pt x="30" y="54"/>
                  </a:cubicBezTo>
                  <a:cubicBezTo>
                    <a:pt x="19" y="62"/>
                    <a:pt x="10" y="96"/>
                    <a:pt x="6" y="105"/>
                  </a:cubicBezTo>
                  <a:cubicBezTo>
                    <a:pt x="0" y="120"/>
                    <a:pt x="3" y="135"/>
                    <a:pt x="9" y="149"/>
                  </a:cubicBezTo>
                  <a:cubicBezTo>
                    <a:pt x="58" y="182"/>
                    <a:pt x="58" y="182"/>
                    <a:pt x="58" y="182"/>
                  </a:cubicBezTo>
                  <a:cubicBezTo>
                    <a:pt x="60" y="184"/>
                    <a:pt x="60" y="184"/>
                    <a:pt x="60" y="184"/>
                  </a:cubicBezTo>
                  <a:cubicBezTo>
                    <a:pt x="45" y="223"/>
                    <a:pt x="7" y="244"/>
                    <a:pt x="7" y="244"/>
                  </a:cubicBezTo>
                  <a:cubicBezTo>
                    <a:pt x="9" y="249"/>
                    <a:pt x="9" y="249"/>
                    <a:pt x="9" y="249"/>
                  </a:cubicBezTo>
                  <a:cubicBezTo>
                    <a:pt x="11" y="248"/>
                    <a:pt x="50" y="226"/>
                    <a:pt x="66" y="186"/>
                  </a:cubicBezTo>
                  <a:cubicBezTo>
                    <a:pt x="125" y="190"/>
                    <a:pt x="125" y="190"/>
                    <a:pt x="125" y="190"/>
                  </a:cubicBezTo>
                  <a:cubicBezTo>
                    <a:pt x="137" y="183"/>
                    <a:pt x="147" y="176"/>
                    <a:pt x="152" y="164"/>
                  </a:cubicBezTo>
                  <a:cubicBezTo>
                    <a:pt x="156" y="155"/>
                    <a:pt x="156" y="144"/>
                    <a:pt x="155" y="132"/>
                  </a:cubicBezTo>
                  <a:cubicBezTo>
                    <a:pt x="154" y="124"/>
                    <a:pt x="157" y="89"/>
                    <a:pt x="157" y="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4" name="文本框 23"/>
          <p:cNvSpPr txBox="1"/>
          <p:nvPr/>
        </p:nvSpPr>
        <p:spPr>
          <a:xfrm>
            <a:off x="5821675" y="2880525"/>
            <a:ext cx="553998" cy="2304477"/>
          </a:xfrm>
          <a:prstGeom prst="rect">
            <a:avLst/>
          </a:prstGeom>
          <a:noFill/>
        </p:spPr>
        <p:txBody>
          <a:bodyPr vert="eaVert"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86877"/>
                </a:solidFill>
                <a:effectLst/>
                <a:uLnTx/>
                <a:uFillTx/>
                <a:latin typeface="时尚中黑简体" panose="01010104010101010101" pitchFamily="2" charset="-122"/>
                <a:ea typeface="时尚中黑简体" panose="01010104010101010101" pitchFamily="2" charset="-122"/>
                <a:cs typeface="+mn-cs"/>
              </a:rPr>
              <a:t>标题文字添加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8686" y="850900"/>
            <a:ext cx="3368358" cy="1015663"/>
          </a:xfrm>
          <a:prstGeom prst="rect">
            <a:avLst/>
          </a:prstGeom>
          <a:noFill/>
        </p:spPr>
        <p:txBody>
          <a:bodyPr wrap="none" rtlCol="0">
            <a:spAutoFit/>
          </a:bodyPr>
          <a:lstStyle/>
          <a:p>
            <a:pPr algn="ctr"/>
            <a:r>
              <a:rPr lang="en-US" altLang="zh-CN" sz="6000" dirty="0">
                <a:solidFill>
                  <a:srgbClr val="786877"/>
                </a:solidFill>
                <a:latin typeface="ChickenScratch AOE" pitchFamily="2" charset="0"/>
                <a:ea typeface="书体坊安景臣钢笔行书" pitchFamily="2" charset="-122"/>
              </a:rPr>
              <a:t>CONTENT</a:t>
            </a:r>
            <a:endParaRPr lang="zh-CN" altLang="en-US" sz="6000" dirty="0">
              <a:solidFill>
                <a:srgbClr val="786877"/>
              </a:solidFill>
              <a:latin typeface="ChickenScratch AOE" pitchFamily="2" charset="0"/>
              <a:ea typeface="书体坊安景臣钢笔行书" pitchFamily="2" charset="-122"/>
            </a:endParaRPr>
          </a:p>
        </p:txBody>
      </p:sp>
      <p:grpSp>
        <p:nvGrpSpPr>
          <p:cNvPr id="134" name="组合 133"/>
          <p:cNvGrpSpPr/>
          <p:nvPr/>
        </p:nvGrpSpPr>
        <p:grpSpPr>
          <a:xfrm>
            <a:off x="2524411" y="2331594"/>
            <a:ext cx="896238" cy="896238"/>
            <a:chOff x="2664933" y="3017394"/>
            <a:chExt cx="896238" cy="896238"/>
          </a:xfrm>
        </p:grpSpPr>
        <p:sp>
          <p:nvSpPr>
            <p:cNvPr id="144" name="椭圆 143"/>
            <p:cNvSpPr/>
            <p:nvPr/>
          </p:nvSpPr>
          <p:spPr>
            <a:xfrm>
              <a:off x="2664933" y="3017394"/>
              <a:ext cx="896238" cy="89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5" name="椭圆 8"/>
            <p:cNvSpPr/>
            <p:nvPr/>
          </p:nvSpPr>
          <p:spPr>
            <a:xfrm>
              <a:off x="2904074" y="3257516"/>
              <a:ext cx="417956" cy="415993"/>
            </a:xfrm>
            <a:custGeom>
              <a:avLst/>
              <a:gdLst>
                <a:gd name="connsiteX0" fmla="*/ 163513 w 338138"/>
                <a:gd name="connsiteY0" fmla="*/ 155575 h 336550"/>
                <a:gd name="connsiteX1" fmla="*/ 161926 w 338138"/>
                <a:gd name="connsiteY1" fmla="*/ 161925 h 336550"/>
                <a:gd name="connsiteX2" fmla="*/ 157163 w 338138"/>
                <a:gd name="connsiteY2" fmla="*/ 163513 h 336550"/>
                <a:gd name="connsiteX3" fmla="*/ 158751 w 338138"/>
                <a:gd name="connsiteY3" fmla="*/ 168275 h 336550"/>
                <a:gd name="connsiteX4" fmla="*/ 157163 w 338138"/>
                <a:gd name="connsiteY4" fmla="*/ 173038 h 336550"/>
                <a:gd name="connsiteX5" fmla="*/ 161926 w 338138"/>
                <a:gd name="connsiteY5" fmla="*/ 174625 h 336550"/>
                <a:gd name="connsiteX6" fmla="*/ 163513 w 338138"/>
                <a:gd name="connsiteY6" fmla="*/ 179388 h 336550"/>
                <a:gd name="connsiteX7" fmla="*/ 169864 w 338138"/>
                <a:gd name="connsiteY7" fmla="*/ 179388 h 336550"/>
                <a:gd name="connsiteX8" fmla="*/ 174626 w 338138"/>
                <a:gd name="connsiteY8" fmla="*/ 180975 h 336550"/>
                <a:gd name="connsiteX9" fmla="*/ 177801 w 338138"/>
                <a:gd name="connsiteY9" fmla="*/ 174625 h 336550"/>
                <a:gd name="connsiteX10" fmla="*/ 180976 w 338138"/>
                <a:gd name="connsiteY10" fmla="*/ 173038 h 336550"/>
                <a:gd name="connsiteX11" fmla="*/ 179389 w 338138"/>
                <a:gd name="connsiteY11" fmla="*/ 168275 h 336550"/>
                <a:gd name="connsiteX12" fmla="*/ 180976 w 338138"/>
                <a:gd name="connsiteY12" fmla="*/ 163513 h 336550"/>
                <a:gd name="connsiteX13" fmla="*/ 177801 w 338138"/>
                <a:gd name="connsiteY13" fmla="*/ 161925 h 336550"/>
                <a:gd name="connsiteX14" fmla="*/ 174626 w 338138"/>
                <a:gd name="connsiteY14" fmla="*/ 157163 h 336550"/>
                <a:gd name="connsiteX15" fmla="*/ 171451 w 338138"/>
                <a:gd name="connsiteY15" fmla="*/ 157163 h 336550"/>
                <a:gd name="connsiteX16" fmla="*/ 170390 w 338138"/>
                <a:gd name="connsiteY16" fmla="*/ 0 h 336550"/>
                <a:gd name="connsiteX17" fmla="*/ 210016 w 338138"/>
                <a:gd name="connsiteY17" fmla="*/ 70991 h 336550"/>
                <a:gd name="connsiteX18" fmla="*/ 289267 w 338138"/>
                <a:gd name="connsiteY18" fmla="*/ 49957 h 336550"/>
                <a:gd name="connsiteX19" fmla="*/ 268133 w 338138"/>
                <a:gd name="connsiteY19" fmla="*/ 127521 h 336550"/>
                <a:gd name="connsiteX20" fmla="*/ 338138 w 338138"/>
                <a:gd name="connsiteY20" fmla="*/ 168275 h 336550"/>
                <a:gd name="connsiteX21" fmla="*/ 268133 w 338138"/>
                <a:gd name="connsiteY21" fmla="*/ 207715 h 336550"/>
                <a:gd name="connsiteX22" fmla="*/ 289267 w 338138"/>
                <a:gd name="connsiteY22" fmla="*/ 286594 h 336550"/>
                <a:gd name="connsiteX23" fmla="*/ 208695 w 338138"/>
                <a:gd name="connsiteY23" fmla="*/ 265559 h 336550"/>
                <a:gd name="connsiteX24" fmla="*/ 169069 w 338138"/>
                <a:gd name="connsiteY24" fmla="*/ 336550 h 336550"/>
                <a:gd name="connsiteX25" fmla="*/ 128122 w 338138"/>
                <a:gd name="connsiteY25" fmla="*/ 265559 h 336550"/>
                <a:gd name="connsiteX26" fmla="*/ 48871 w 338138"/>
                <a:gd name="connsiteY26" fmla="*/ 286594 h 336550"/>
                <a:gd name="connsiteX27" fmla="*/ 70005 w 338138"/>
                <a:gd name="connsiteY27" fmla="*/ 209029 h 336550"/>
                <a:gd name="connsiteX28" fmla="*/ 0 w 338138"/>
                <a:gd name="connsiteY28" fmla="*/ 169590 h 336550"/>
                <a:gd name="connsiteX29" fmla="*/ 70005 w 338138"/>
                <a:gd name="connsiteY29" fmla="*/ 128835 h 336550"/>
                <a:gd name="connsiteX30" fmla="*/ 48871 w 338138"/>
                <a:gd name="connsiteY30" fmla="*/ 49957 h 336550"/>
                <a:gd name="connsiteX31" fmla="*/ 129443 w 338138"/>
                <a:gd name="connsiteY31" fmla="*/ 70991 h 336550"/>
                <a:gd name="connsiteX32" fmla="*/ 170390 w 338138"/>
                <a:gd name="connsiteY3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8138" h="336550">
                  <a:moveTo>
                    <a:pt x="163513" y="155575"/>
                  </a:moveTo>
                  <a:lnTo>
                    <a:pt x="161926" y="161925"/>
                  </a:lnTo>
                  <a:lnTo>
                    <a:pt x="157163" y="163513"/>
                  </a:lnTo>
                  <a:lnTo>
                    <a:pt x="158751" y="168275"/>
                  </a:lnTo>
                  <a:lnTo>
                    <a:pt x="157163" y="173038"/>
                  </a:lnTo>
                  <a:lnTo>
                    <a:pt x="161926" y="174625"/>
                  </a:lnTo>
                  <a:lnTo>
                    <a:pt x="163513" y="179388"/>
                  </a:lnTo>
                  <a:lnTo>
                    <a:pt x="169864" y="179388"/>
                  </a:lnTo>
                  <a:lnTo>
                    <a:pt x="174626" y="180975"/>
                  </a:lnTo>
                  <a:lnTo>
                    <a:pt x="177801" y="174625"/>
                  </a:lnTo>
                  <a:lnTo>
                    <a:pt x="180976" y="173038"/>
                  </a:lnTo>
                  <a:lnTo>
                    <a:pt x="179389" y="168275"/>
                  </a:lnTo>
                  <a:lnTo>
                    <a:pt x="180976" y="163513"/>
                  </a:lnTo>
                  <a:lnTo>
                    <a:pt x="177801" y="161925"/>
                  </a:lnTo>
                  <a:lnTo>
                    <a:pt x="174626" y="157163"/>
                  </a:lnTo>
                  <a:lnTo>
                    <a:pt x="171451" y="157163"/>
                  </a:lnTo>
                  <a:close/>
                  <a:moveTo>
                    <a:pt x="170390" y="0"/>
                  </a:moveTo>
                  <a:cubicBezTo>
                    <a:pt x="187561" y="0"/>
                    <a:pt x="202091" y="28922"/>
                    <a:pt x="210016" y="70991"/>
                  </a:cubicBezTo>
                  <a:cubicBezTo>
                    <a:pt x="245679" y="47327"/>
                    <a:pt x="277379" y="38125"/>
                    <a:pt x="289267" y="49957"/>
                  </a:cubicBezTo>
                  <a:cubicBezTo>
                    <a:pt x="301154" y="61788"/>
                    <a:pt x="291908" y="92025"/>
                    <a:pt x="268133" y="127521"/>
                  </a:cubicBezTo>
                  <a:cubicBezTo>
                    <a:pt x="310400" y="135409"/>
                    <a:pt x="338138" y="149870"/>
                    <a:pt x="338138" y="168275"/>
                  </a:cubicBezTo>
                  <a:cubicBezTo>
                    <a:pt x="338138" y="185366"/>
                    <a:pt x="309079" y="199827"/>
                    <a:pt x="268133" y="207715"/>
                  </a:cubicBezTo>
                  <a:cubicBezTo>
                    <a:pt x="291908" y="243210"/>
                    <a:pt x="301154" y="274762"/>
                    <a:pt x="289267" y="286594"/>
                  </a:cubicBezTo>
                  <a:cubicBezTo>
                    <a:pt x="276058" y="299740"/>
                    <a:pt x="245679" y="289223"/>
                    <a:pt x="208695" y="265559"/>
                  </a:cubicBezTo>
                  <a:cubicBezTo>
                    <a:pt x="200770" y="307628"/>
                    <a:pt x="186240" y="336550"/>
                    <a:pt x="169069" y="336550"/>
                  </a:cubicBezTo>
                  <a:cubicBezTo>
                    <a:pt x="150577" y="336550"/>
                    <a:pt x="136047" y="307628"/>
                    <a:pt x="128122" y="265559"/>
                  </a:cubicBezTo>
                  <a:cubicBezTo>
                    <a:pt x="92459" y="289223"/>
                    <a:pt x="60759" y="298425"/>
                    <a:pt x="48871" y="286594"/>
                  </a:cubicBezTo>
                  <a:cubicBezTo>
                    <a:pt x="36984" y="274762"/>
                    <a:pt x="46230" y="244525"/>
                    <a:pt x="70005" y="209029"/>
                  </a:cubicBezTo>
                  <a:cubicBezTo>
                    <a:pt x="27738" y="201141"/>
                    <a:pt x="0" y="186680"/>
                    <a:pt x="0" y="169590"/>
                  </a:cubicBezTo>
                  <a:cubicBezTo>
                    <a:pt x="0" y="151184"/>
                    <a:pt x="29058" y="136723"/>
                    <a:pt x="70005" y="128835"/>
                  </a:cubicBezTo>
                  <a:cubicBezTo>
                    <a:pt x="46230" y="93340"/>
                    <a:pt x="36984" y="61788"/>
                    <a:pt x="48871" y="49957"/>
                  </a:cubicBezTo>
                  <a:cubicBezTo>
                    <a:pt x="62080" y="36810"/>
                    <a:pt x="92459" y="47327"/>
                    <a:pt x="129443" y="70991"/>
                  </a:cubicBezTo>
                  <a:cubicBezTo>
                    <a:pt x="137368" y="28922"/>
                    <a:pt x="151898" y="0"/>
                    <a:pt x="170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35" name="组合 134"/>
          <p:cNvGrpSpPr/>
          <p:nvPr/>
        </p:nvGrpSpPr>
        <p:grpSpPr>
          <a:xfrm>
            <a:off x="4607211" y="2331594"/>
            <a:ext cx="896238" cy="896238"/>
            <a:chOff x="2664933" y="3017394"/>
            <a:chExt cx="896238" cy="896238"/>
          </a:xfrm>
        </p:grpSpPr>
        <p:sp>
          <p:nvSpPr>
            <p:cNvPr id="142" name="椭圆 141"/>
            <p:cNvSpPr/>
            <p:nvPr/>
          </p:nvSpPr>
          <p:spPr>
            <a:xfrm>
              <a:off x="2664933" y="3017394"/>
              <a:ext cx="896238" cy="89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3" name="椭圆 38"/>
            <p:cNvSpPr/>
            <p:nvPr/>
          </p:nvSpPr>
          <p:spPr>
            <a:xfrm>
              <a:off x="2959042" y="3256535"/>
              <a:ext cx="308020" cy="417956"/>
            </a:xfrm>
            <a:custGeom>
              <a:avLst/>
              <a:gdLst>
                <a:gd name="connsiteX0" fmla="*/ 214887 w 248027"/>
                <a:gd name="connsiteY0" fmla="*/ 199014 h 336550"/>
                <a:gd name="connsiteX1" fmla="*/ 247917 w 248027"/>
                <a:gd name="connsiteY1" fmla="*/ 268437 h 336550"/>
                <a:gd name="connsiteX2" fmla="*/ 218850 w 248027"/>
                <a:gd name="connsiteY2" fmla="*/ 332621 h 336550"/>
                <a:gd name="connsiteX3" fmla="*/ 210923 w 248027"/>
                <a:gd name="connsiteY3" fmla="*/ 336550 h 336550"/>
                <a:gd name="connsiteX4" fmla="*/ 202996 w 248027"/>
                <a:gd name="connsiteY4" fmla="*/ 332621 h 336550"/>
                <a:gd name="connsiteX5" fmla="*/ 202996 w 248027"/>
                <a:gd name="connsiteY5" fmla="*/ 316902 h 336550"/>
                <a:gd name="connsiteX6" fmla="*/ 225456 w 248027"/>
                <a:gd name="connsiteY6" fmla="*/ 268437 h 336550"/>
                <a:gd name="connsiteX7" fmla="*/ 199032 w 248027"/>
                <a:gd name="connsiteY7" fmla="*/ 214733 h 336550"/>
                <a:gd name="connsiteX8" fmla="*/ 214887 w 248027"/>
                <a:gd name="connsiteY8" fmla="*/ 199014 h 336550"/>
                <a:gd name="connsiteX9" fmla="*/ 121081 w 248027"/>
                <a:gd name="connsiteY9" fmla="*/ 137451 h 336550"/>
                <a:gd name="connsiteX10" fmla="*/ 199032 w 248027"/>
                <a:gd name="connsiteY10" fmla="*/ 214733 h 336550"/>
                <a:gd name="connsiteX11" fmla="*/ 155432 w 248027"/>
                <a:gd name="connsiteY11" fmla="*/ 242240 h 336550"/>
                <a:gd name="connsiteX12" fmla="*/ 121081 w 248027"/>
                <a:gd name="connsiteY12" fmla="*/ 227831 h 336550"/>
                <a:gd name="connsiteX13" fmla="*/ 88050 w 248027"/>
                <a:gd name="connsiteY13" fmla="*/ 242240 h 336550"/>
                <a:gd name="connsiteX14" fmla="*/ 44450 w 248027"/>
                <a:gd name="connsiteY14" fmla="*/ 214733 h 336550"/>
                <a:gd name="connsiteX15" fmla="*/ 121081 w 248027"/>
                <a:gd name="connsiteY15" fmla="*/ 137451 h 336550"/>
                <a:gd name="connsiteX16" fmla="*/ 214887 w 248027"/>
                <a:gd name="connsiteY16" fmla="*/ 44450 h 336550"/>
                <a:gd name="connsiteX17" fmla="*/ 242632 w 248027"/>
                <a:gd name="connsiteY17" fmla="*/ 88986 h 336550"/>
                <a:gd name="connsiteX18" fmla="*/ 228099 w 248027"/>
                <a:gd name="connsiteY18" fmla="*/ 121732 h 336550"/>
                <a:gd name="connsiteX19" fmla="*/ 242632 w 248027"/>
                <a:gd name="connsiteY19" fmla="*/ 155789 h 336550"/>
                <a:gd name="connsiteX20" fmla="*/ 214887 w 248027"/>
                <a:gd name="connsiteY20" fmla="*/ 199014 h 336550"/>
                <a:gd name="connsiteX21" fmla="*/ 136935 w 248027"/>
                <a:gd name="connsiteY21" fmla="*/ 121732 h 336550"/>
                <a:gd name="connsiteX22" fmla="*/ 214887 w 248027"/>
                <a:gd name="connsiteY22" fmla="*/ 44450 h 336550"/>
                <a:gd name="connsiteX23" fmla="*/ 28813 w 248027"/>
                <a:gd name="connsiteY23" fmla="*/ 44450 h 336550"/>
                <a:gd name="connsiteX24" fmla="*/ 104775 w 248027"/>
                <a:gd name="connsiteY24" fmla="*/ 121444 h 336550"/>
                <a:gd name="connsiteX25" fmla="*/ 28813 w 248027"/>
                <a:gd name="connsiteY25" fmla="*/ 198438 h 336550"/>
                <a:gd name="connsiteX26" fmla="*/ 0 w 248027"/>
                <a:gd name="connsiteY26" fmla="*/ 155374 h 336550"/>
                <a:gd name="connsiteX27" fmla="*/ 15716 w 248027"/>
                <a:gd name="connsiteY27" fmla="*/ 121444 h 336550"/>
                <a:gd name="connsiteX28" fmla="*/ 0 w 248027"/>
                <a:gd name="connsiteY28" fmla="*/ 88820 h 336550"/>
                <a:gd name="connsiteX29" fmla="*/ 28813 w 248027"/>
                <a:gd name="connsiteY29" fmla="*/ 44450 h 336550"/>
                <a:gd name="connsiteX30" fmla="*/ 87883 w 248027"/>
                <a:gd name="connsiteY30" fmla="*/ 0 h 336550"/>
                <a:gd name="connsiteX31" fmla="*/ 120786 w 248027"/>
                <a:gd name="connsiteY31" fmla="*/ 15716 h 336550"/>
                <a:gd name="connsiteX32" fmla="*/ 155006 w 248027"/>
                <a:gd name="connsiteY32" fmla="*/ 0 h 336550"/>
                <a:gd name="connsiteX33" fmla="*/ 198438 w 248027"/>
                <a:gd name="connsiteY33" fmla="*/ 27503 h 336550"/>
                <a:gd name="connsiteX34" fmla="*/ 120786 w 248027"/>
                <a:gd name="connsiteY34" fmla="*/ 104775 h 336550"/>
                <a:gd name="connsiteX35" fmla="*/ 44450 w 248027"/>
                <a:gd name="connsiteY35" fmla="*/ 27503 h 336550"/>
                <a:gd name="connsiteX36" fmla="*/ 87883 w 248027"/>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8027" h="336550">
                  <a:moveTo>
                    <a:pt x="214887" y="199014"/>
                  </a:moveTo>
                  <a:cubicBezTo>
                    <a:pt x="225456" y="210803"/>
                    <a:pt x="246596" y="237000"/>
                    <a:pt x="247917" y="268437"/>
                  </a:cubicBezTo>
                  <a:cubicBezTo>
                    <a:pt x="249238" y="292015"/>
                    <a:pt x="238669" y="312973"/>
                    <a:pt x="218850" y="332621"/>
                  </a:cubicBezTo>
                  <a:cubicBezTo>
                    <a:pt x="217529" y="335240"/>
                    <a:pt x="213565" y="336550"/>
                    <a:pt x="210923" y="336550"/>
                  </a:cubicBezTo>
                  <a:cubicBezTo>
                    <a:pt x="208281" y="336550"/>
                    <a:pt x="205638" y="335240"/>
                    <a:pt x="202996" y="332621"/>
                  </a:cubicBezTo>
                  <a:cubicBezTo>
                    <a:pt x="199032" y="328691"/>
                    <a:pt x="199032" y="322142"/>
                    <a:pt x="202996" y="316902"/>
                  </a:cubicBezTo>
                  <a:cubicBezTo>
                    <a:pt x="218850" y="302494"/>
                    <a:pt x="225456" y="285465"/>
                    <a:pt x="225456" y="268437"/>
                  </a:cubicBezTo>
                  <a:cubicBezTo>
                    <a:pt x="224135" y="246169"/>
                    <a:pt x="208281" y="225212"/>
                    <a:pt x="199032" y="214733"/>
                  </a:cubicBezTo>
                  <a:cubicBezTo>
                    <a:pt x="199032" y="214733"/>
                    <a:pt x="199032" y="214733"/>
                    <a:pt x="214887" y="199014"/>
                  </a:cubicBezTo>
                  <a:close/>
                  <a:moveTo>
                    <a:pt x="121081" y="137451"/>
                  </a:moveTo>
                  <a:cubicBezTo>
                    <a:pt x="121081" y="137451"/>
                    <a:pt x="121081" y="137451"/>
                    <a:pt x="199032" y="214733"/>
                  </a:cubicBezTo>
                  <a:cubicBezTo>
                    <a:pt x="189784" y="230451"/>
                    <a:pt x="172608" y="242240"/>
                    <a:pt x="155432" y="242240"/>
                  </a:cubicBezTo>
                  <a:cubicBezTo>
                    <a:pt x="142220" y="242240"/>
                    <a:pt x="129008" y="237000"/>
                    <a:pt x="121081" y="227831"/>
                  </a:cubicBezTo>
                  <a:cubicBezTo>
                    <a:pt x="113153" y="237000"/>
                    <a:pt x="101262" y="242240"/>
                    <a:pt x="88050" y="242240"/>
                  </a:cubicBezTo>
                  <a:cubicBezTo>
                    <a:pt x="69553" y="242240"/>
                    <a:pt x="52378" y="230451"/>
                    <a:pt x="44450" y="214733"/>
                  </a:cubicBezTo>
                  <a:cubicBezTo>
                    <a:pt x="44450" y="214733"/>
                    <a:pt x="44450" y="214733"/>
                    <a:pt x="121081" y="137451"/>
                  </a:cubicBezTo>
                  <a:close/>
                  <a:moveTo>
                    <a:pt x="214887" y="44450"/>
                  </a:moveTo>
                  <a:cubicBezTo>
                    <a:pt x="230741" y="53619"/>
                    <a:pt x="242632" y="70647"/>
                    <a:pt x="242632" y="88986"/>
                  </a:cubicBezTo>
                  <a:cubicBezTo>
                    <a:pt x="242632" y="102084"/>
                    <a:pt x="237347" y="113873"/>
                    <a:pt x="228099" y="121732"/>
                  </a:cubicBezTo>
                  <a:cubicBezTo>
                    <a:pt x="237347" y="129591"/>
                    <a:pt x="242632" y="142690"/>
                    <a:pt x="242632" y="155789"/>
                  </a:cubicBezTo>
                  <a:cubicBezTo>
                    <a:pt x="242632" y="172817"/>
                    <a:pt x="230741" y="189845"/>
                    <a:pt x="214887" y="199014"/>
                  </a:cubicBezTo>
                  <a:cubicBezTo>
                    <a:pt x="214887" y="199014"/>
                    <a:pt x="214887" y="199014"/>
                    <a:pt x="136935" y="121732"/>
                  </a:cubicBezTo>
                  <a:cubicBezTo>
                    <a:pt x="136935" y="121732"/>
                    <a:pt x="136935" y="121732"/>
                    <a:pt x="214887" y="44450"/>
                  </a:cubicBezTo>
                  <a:close/>
                  <a:moveTo>
                    <a:pt x="28813" y="44450"/>
                  </a:moveTo>
                  <a:cubicBezTo>
                    <a:pt x="28813" y="44450"/>
                    <a:pt x="28813" y="44450"/>
                    <a:pt x="104775" y="121444"/>
                  </a:cubicBezTo>
                  <a:cubicBezTo>
                    <a:pt x="104775" y="121444"/>
                    <a:pt x="104775" y="121444"/>
                    <a:pt x="28813" y="198438"/>
                  </a:cubicBezTo>
                  <a:cubicBezTo>
                    <a:pt x="13097" y="189303"/>
                    <a:pt x="0" y="172338"/>
                    <a:pt x="0" y="155374"/>
                  </a:cubicBezTo>
                  <a:cubicBezTo>
                    <a:pt x="0" y="142324"/>
                    <a:pt x="6548" y="129274"/>
                    <a:pt x="15716" y="121444"/>
                  </a:cubicBezTo>
                  <a:cubicBezTo>
                    <a:pt x="6548" y="113614"/>
                    <a:pt x="0" y="101869"/>
                    <a:pt x="0" y="88820"/>
                  </a:cubicBezTo>
                  <a:cubicBezTo>
                    <a:pt x="0" y="70550"/>
                    <a:pt x="13097" y="53585"/>
                    <a:pt x="28813" y="44450"/>
                  </a:cubicBezTo>
                  <a:close/>
                  <a:moveTo>
                    <a:pt x="87883" y="0"/>
                  </a:moveTo>
                  <a:cubicBezTo>
                    <a:pt x="101044" y="0"/>
                    <a:pt x="112889" y="5239"/>
                    <a:pt x="120786" y="15716"/>
                  </a:cubicBezTo>
                  <a:cubicBezTo>
                    <a:pt x="128683" y="5239"/>
                    <a:pt x="141844" y="0"/>
                    <a:pt x="155006" y="0"/>
                  </a:cubicBezTo>
                  <a:cubicBezTo>
                    <a:pt x="172116" y="0"/>
                    <a:pt x="189225" y="11787"/>
                    <a:pt x="198438" y="27503"/>
                  </a:cubicBezTo>
                  <a:cubicBezTo>
                    <a:pt x="198438" y="27503"/>
                    <a:pt x="198438" y="27503"/>
                    <a:pt x="120786" y="104775"/>
                  </a:cubicBezTo>
                  <a:lnTo>
                    <a:pt x="44450" y="27503"/>
                  </a:lnTo>
                  <a:cubicBezTo>
                    <a:pt x="52347" y="11787"/>
                    <a:pt x="69457" y="0"/>
                    <a:pt x="878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36" name="组合 135"/>
          <p:cNvGrpSpPr/>
          <p:nvPr/>
        </p:nvGrpSpPr>
        <p:grpSpPr>
          <a:xfrm>
            <a:off x="6690011" y="2331594"/>
            <a:ext cx="896238" cy="896238"/>
            <a:chOff x="2664933" y="3017394"/>
            <a:chExt cx="896238" cy="896238"/>
          </a:xfrm>
        </p:grpSpPr>
        <p:sp>
          <p:nvSpPr>
            <p:cNvPr id="140" name="椭圆 139"/>
            <p:cNvSpPr/>
            <p:nvPr/>
          </p:nvSpPr>
          <p:spPr>
            <a:xfrm>
              <a:off x="2664933" y="3017394"/>
              <a:ext cx="896238" cy="8962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1" name="椭圆 49"/>
            <p:cNvSpPr/>
            <p:nvPr/>
          </p:nvSpPr>
          <p:spPr>
            <a:xfrm>
              <a:off x="2994460" y="3256535"/>
              <a:ext cx="237184" cy="417956"/>
            </a:xfrm>
            <a:custGeom>
              <a:avLst/>
              <a:gdLst>
                <a:gd name="connsiteX0" fmla="*/ 94730 w 189186"/>
                <a:gd name="connsiteY0" fmla="*/ 58737 h 333375"/>
                <a:gd name="connsiteX1" fmla="*/ 66948 w 189186"/>
                <a:gd name="connsiteY1" fmla="*/ 85725 h 333375"/>
                <a:gd name="connsiteX2" fmla="*/ 94730 w 189186"/>
                <a:gd name="connsiteY2" fmla="*/ 112713 h 333375"/>
                <a:gd name="connsiteX3" fmla="*/ 122512 w 189186"/>
                <a:gd name="connsiteY3" fmla="*/ 85725 h 333375"/>
                <a:gd name="connsiteX4" fmla="*/ 94730 w 189186"/>
                <a:gd name="connsiteY4" fmla="*/ 58737 h 333375"/>
                <a:gd name="connsiteX5" fmla="*/ 64375 w 189186"/>
                <a:gd name="connsiteY5" fmla="*/ 0 h 333375"/>
                <a:gd name="connsiteX6" fmla="*/ 94593 w 189186"/>
                <a:gd name="connsiteY6" fmla="*/ 21000 h 333375"/>
                <a:gd name="connsiteX7" fmla="*/ 124810 w 189186"/>
                <a:gd name="connsiteY7" fmla="*/ 0 h 333375"/>
                <a:gd name="connsiteX8" fmla="*/ 157655 w 189186"/>
                <a:gd name="connsiteY8" fmla="*/ 23625 h 333375"/>
                <a:gd name="connsiteX9" fmla="*/ 151086 w 189186"/>
                <a:gd name="connsiteY9" fmla="*/ 52500 h 333375"/>
                <a:gd name="connsiteX10" fmla="*/ 155028 w 189186"/>
                <a:gd name="connsiteY10" fmla="*/ 52500 h 333375"/>
                <a:gd name="connsiteX11" fmla="*/ 189186 w 189186"/>
                <a:gd name="connsiteY11" fmla="*/ 85313 h 333375"/>
                <a:gd name="connsiteX12" fmla="*/ 155028 w 189186"/>
                <a:gd name="connsiteY12" fmla="*/ 118125 h 333375"/>
                <a:gd name="connsiteX13" fmla="*/ 151086 w 189186"/>
                <a:gd name="connsiteY13" fmla="*/ 118125 h 333375"/>
                <a:gd name="connsiteX14" fmla="*/ 157655 w 189186"/>
                <a:gd name="connsiteY14" fmla="*/ 148313 h 333375"/>
                <a:gd name="connsiteX15" fmla="*/ 124810 w 189186"/>
                <a:gd name="connsiteY15" fmla="*/ 171938 h 333375"/>
                <a:gd name="connsiteX16" fmla="*/ 111672 w 189186"/>
                <a:gd name="connsiteY16" fmla="*/ 169313 h 333375"/>
                <a:gd name="connsiteX17" fmla="*/ 111672 w 189186"/>
                <a:gd name="connsiteY17" fmla="*/ 215250 h 333375"/>
                <a:gd name="connsiteX18" fmla="*/ 169479 w 189186"/>
                <a:gd name="connsiteY18" fmla="*/ 215250 h 333375"/>
                <a:gd name="connsiteX19" fmla="*/ 169479 w 189186"/>
                <a:gd name="connsiteY19" fmla="*/ 253313 h 333375"/>
                <a:gd name="connsiteX20" fmla="*/ 158969 w 189186"/>
                <a:gd name="connsiteY20" fmla="*/ 253313 h 333375"/>
                <a:gd name="connsiteX21" fmla="*/ 145831 w 189186"/>
                <a:gd name="connsiteY21" fmla="*/ 305813 h 333375"/>
                <a:gd name="connsiteX22" fmla="*/ 169479 w 189186"/>
                <a:gd name="connsiteY22" fmla="*/ 305813 h 333375"/>
                <a:gd name="connsiteX23" fmla="*/ 169479 w 189186"/>
                <a:gd name="connsiteY23" fmla="*/ 333375 h 333375"/>
                <a:gd name="connsiteX24" fmla="*/ 19706 w 189186"/>
                <a:gd name="connsiteY24" fmla="*/ 333375 h 333375"/>
                <a:gd name="connsiteX25" fmla="*/ 19706 w 189186"/>
                <a:gd name="connsiteY25" fmla="*/ 305813 h 333375"/>
                <a:gd name="connsiteX26" fmla="*/ 43355 w 189186"/>
                <a:gd name="connsiteY26" fmla="*/ 305813 h 333375"/>
                <a:gd name="connsiteX27" fmla="*/ 30217 w 189186"/>
                <a:gd name="connsiteY27" fmla="*/ 253313 h 333375"/>
                <a:gd name="connsiteX28" fmla="*/ 19706 w 189186"/>
                <a:gd name="connsiteY28" fmla="*/ 253313 h 333375"/>
                <a:gd name="connsiteX29" fmla="*/ 19706 w 189186"/>
                <a:gd name="connsiteY29" fmla="*/ 215250 h 333375"/>
                <a:gd name="connsiteX30" fmla="*/ 77514 w 189186"/>
                <a:gd name="connsiteY30" fmla="*/ 215250 h 333375"/>
                <a:gd name="connsiteX31" fmla="*/ 77514 w 189186"/>
                <a:gd name="connsiteY31" fmla="*/ 169313 h 333375"/>
                <a:gd name="connsiteX32" fmla="*/ 64375 w 189186"/>
                <a:gd name="connsiteY32" fmla="*/ 171938 h 333375"/>
                <a:gd name="connsiteX33" fmla="*/ 31531 w 189186"/>
                <a:gd name="connsiteY33" fmla="*/ 148313 h 333375"/>
                <a:gd name="connsiteX34" fmla="*/ 38100 w 189186"/>
                <a:gd name="connsiteY34" fmla="*/ 118125 h 333375"/>
                <a:gd name="connsiteX35" fmla="*/ 34158 w 189186"/>
                <a:gd name="connsiteY35" fmla="*/ 118125 h 333375"/>
                <a:gd name="connsiteX36" fmla="*/ 3941 w 189186"/>
                <a:gd name="connsiteY36" fmla="*/ 102375 h 333375"/>
                <a:gd name="connsiteX37" fmla="*/ 3941 w 189186"/>
                <a:gd name="connsiteY37" fmla="*/ 69563 h 333375"/>
                <a:gd name="connsiteX38" fmla="*/ 38100 w 189186"/>
                <a:gd name="connsiteY38" fmla="*/ 52500 h 333375"/>
                <a:gd name="connsiteX39" fmla="*/ 31531 w 189186"/>
                <a:gd name="connsiteY39" fmla="*/ 23625 h 333375"/>
                <a:gd name="connsiteX40" fmla="*/ 64375 w 189186"/>
                <a:gd name="connsiteY40"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9186" h="333375">
                  <a:moveTo>
                    <a:pt x="94730" y="58737"/>
                  </a:moveTo>
                  <a:cubicBezTo>
                    <a:pt x="79386" y="58737"/>
                    <a:pt x="66948" y="70820"/>
                    <a:pt x="66948" y="85725"/>
                  </a:cubicBezTo>
                  <a:cubicBezTo>
                    <a:pt x="66948" y="100630"/>
                    <a:pt x="79386" y="112713"/>
                    <a:pt x="94730" y="112713"/>
                  </a:cubicBezTo>
                  <a:cubicBezTo>
                    <a:pt x="110074" y="112713"/>
                    <a:pt x="122512" y="100630"/>
                    <a:pt x="122512" y="85725"/>
                  </a:cubicBezTo>
                  <a:cubicBezTo>
                    <a:pt x="122512" y="70820"/>
                    <a:pt x="110074" y="58737"/>
                    <a:pt x="94730" y="58737"/>
                  </a:cubicBezTo>
                  <a:close/>
                  <a:moveTo>
                    <a:pt x="64375" y="0"/>
                  </a:moveTo>
                  <a:cubicBezTo>
                    <a:pt x="74886" y="0"/>
                    <a:pt x="86710" y="5250"/>
                    <a:pt x="94593" y="21000"/>
                  </a:cubicBezTo>
                  <a:cubicBezTo>
                    <a:pt x="102476" y="5250"/>
                    <a:pt x="114300" y="0"/>
                    <a:pt x="124810" y="0"/>
                  </a:cubicBezTo>
                  <a:cubicBezTo>
                    <a:pt x="140576" y="0"/>
                    <a:pt x="153714" y="9187"/>
                    <a:pt x="157655" y="23625"/>
                  </a:cubicBezTo>
                  <a:cubicBezTo>
                    <a:pt x="158969" y="28875"/>
                    <a:pt x="160283" y="40687"/>
                    <a:pt x="151086" y="52500"/>
                  </a:cubicBezTo>
                  <a:cubicBezTo>
                    <a:pt x="152400" y="52500"/>
                    <a:pt x="153714" y="52500"/>
                    <a:pt x="155028" y="52500"/>
                  </a:cubicBezTo>
                  <a:cubicBezTo>
                    <a:pt x="177362" y="52500"/>
                    <a:pt x="189186" y="69563"/>
                    <a:pt x="189186" y="85313"/>
                  </a:cubicBezTo>
                  <a:cubicBezTo>
                    <a:pt x="189186" y="102375"/>
                    <a:pt x="177362" y="118125"/>
                    <a:pt x="155028" y="118125"/>
                  </a:cubicBezTo>
                  <a:cubicBezTo>
                    <a:pt x="153714" y="118125"/>
                    <a:pt x="152400" y="118125"/>
                    <a:pt x="151086" y="118125"/>
                  </a:cubicBezTo>
                  <a:cubicBezTo>
                    <a:pt x="160283" y="131250"/>
                    <a:pt x="158969" y="143063"/>
                    <a:pt x="157655" y="148313"/>
                  </a:cubicBezTo>
                  <a:cubicBezTo>
                    <a:pt x="153714" y="161438"/>
                    <a:pt x="140576" y="171938"/>
                    <a:pt x="124810" y="171938"/>
                  </a:cubicBezTo>
                  <a:cubicBezTo>
                    <a:pt x="120869" y="171938"/>
                    <a:pt x="115614" y="170625"/>
                    <a:pt x="111672" y="169313"/>
                  </a:cubicBezTo>
                  <a:cubicBezTo>
                    <a:pt x="111672" y="169313"/>
                    <a:pt x="111672" y="169313"/>
                    <a:pt x="111672" y="215250"/>
                  </a:cubicBezTo>
                  <a:cubicBezTo>
                    <a:pt x="111672" y="215250"/>
                    <a:pt x="111672" y="215250"/>
                    <a:pt x="169479" y="215250"/>
                  </a:cubicBezTo>
                  <a:cubicBezTo>
                    <a:pt x="169479" y="215250"/>
                    <a:pt x="169479" y="215250"/>
                    <a:pt x="169479" y="253313"/>
                  </a:cubicBezTo>
                  <a:cubicBezTo>
                    <a:pt x="169479" y="253313"/>
                    <a:pt x="169479" y="253313"/>
                    <a:pt x="158969" y="253313"/>
                  </a:cubicBezTo>
                  <a:cubicBezTo>
                    <a:pt x="158969" y="253313"/>
                    <a:pt x="158969" y="253313"/>
                    <a:pt x="145831" y="305813"/>
                  </a:cubicBezTo>
                  <a:cubicBezTo>
                    <a:pt x="145831" y="305813"/>
                    <a:pt x="145831" y="305813"/>
                    <a:pt x="169479" y="305813"/>
                  </a:cubicBezTo>
                  <a:cubicBezTo>
                    <a:pt x="169479" y="305813"/>
                    <a:pt x="169479" y="305813"/>
                    <a:pt x="169479" y="333375"/>
                  </a:cubicBezTo>
                  <a:cubicBezTo>
                    <a:pt x="169479" y="333375"/>
                    <a:pt x="169479" y="333375"/>
                    <a:pt x="19706" y="333375"/>
                  </a:cubicBezTo>
                  <a:cubicBezTo>
                    <a:pt x="19706" y="333375"/>
                    <a:pt x="19706" y="333375"/>
                    <a:pt x="19706" y="305813"/>
                  </a:cubicBezTo>
                  <a:cubicBezTo>
                    <a:pt x="19706" y="305813"/>
                    <a:pt x="19706" y="305813"/>
                    <a:pt x="43355" y="305813"/>
                  </a:cubicBezTo>
                  <a:cubicBezTo>
                    <a:pt x="43355" y="305813"/>
                    <a:pt x="43355" y="305813"/>
                    <a:pt x="30217" y="253313"/>
                  </a:cubicBezTo>
                  <a:cubicBezTo>
                    <a:pt x="30217" y="253313"/>
                    <a:pt x="30217" y="253313"/>
                    <a:pt x="19706" y="253313"/>
                  </a:cubicBezTo>
                  <a:cubicBezTo>
                    <a:pt x="19706" y="253313"/>
                    <a:pt x="19706" y="253313"/>
                    <a:pt x="19706" y="215250"/>
                  </a:cubicBezTo>
                  <a:cubicBezTo>
                    <a:pt x="19706" y="215250"/>
                    <a:pt x="19706" y="215250"/>
                    <a:pt x="77514" y="215250"/>
                  </a:cubicBezTo>
                  <a:cubicBezTo>
                    <a:pt x="77514" y="215250"/>
                    <a:pt x="77514" y="215250"/>
                    <a:pt x="77514" y="169313"/>
                  </a:cubicBezTo>
                  <a:cubicBezTo>
                    <a:pt x="73572" y="170625"/>
                    <a:pt x="68317" y="171938"/>
                    <a:pt x="64375" y="171938"/>
                  </a:cubicBezTo>
                  <a:cubicBezTo>
                    <a:pt x="48610" y="171938"/>
                    <a:pt x="35472" y="162750"/>
                    <a:pt x="31531" y="148313"/>
                  </a:cubicBezTo>
                  <a:cubicBezTo>
                    <a:pt x="30217" y="143063"/>
                    <a:pt x="28903" y="131250"/>
                    <a:pt x="38100" y="118125"/>
                  </a:cubicBezTo>
                  <a:cubicBezTo>
                    <a:pt x="36786" y="118125"/>
                    <a:pt x="35472" y="118125"/>
                    <a:pt x="34158" y="118125"/>
                  </a:cubicBezTo>
                  <a:cubicBezTo>
                    <a:pt x="21020" y="118125"/>
                    <a:pt x="10510" y="112875"/>
                    <a:pt x="3941" y="102375"/>
                  </a:cubicBezTo>
                  <a:cubicBezTo>
                    <a:pt x="-1314" y="91875"/>
                    <a:pt x="-1314" y="78750"/>
                    <a:pt x="3941" y="69563"/>
                  </a:cubicBezTo>
                  <a:cubicBezTo>
                    <a:pt x="10510" y="57750"/>
                    <a:pt x="23648" y="52500"/>
                    <a:pt x="38100" y="52500"/>
                  </a:cubicBezTo>
                  <a:cubicBezTo>
                    <a:pt x="28903" y="40687"/>
                    <a:pt x="30217" y="28875"/>
                    <a:pt x="31531" y="23625"/>
                  </a:cubicBezTo>
                  <a:cubicBezTo>
                    <a:pt x="35472" y="9187"/>
                    <a:pt x="48610" y="0"/>
                    <a:pt x="643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7" name="组合 136"/>
          <p:cNvGrpSpPr/>
          <p:nvPr/>
        </p:nvGrpSpPr>
        <p:grpSpPr>
          <a:xfrm>
            <a:off x="8772811" y="2331594"/>
            <a:ext cx="896238" cy="896238"/>
            <a:chOff x="2664933" y="3017394"/>
            <a:chExt cx="896238" cy="896238"/>
          </a:xfrm>
        </p:grpSpPr>
        <p:sp>
          <p:nvSpPr>
            <p:cNvPr id="138" name="椭圆 137"/>
            <p:cNvSpPr/>
            <p:nvPr/>
          </p:nvSpPr>
          <p:spPr>
            <a:xfrm>
              <a:off x="2664933" y="3017394"/>
              <a:ext cx="896238" cy="89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9" name="椭圆 60"/>
            <p:cNvSpPr/>
            <p:nvPr/>
          </p:nvSpPr>
          <p:spPr>
            <a:xfrm>
              <a:off x="2981810" y="3256535"/>
              <a:ext cx="262483" cy="417956"/>
            </a:xfrm>
            <a:custGeom>
              <a:avLst/>
              <a:gdLst>
                <a:gd name="T0" fmla="*/ 157 w 157"/>
                <a:gd name="T1" fmla="*/ 89 h 249"/>
                <a:gd name="T2" fmla="*/ 140 w 157"/>
                <a:gd name="T3" fmla="*/ 84 h 249"/>
                <a:gd name="T4" fmla="*/ 144 w 157"/>
                <a:gd name="T5" fmla="*/ 55 h 249"/>
                <a:gd name="T6" fmla="*/ 124 w 157"/>
                <a:gd name="T7" fmla="*/ 46 h 249"/>
                <a:gd name="T8" fmla="*/ 125 w 157"/>
                <a:gd name="T9" fmla="*/ 0 h 249"/>
                <a:gd name="T10" fmla="*/ 82 w 157"/>
                <a:gd name="T11" fmla="*/ 39 h 249"/>
                <a:gd name="T12" fmla="*/ 65 w 157"/>
                <a:gd name="T13" fmla="*/ 30 h 249"/>
                <a:gd name="T14" fmla="*/ 37 w 157"/>
                <a:gd name="T15" fmla="*/ 64 h 249"/>
                <a:gd name="T16" fmla="*/ 30 w 157"/>
                <a:gd name="T17" fmla="*/ 54 h 249"/>
                <a:gd name="T18" fmla="*/ 6 w 157"/>
                <a:gd name="T19" fmla="*/ 105 h 249"/>
                <a:gd name="T20" fmla="*/ 9 w 157"/>
                <a:gd name="T21" fmla="*/ 149 h 249"/>
                <a:gd name="T22" fmla="*/ 58 w 157"/>
                <a:gd name="T23" fmla="*/ 182 h 249"/>
                <a:gd name="T24" fmla="*/ 60 w 157"/>
                <a:gd name="T25" fmla="*/ 184 h 249"/>
                <a:gd name="T26" fmla="*/ 7 w 157"/>
                <a:gd name="T27" fmla="*/ 244 h 249"/>
                <a:gd name="T28" fmla="*/ 9 w 157"/>
                <a:gd name="T29" fmla="*/ 249 h 249"/>
                <a:gd name="T30" fmla="*/ 66 w 157"/>
                <a:gd name="T31" fmla="*/ 186 h 249"/>
                <a:gd name="T32" fmla="*/ 125 w 157"/>
                <a:gd name="T33" fmla="*/ 190 h 249"/>
                <a:gd name="T34" fmla="*/ 152 w 157"/>
                <a:gd name="T35" fmla="*/ 164 h 249"/>
                <a:gd name="T36" fmla="*/ 155 w 157"/>
                <a:gd name="T37" fmla="*/ 132 h 249"/>
                <a:gd name="T38" fmla="*/ 157 w 157"/>
                <a:gd name="T39" fmla="*/ 8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249">
                  <a:moveTo>
                    <a:pt x="157" y="89"/>
                  </a:moveTo>
                  <a:cubicBezTo>
                    <a:pt x="157" y="89"/>
                    <a:pt x="143" y="91"/>
                    <a:pt x="140" y="84"/>
                  </a:cubicBezTo>
                  <a:cubicBezTo>
                    <a:pt x="138" y="78"/>
                    <a:pt x="156" y="50"/>
                    <a:pt x="144" y="55"/>
                  </a:cubicBezTo>
                  <a:cubicBezTo>
                    <a:pt x="133" y="60"/>
                    <a:pt x="126" y="52"/>
                    <a:pt x="124" y="46"/>
                  </a:cubicBezTo>
                  <a:cubicBezTo>
                    <a:pt x="120" y="36"/>
                    <a:pt x="125" y="0"/>
                    <a:pt x="125" y="0"/>
                  </a:cubicBezTo>
                  <a:cubicBezTo>
                    <a:pt x="125" y="0"/>
                    <a:pt x="106" y="25"/>
                    <a:pt x="82" y="39"/>
                  </a:cubicBezTo>
                  <a:cubicBezTo>
                    <a:pt x="75" y="43"/>
                    <a:pt x="72" y="26"/>
                    <a:pt x="65" y="30"/>
                  </a:cubicBezTo>
                  <a:cubicBezTo>
                    <a:pt x="58" y="35"/>
                    <a:pt x="46" y="51"/>
                    <a:pt x="37" y="64"/>
                  </a:cubicBezTo>
                  <a:cubicBezTo>
                    <a:pt x="32" y="70"/>
                    <a:pt x="33" y="52"/>
                    <a:pt x="30" y="54"/>
                  </a:cubicBezTo>
                  <a:cubicBezTo>
                    <a:pt x="19" y="62"/>
                    <a:pt x="10" y="96"/>
                    <a:pt x="6" y="105"/>
                  </a:cubicBezTo>
                  <a:cubicBezTo>
                    <a:pt x="0" y="120"/>
                    <a:pt x="3" y="135"/>
                    <a:pt x="9" y="149"/>
                  </a:cubicBezTo>
                  <a:cubicBezTo>
                    <a:pt x="58" y="182"/>
                    <a:pt x="58" y="182"/>
                    <a:pt x="58" y="182"/>
                  </a:cubicBezTo>
                  <a:cubicBezTo>
                    <a:pt x="60" y="184"/>
                    <a:pt x="60" y="184"/>
                    <a:pt x="60" y="184"/>
                  </a:cubicBezTo>
                  <a:cubicBezTo>
                    <a:pt x="45" y="223"/>
                    <a:pt x="7" y="244"/>
                    <a:pt x="7" y="244"/>
                  </a:cubicBezTo>
                  <a:cubicBezTo>
                    <a:pt x="9" y="249"/>
                    <a:pt x="9" y="249"/>
                    <a:pt x="9" y="249"/>
                  </a:cubicBezTo>
                  <a:cubicBezTo>
                    <a:pt x="11" y="248"/>
                    <a:pt x="50" y="226"/>
                    <a:pt x="66" y="186"/>
                  </a:cubicBezTo>
                  <a:cubicBezTo>
                    <a:pt x="125" y="190"/>
                    <a:pt x="125" y="190"/>
                    <a:pt x="125" y="190"/>
                  </a:cubicBezTo>
                  <a:cubicBezTo>
                    <a:pt x="137" y="183"/>
                    <a:pt x="147" y="176"/>
                    <a:pt x="152" y="164"/>
                  </a:cubicBezTo>
                  <a:cubicBezTo>
                    <a:pt x="156" y="155"/>
                    <a:pt x="156" y="144"/>
                    <a:pt x="155" y="132"/>
                  </a:cubicBezTo>
                  <a:cubicBezTo>
                    <a:pt x="154" y="124"/>
                    <a:pt x="157" y="89"/>
                    <a:pt x="157" y="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文本框 20"/>
          <p:cNvSpPr txBox="1"/>
          <p:nvPr/>
        </p:nvSpPr>
        <p:spPr>
          <a:xfrm>
            <a:off x="2763552" y="3388525"/>
            <a:ext cx="430887" cy="1573508"/>
          </a:xfrm>
          <a:prstGeom prst="rect">
            <a:avLst/>
          </a:prstGeom>
          <a:noFill/>
        </p:spPr>
        <p:txBody>
          <a:bodyPr vert="eaVert" wrap="none" rtlCol="0">
            <a:spAutoFit/>
            <a:scene3d>
              <a:camera prst="orthographicFront"/>
              <a:lightRig rig="threePt" dir="t"/>
            </a:scene3d>
            <a:sp3d contourW="12700"/>
          </a:bodyPr>
          <a:lstStyle/>
          <a:p>
            <a:r>
              <a:rPr lang="zh-CN" altLang="en-US" sz="1600" dirty="0">
                <a:solidFill>
                  <a:srgbClr val="786877"/>
                </a:solidFill>
                <a:latin typeface="时尚中黑简体" panose="01010104010101010101" pitchFamily="2" charset="-122"/>
                <a:ea typeface="时尚中黑简体" panose="01010104010101010101" pitchFamily="2" charset="-122"/>
              </a:rPr>
              <a:t>标题文字添加</a:t>
            </a:r>
          </a:p>
        </p:txBody>
      </p:sp>
      <p:sp>
        <p:nvSpPr>
          <p:cNvPr id="22" name="文本框 21"/>
          <p:cNvSpPr txBox="1"/>
          <p:nvPr/>
        </p:nvSpPr>
        <p:spPr>
          <a:xfrm>
            <a:off x="4844197" y="3388525"/>
            <a:ext cx="430887" cy="1573508"/>
          </a:xfrm>
          <a:prstGeom prst="rect">
            <a:avLst/>
          </a:prstGeom>
          <a:noFill/>
        </p:spPr>
        <p:txBody>
          <a:bodyPr vert="eaVert" wrap="none" rtlCol="0">
            <a:spAutoFit/>
            <a:scene3d>
              <a:camera prst="orthographicFront"/>
              <a:lightRig rig="threePt" dir="t"/>
            </a:scene3d>
            <a:sp3d contourW="12700"/>
          </a:bodyPr>
          <a:lstStyle/>
          <a:p>
            <a:r>
              <a:rPr lang="zh-CN" altLang="en-US" sz="1600" dirty="0">
                <a:solidFill>
                  <a:srgbClr val="786877"/>
                </a:solidFill>
                <a:latin typeface="时尚中黑简体" panose="01010104010101010101" pitchFamily="2" charset="-122"/>
                <a:ea typeface="时尚中黑简体" panose="01010104010101010101" pitchFamily="2" charset="-122"/>
              </a:rPr>
              <a:t>标题文字添加</a:t>
            </a:r>
          </a:p>
        </p:txBody>
      </p:sp>
      <p:sp>
        <p:nvSpPr>
          <p:cNvPr id="23" name="文本框 22"/>
          <p:cNvSpPr txBox="1"/>
          <p:nvPr/>
        </p:nvSpPr>
        <p:spPr>
          <a:xfrm>
            <a:off x="6924842" y="3388525"/>
            <a:ext cx="430887" cy="1573508"/>
          </a:xfrm>
          <a:prstGeom prst="rect">
            <a:avLst/>
          </a:prstGeom>
          <a:noFill/>
        </p:spPr>
        <p:txBody>
          <a:bodyPr vert="eaVert" wrap="none" rtlCol="0">
            <a:spAutoFit/>
            <a:scene3d>
              <a:camera prst="orthographicFront"/>
              <a:lightRig rig="threePt" dir="t"/>
            </a:scene3d>
            <a:sp3d contourW="12700"/>
          </a:bodyPr>
          <a:lstStyle/>
          <a:p>
            <a:r>
              <a:rPr lang="zh-CN" altLang="en-US" sz="1600" dirty="0">
                <a:solidFill>
                  <a:srgbClr val="786877"/>
                </a:solidFill>
                <a:latin typeface="时尚中黑简体" panose="01010104010101010101" pitchFamily="2" charset="-122"/>
                <a:ea typeface="时尚中黑简体" panose="01010104010101010101" pitchFamily="2" charset="-122"/>
              </a:rPr>
              <a:t>标题文字添加</a:t>
            </a:r>
          </a:p>
        </p:txBody>
      </p:sp>
      <p:sp>
        <p:nvSpPr>
          <p:cNvPr id="24" name="文本框 23"/>
          <p:cNvSpPr txBox="1"/>
          <p:nvPr/>
        </p:nvSpPr>
        <p:spPr>
          <a:xfrm>
            <a:off x="9005486" y="3388525"/>
            <a:ext cx="430887" cy="1573508"/>
          </a:xfrm>
          <a:prstGeom prst="rect">
            <a:avLst/>
          </a:prstGeom>
          <a:noFill/>
        </p:spPr>
        <p:txBody>
          <a:bodyPr vert="eaVert" wrap="none" rtlCol="0">
            <a:spAutoFit/>
            <a:scene3d>
              <a:camera prst="orthographicFront"/>
              <a:lightRig rig="threePt" dir="t"/>
            </a:scene3d>
            <a:sp3d contourW="12700"/>
          </a:bodyPr>
          <a:lstStyle/>
          <a:p>
            <a:r>
              <a:rPr lang="zh-CN" altLang="en-US" sz="1600" dirty="0">
                <a:solidFill>
                  <a:srgbClr val="786877"/>
                </a:solidFill>
                <a:latin typeface="时尚中黑简体" panose="01010104010101010101" pitchFamily="2" charset="-122"/>
                <a:ea typeface="时尚中黑简体" panose="01010104010101010101" pitchFamily="2" charset="-122"/>
              </a:rPr>
              <a:t>标题文字添加</a:t>
            </a:r>
          </a:p>
        </p:txBody>
      </p:sp>
      <p:cxnSp>
        <p:nvCxnSpPr>
          <p:cNvPr id="26" name="直接连接符 25"/>
          <p:cNvCxnSpPr/>
          <p:nvPr/>
        </p:nvCxnSpPr>
        <p:spPr>
          <a:xfrm>
            <a:off x="4019318" y="3570288"/>
            <a:ext cx="0" cy="116363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99963" y="3570288"/>
            <a:ext cx="0" cy="116363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80608" y="3570288"/>
            <a:ext cx="0" cy="116363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par>
                                <p:cTn id="17" presetID="53" presetClass="entr" presetSubtype="16"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p:cTn id="19" dur="500" fill="hold"/>
                                        <p:tgtEl>
                                          <p:spTgt spid="135"/>
                                        </p:tgtEl>
                                        <p:attrNameLst>
                                          <p:attrName>ppt_w</p:attrName>
                                        </p:attrNameLst>
                                      </p:cBhvr>
                                      <p:tavLst>
                                        <p:tav tm="0">
                                          <p:val>
                                            <p:fltVal val="0"/>
                                          </p:val>
                                        </p:tav>
                                        <p:tav tm="100000">
                                          <p:val>
                                            <p:strVal val="#ppt_w"/>
                                          </p:val>
                                        </p:tav>
                                      </p:tavLst>
                                    </p:anim>
                                    <p:anim calcmode="lin" valueType="num">
                                      <p:cBhvr>
                                        <p:cTn id="20" dur="500" fill="hold"/>
                                        <p:tgtEl>
                                          <p:spTgt spid="135"/>
                                        </p:tgtEl>
                                        <p:attrNameLst>
                                          <p:attrName>ppt_h</p:attrName>
                                        </p:attrNameLst>
                                      </p:cBhvr>
                                      <p:tavLst>
                                        <p:tav tm="0">
                                          <p:val>
                                            <p:fltVal val="0"/>
                                          </p:val>
                                        </p:tav>
                                        <p:tav tm="100000">
                                          <p:val>
                                            <p:strVal val="#ppt_h"/>
                                          </p:val>
                                        </p:tav>
                                      </p:tavLst>
                                    </p:anim>
                                    <p:animEffect transition="in" filter="fade">
                                      <p:cBhvr>
                                        <p:cTn id="21" dur="500"/>
                                        <p:tgtEl>
                                          <p:spTgt spid="135"/>
                                        </p:tgtEl>
                                      </p:cBhvr>
                                    </p:animEffect>
                                  </p:childTnLst>
                                </p:cTn>
                              </p:par>
                              <p:par>
                                <p:cTn id="22" presetID="53" presetClass="entr" presetSubtype="16" fill="hold" nodeType="withEffect">
                                  <p:stCondLst>
                                    <p:cond delay="0"/>
                                  </p:stCondLst>
                                  <p:childTnLst>
                                    <p:set>
                                      <p:cBhvr>
                                        <p:cTn id="23" dur="1" fill="hold">
                                          <p:stCondLst>
                                            <p:cond delay="0"/>
                                          </p:stCondLst>
                                        </p:cTn>
                                        <p:tgtEl>
                                          <p:spTgt spid="136"/>
                                        </p:tgtEl>
                                        <p:attrNameLst>
                                          <p:attrName>style.visibility</p:attrName>
                                        </p:attrNameLst>
                                      </p:cBhvr>
                                      <p:to>
                                        <p:strVal val="visible"/>
                                      </p:to>
                                    </p:set>
                                    <p:anim calcmode="lin" valueType="num">
                                      <p:cBhvr>
                                        <p:cTn id="24" dur="500" fill="hold"/>
                                        <p:tgtEl>
                                          <p:spTgt spid="136"/>
                                        </p:tgtEl>
                                        <p:attrNameLst>
                                          <p:attrName>ppt_w</p:attrName>
                                        </p:attrNameLst>
                                      </p:cBhvr>
                                      <p:tavLst>
                                        <p:tav tm="0">
                                          <p:val>
                                            <p:fltVal val="0"/>
                                          </p:val>
                                        </p:tav>
                                        <p:tav tm="100000">
                                          <p:val>
                                            <p:strVal val="#ppt_w"/>
                                          </p:val>
                                        </p:tav>
                                      </p:tavLst>
                                    </p:anim>
                                    <p:anim calcmode="lin" valueType="num">
                                      <p:cBhvr>
                                        <p:cTn id="25" dur="500" fill="hold"/>
                                        <p:tgtEl>
                                          <p:spTgt spid="136"/>
                                        </p:tgtEl>
                                        <p:attrNameLst>
                                          <p:attrName>ppt_h</p:attrName>
                                        </p:attrNameLst>
                                      </p:cBhvr>
                                      <p:tavLst>
                                        <p:tav tm="0">
                                          <p:val>
                                            <p:fltVal val="0"/>
                                          </p:val>
                                        </p:tav>
                                        <p:tav tm="100000">
                                          <p:val>
                                            <p:strVal val="#ppt_h"/>
                                          </p:val>
                                        </p:tav>
                                      </p:tavLst>
                                    </p:anim>
                                    <p:animEffect transition="in" filter="fade">
                                      <p:cBhvr>
                                        <p:cTn id="26" dur="500"/>
                                        <p:tgtEl>
                                          <p:spTgt spid="136"/>
                                        </p:tgtEl>
                                      </p:cBhvr>
                                    </p:animEffect>
                                  </p:childTnLst>
                                </p:cTn>
                              </p:par>
                              <p:par>
                                <p:cTn id="27" presetID="53" presetClass="entr" presetSubtype="16"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75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16" presetClass="entr" presetSubtype="4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outHorizontal)">
                                      <p:cBhvr>
                                        <p:cTn id="56" dur="500"/>
                                        <p:tgtEl>
                                          <p:spTgt spid="26"/>
                                        </p:tgtEl>
                                      </p:cBhvr>
                                    </p:animEffect>
                                  </p:childTnLst>
                                </p:cTn>
                              </p:par>
                              <p:par>
                                <p:cTn id="57" presetID="16" presetClass="entr" presetSubtype="42"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outHorizontal)">
                                      <p:cBhvr>
                                        <p:cTn id="59" dur="500"/>
                                        <p:tgtEl>
                                          <p:spTgt spid="27"/>
                                        </p:tgtEl>
                                      </p:cBhvr>
                                    </p:animEffect>
                                  </p:childTnLst>
                                </p:cTn>
                              </p:par>
                              <p:par>
                                <p:cTn id="60" presetID="16" presetClass="entr" presetSubtype="42"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out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920" b="8920"/>
          <a:stretch>
            <a:fillRect/>
          </a:stretch>
        </p:blipFill>
        <p:spPr/>
      </p:pic>
      <p:sp>
        <p:nvSpPr>
          <p:cNvPr id="2" name="文本框 1"/>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 name="文本框 2"/>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sp>
        <p:nvSpPr>
          <p:cNvPr id="6" name="Rectangle 9"/>
          <p:cNvSpPr>
            <a:spLocks noChangeArrowheads="1"/>
          </p:cNvSpPr>
          <p:nvPr/>
        </p:nvSpPr>
        <p:spPr bwMode="auto">
          <a:xfrm>
            <a:off x="1043708" y="2574602"/>
            <a:ext cx="1274829" cy="1274829"/>
          </a:xfrm>
          <a:prstGeom prst="rect">
            <a:avLst/>
          </a:prstGeom>
          <a:solidFill>
            <a:schemeClr val="accent3"/>
          </a:solidFill>
          <a:ln>
            <a:noFill/>
          </a:ln>
          <a:effectLst/>
        </p:spPr>
        <p:txBody>
          <a:bodyPr wrap="none" anchor="ctr"/>
          <a:lstStyle/>
          <a:p>
            <a:endParaRPr lang="zh-CN" altLang="en-US">
              <a:solidFill>
                <a:prstClr val="white">
                  <a:lumMod val="50000"/>
                </a:prstClr>
              </a:solidFill>
            </a:endParaRPr>
          </a:p>
        </p:txBody>
      </p:sp>
      <p:grpSp>
        <p:nvGrpSpPr>
          <p:cNvPr id="8" name="组合 7"/>
          <p:cNvGrpSpPr/>
          <p:nvPr/>
        </p:nvGrpSpPr>
        <p:grpSpPr>
          <a:xfrm>
            <a:off x="8490896" y="2598248"/>
            <a:ext cx="2454288" cy="1036984"/>
            <a:chOff x="5907995" y="1728950"/>
            <a:chExt cx="2454288" cy="1036984"/>
          </a:xfrm>
        </p:grpSpPr>
        <p:sp>
          <p:nvSpPr>
            <p:cNvPr id="9" name="矩形 8"/>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0" name="矩形 9"/>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1" name="组合 10"/>
          <p:cNvGrpSpPr/>
          <p:nvPr/>
        </p:nvGrpSpPr>
        <p:grpSpPr>
          <a:xfrm>
            <a:off x="8490896" y="3752793"/>
            <a:ext cx="2454288" cy="1036984"/>
            <a:chOff x="5907995" y="1728950"/>
            <a:chExt cx="2454288" cy="1036984"/>
          </a:xfrm>
        </p:grpSpPr>
        <p:sp>
          <p:nvSpPr>
            <p:cNvPr id="12" name="矩形 11"/>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3" name="矩形 1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7748587" y="1946514"/>
            <a:ext cx="2111375" cy="3517004"/>
          </a:xfrm>
          <a:prstGeom prst="rect">
            <a:avLst/>
          </a:prstGeom>
          <a:solidFill>
            <a:schemeClr val="accent1"/>
          </a:solidFill>
          <a:ln>
            <a:noFill/>
          </a:ln>
        </p:spPr>
        <p:txBody>
          <a:bodyPr/>
          <a:lstStyle/>
          <a:p>
            <a:endParaRPr lang="zh-CN" altLang="en-US">
              <a:solidFill>
                <a:prstClr val="black"/>
              </a:solidFill>
            </a:endParaRPr>
          </a:p>
        </p:txBody>
      </p:sp>
      <p:sp>
        <p:nvSpPr>
          <p:cNvPr id="5" name="文本框 4"/>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6" name="文本框 5"/>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7" name="组合 6"/>
          <p:cNvGrpSpPr/>
          <p:nvPr/>
        </p:nvGrpSpPr>
        <p:grpSpPr>
          <a:xfrm>
            <a:off x="2575568" y="2076906"/>
            <a:ext cx="2454288" cy="1036984"/>
            <a:chOff x="5907995" y="1728950"/>
            <a:chExt cx="2454288" cy="1036984"/>
          </a:xfrm>
        </p:grpSpPr>
        <p:sp>
          <p:nvSpPr>
            <p:cNvPr id="8" name="矩形 7"/>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9" name="矩形 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0" name="组合 9"/>
          <p:cNvGrpSpPr/>
          <p:nvPr/>
        </p:nvGrpSpPr>
        <p:grpSpPr>
          <a:xfrm>
            <a:off x="2575568" y="3250551"/>
            <a:ext cx="2454288" cy="1036984"/>
            <a:chOff x="5907995" y="1728950"/>
            <a:chExt cx="2454288" cy="1036984"/>
          </a:xfrm>
        </p:grpSpPr>
        <p:sp>
          <p:nvSpPr>
            <p:cNvPr id="11" name="矩形 10"/>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2" name="矩形 1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3" name="组合 12"/>
          <p:cNvGrpSpPr/>
          <p:nvPr/>
        </p:nvGrpSpPr>
        <p:grpSpPr>
          <a:xfrm>
            <a:off x="2575568" y="4424195"/>
            <a:ext cx="2454288" cy="1036984"/>
            <a:chOff x="5907995" y="1728950"/>
            <a:chExt cx="2454288" cy="1036984"/>
          </a:xfrm>
        </p:grpSpPr>
        <p:sp>
          <p:nvSpPr>
            <p:cNvPr id="14" name="矩形 13"/>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5" name="矩形 14"/>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pic>
        <p:nvPicPr>
          <p:cNvPr id="22" name="图片占位符 2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9757" r="29757"/>
          <a:stretch>
            <a:fillRect/>
          </a:stretch>
        </p:blipFill>
        <p:spPr/>
      </p:pic>
      <p:grpSp>
        <p:nvGrpSpPr>
          <p:cNvPr id="39" name="组合 38"/>
          <p:cNvGrpSpPr/>
          <p:nvPr/>
        </p:nvGrpSpPr>
        <p:grpSpPr>
          <a:xfrm>
            <a:off x="1798349" y="3386840"/>
            <a:ext cx="590550" cy="589145"/>
            <a:chOff x="1798349" y="3190812"/>
            <a:chExt cx="590550" cy="589145"/>
          </a:xfrm>
        </p:grpSpPr>
        <p:sp>
          <p:nvSpPr>
            <p:cNvPr id="25" name="Oval 28"/>
            <p:cNvSpPr>
              <a:spLocks noChangeArrowheads="1"/>
            </p:cNvSpPr>
            <p:nvPr/>
          </p:nvSpPr>
          <p:spPr bwMode="auto">
            <a:xfrm>
              <a:off x="1798349" y="3190812"/>
              <a:ext cx="590550" cy="589145"/>
            </a:xfrm>
            <a:prstGeom prst="ellipse">
              <a:avLst/>
            </a:prstGeom>
            <a:solidFill>
              <a:schemeClr val="accent2"/>
            </a:solidFill>
            <a:ln>
              <a:noFill/>
            </a:ln>
          </p:spPr>
          <p:txBody>
            <a:bodyPr/>
            <a:lstStyle/>
            <a:p>
              <a:endParaRPr lang="zh-CN" altLang="en-US">
                <a:solidFill>
                  <a:prstClr val="black"/>
                </a:solidFill>
              </a:endParaRPr>
            </a:p>
          </p:txBody>
        </p:sp>
        <p:grpSp>
          <p:nvGrpSpPr>
            <p:cNvPr id="27" name="Group 50"/>
            <p:cNvGrpSpPr/>
            <p:nvPr/>
          </p:nvGrpSpPr>
          <p:grpSpPr bwMode="auto">
            <a:xfrm>
              <a:off x="1988849" y="3378194"/>
              <a:ext cx="227012" cy="215967"/>
              <a:chOff x="2809" y="1408"/>
              <a:chExt cx="143" cy="136"/>
            </a:xfrm>
          </p:grpSpPr>
          <p:sp>
            <p:nvSpPr>
              <p:cNvPr id="28"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9"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grpSp>
        <p:nvGrpSpPr>
          <p:cNvPr id="38" name="组合 37"/>
          <p:cNvGrpSpPr/>
          <p:nvPr/>
        </p:nvGrpSpPr>
        <p:grpSpPr>
          <a:xfrm>
            <a:off x="1798349" y="2235865"/>
            <a:ext cx="590550" cy="587556"/>
            <a:chOff x="1798349" y="2304714"/>
            <a:chExt cx="590550" cy="587556"/>
          </a:xfrm>
        </p:grpSpPr>
        <p:sp>
          <p:nvSpPr>
            <p:cNvPr id="24" name="Oval 27"/>
            <p:cNvSpPr>
              <a:spLocks noChangeArrowheads="1"/>
            </p:cNvSpPr>
            <p:nvPr/>
          </p:nvSpPr>
          <p:spPr bwMode="auto">
            <a:xfrm>
              <a:off x="1798349" y="2304714"/>
              <a:ext cx="590550" cy="587556"/>
            </a:xfrm>
            <a:prstGeom prst="ellipse">
              <a:avLst/>
            </a:prstGeom>
            <a:solidFill>
              <a:schemeClr val="accent1"/>
            </a:solidFill>
            <a:ln>
              <a:noFill/>
            </a:ln>
          </p:spPr>
          <p:txBody>
            <a:bodyPr/>
            <a:lstStyle/>
            <a:p>
              <a:endParaRPr lang="zh-CN" altLang="en-US">
                <a:solidFill>
                  <a:prstClr val="black"/>
                </a:solidFill>
              </a:endParaRPr>
            </a:p>
          </p:txBody>
        </p:sp>
        <p:grpSp>
          <p:nvGrpSpPr>
            <p:cNvPr id="30" name="Group 49"/>
            <p:cNvGrpSpPr/>
            <p:nvPr/>
          </p:nvGrpSpPr>
          <p:grpSpPr bwMode="auto">
            <a:xfrm>
              <a:off x="2006312" y="2473040"/>
              <a:ext cx="195263" cy="268371"/>
              <a:chOff x="2820" y="838"/>
              <a:chExt cx="123" cy="169"/>
            </a:xfrm>
          </p:grpSpPr>
          <p:sp>
            <p:nvSpPr>
              <p:cNvPr id="31"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2"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3"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4"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grpSp>
        <p:nvGrpSpPr>
          <p:cNvPr id="40" name="组合 39"/>
          <p:cNvGrpSpPr/>
          <p:nvPr/>
        </p:nvGrpSpPr>
        <p:grpSpPr>
          <a:xfrm>
            <a:off x="1798349" y="4643148"/>
            <a:ext cx="590550" cy="589144"/>
            <a:chOff x="1798349" y="4078499"/>
            <a:chExt cx="590550" cy="589144"/>
          </a:xfrm>
        </p:grpSpPr>
        <p:sp>
          <p:nvSpPr>
            <p:cNvPr id="26" name="Oval 29"/>
            <p:cNvSpPr>
              <a:spLocks noChangeArrowheads="1"/>
            </p:cNvSpPr>
            <p:nvPr/>
          </p:nvSpPr>
          <p:spPr bwMode="auto">
            <a:xfrm>
              <a:off x="1798349" y="4078499"/>
              <a:ext cx="590550" cy="589144"/>
            </a:xfrm>
            <a:prstGeom prst="ellipse">
              <a:avLst/>
            </a:prstGeom>
            <a:solidFill>
              <a:schemeClr val="accent3"/>
            </a:solidFill>
            <a:ln>
              <a:noFill/>
            </a:ln>
          </p:spPr>
          <p:txBody>
            <a:bodyPr/>
            <a:lstStyle/>
            <a:p>
              <a:endParaRPr lang="zh-CN" altLang="en-US">
                <a:solidFill>
                  <a:prstClr val="black"/>
                </a:solidFill>
              </a:endParaRPr>
            </a:p>
          </p:txBody>
        </p:sp>
        <p:grpSp>
          <p:nvGrpSpPr>
            <p:cNvPr id="35" name="Group 51"/>
            <p:cNvGrpSpPr/>
            <p:nvPr/>
          </p:nvGrpSpPr>
          <p:grpSpPr bwMode="auto">
            <a:xfrm>
              <a:off x="1976149" y="4286525"/>
              <a:ext cx="215900" cy="174679"/>
              <a:chOff x="2801" y="1980"/>
              <a:chExt cx="136" cy="110"/>
            </a:xfrm>
          </p:grpSpPr>
          <p:sp>
            <p:nvSpPr>
              <p:cNvPr id="36" name="Freeform 42"/>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7" name="Freeform 43"/>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784729" y="1765301"/>
            <a:ext cx="8005243" cy="1773706"/>
            <a:chOff x="2605088" y="1521294"/>
            <a:chExt cx="6538912" cy="1049663"/>
          </a:xfrm>
        </p:grpSpPr>
        <p:sp>
          <p:nvSpPr>
            <p:cNvPr id="2" name="Rectangle 5"/>
            <p:cNvSpPr>
              <a:spLocks noChangeArrowheads="1"/>
            </p:cNvSpPr>
            <p:nvPr/>
          </p:nvSpPr>
          <p:spPr bwMode="auto">
            <a:xfrm>
              <a:off x="4572000" y="1521294"/>
              <a:ext cx="4572000" cy="1049662"/>
            </a:xfrm>
            <a:prstGeom prst="rect">
              <a:avLst/>
            </a:prstGeom>
            <a:solidFill>
              <a:schemeClr val="accent2"/>
            </a:solidFill>
            <a:ln>
              <a:noFill/>
            </a:ln>
          </p:spPr>
          <p:txBody>
            <a:bodyPr/>
            <a:lstStyle/>
            <a:p>
              <a:endParaRPr lang="zh-CN" altLang="en-US">
                <a:solidFill>
                  <a:prstClr val="black"/>
                </a:solidFill>
              </a:endParaRPr>
            </a:p>
          </p:txBody>
        </p:sp>
        <p:sp>
          <p:nvSpPr>
            <p:cNvPr id="5" name="Rectangle 8"/>
            <p:cNvSpPr>
              <a:spLocks noChangeArrowheads="1"/>
            </p:cNvSpPr>
            <p:nvPr/>
          </p:nvSpPr>
          <p:spPr bwMode="auto">
            <a:xfrm>
              <a:off x="2605088" y="1521295"/>
              <a:ext cx="984250" cy="214379"/>
            </a:xfrm>
            <a:prstGeom prst="rect">
              <a:avLst/>
            </a:prstGeom>
            <a:solidFill>
              <a:schemeClr val="accent1"/>
            </a:solidFill>
            <a:ln>
              <a:noFill/>
            </a:ln>
          </p:spPr>
          <p:txBody>
            <a:bodyPr/>
            <a:lstStyle/>
            <a:p>
              <a:endParaRPr lang="zh-CN" altLang="en-US">
                <a:solidFill>
                  <a:prstClr val="black"/>
                </a:solidFill>
              </a:endParaRPr>
            </a:p>
          </p:txBody>
        </p:sp>
        <p:sp>
          <p:nvSpPr>
            <p:cNvPr id="6" name="Rectangle 9"/>
            <p:cNvSpPr>
              <a:spLocks noChangeArrowheads="1"/>
            </p:cNvSpPr>
            <p:nvPr/>
          </p:nvSpPr>
          <p:spPr bwMode="auto">
            <a:xfrm>
              <a:off x="3589338" y="2358166"/>
              <a:ext cx="982662" cy="212791"/>
            </a:xfrm>
            <a:prstGeom prst="rect">
              <a:avLst/>
            </a:prstGeom>
            <a:solidFill>
              <a:schemeClr val="accent3"/>
            </a:solidFill>
            <a:ln>
              <a:noFill/>
            </a:ln>
          </p:spPr>
          <p:txBody>
            <a:bodyPr/>
            <a:lstStyle/>
            <a:p>
              <a:endParaRPr lang="zh-CN" altLang="en-US">
                <a:solidFill>
                  <a:prstClr val="black"/>
                </a:solidFill>
              </a:endParaRPr>
            </a:p>
          </p:txBody>
        </p:sp>
      </p:grpSp>
      <p:sp>
        <p:nvSpPr>
          <p:cNvPr id="9" name="文本框 8"/>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10" name="文本框 9"/>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11" name="组合 10"/>
          <p:cNvGrpSpPr/>
          <p:nvPr/>
        </p:nvGrpSpPr>
        <p:grpSpPr>
          <a:xfrm>
            <a:off x="3086771" y="4072391"/>
            <a:ext cx="2454288" cy="1036984"/>
            <a:chOff x="5907995" y="1728950"/>
            <a:chExt cx="2454288" cy="1036984"/>
          </a:xfrm>
        </p:grpSpPr>
        <p:sp>
          <p:nvSpPr>
            <p:cNvPr id="12" name="矩形 11"/>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3" name="矩形 1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4" name="组合 13"/>
          <p:cNvGrpSpPr/>
          <p:nvPr/>
        </p:nvGrpSpPr>
        <p:grpSpPr>
          <a:xfrm>
            <a:off x="7363207" y="4072391"/>
            <a:ext cx="2454288" cy="1036984"/>
            <a:chOff x="5907995" y="1728950"/>
            <a:chExt cx="2454288" cy="1036984"/>
          </a:xfrm>
        </p:grpSpPr>
        <p:sp>
          <p:nvSpPr>
            <p:cNvPr id="15" name="矩形 14"/>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6" name="矩形 1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
        <p:nvSpPr>
          <p:cNvPr id="18" name="矩形 17"/>
          <p:cNvSpPr/>
          <p:nvPr/>
        </p:nvSpPr>
        <p:spPr>
          <a:xfrm>
            <a:off x="5466170" y="2098155"/>
            <a:ext cx="5050347" cy="110799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itchFamily="49" charset="-122"/>
                <a:ea typeface="幼圆" pitchFamily="49"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22" name="图片占位符 2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580" b="12580"/>
          <a:stretch>
            <a:fillRect/>
          </a:stretch>
        </p:blipFill>
        <p:spPr/>
      </p:pic>
      <p:grpSp>
        <p:nvGrpSpPr>
          <p:cNvPr id="23" name="组合 22"/>
          <p:cNvGrpSpPr/>
          <p:nvPr/>
        </p:nvGrpSpPr>
        <p:grpSpPr>
          <a:xfrm>
            <a:off x="6371773" y="4158523"/>
            <a:ext cx="794082" cy="792193"/>
            <a:chOff x="1798349" y="3190812"/>
            <a:chExt cx="590550" cy="589145"/>
          </a:xfrm>
        </p:grpSpPr>
        <p:sp>
          <p:nvSpPr>
            <p:cNvPr id="24" name="Oval 28"/>
            <p:cNvSpPr>
              <a:spLocks noChangeArrowheads="1"/>
            </p:cNvSpPr>
            <p:nvPr/>
          </p:nvSpPr>
          <p:spPr bwMode="auto">
            <a:xfrm>
              <a:off x="1798349" y="3190812"/>
              <a:ext cx="590550" cy="589145"/>
            </a:xfrm>
            <a:prstGeom prst="ellipse">
              <a:avLst/>
            </a:prstGeom>
            <a:solidFill>
              <a:schemeClr val="accent2"/>
            </a:solidFill>
            <a:ln>
              <a:noFill/>
            </a:ln>
          </p:spPr>
          <p:txBody>
            <a:bodyPr/>
            <a:lstStyle/>
            <a:p>
              <a:endParaRPr lang="zh-CN" altLang="en-US">
                <a:solidFill>
                  <a:prstClr val="black"/>
                </a:solidFill>
              </a:endParaRPr>
            </a:p>
          </p:txBody>
        </p:sp>
        <p:grpSp>
          <p:nvGrpSpPr>
            <p:cNvPr id="25" name="Group 50"/>
            <p:cNvGrpSpPr/>
            <p:nvPr/>
          </p:nvGrpSpPr>
          <p:grpSpPr bwMode="auto">
            <a:xfrm>
              <a:off x="1988849" y="3378194"/>
              <a:ext cx="227012" cy="215967"/>
              <a:chOff x="2809" y="1408"/>
              <a:chExt cx="143" cy="136"/>
            </a:xfrm>
          </p:grpSpPr>
          <p:sp>
            <p:nvSpPr>
              <p:cNvPr id="26"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7"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grpSp>
        <p:nvGrpSpPr>
          <p:cNvPr id="28" name="组合 27"/>
          <p:cNvGrpSpPr/>
          <p:nvPr/>
        </p:nvGrpSpPr>
        <p:grpSpPr>
          <a:xfrm>
            <a:off x="2088636" y="4159317"/>
            <a:ext cx="794082" cy="790056"/>
            <a:chOff x="1798349" y="2304714"/>
            <a:chExt cx="590550" cy="587556"/>
          </a:xfrm>
        </p:grpSpPr>
        <p:sp>
          <p:nvSpPr>
            <p:cNvPr id="29" name="Oval 27"/>
            <p:cNvSpPr>
              <a:spLocks noChangeArrowheads="1"/>
            </p:cNvSpPr>
            <p:nvPr/>
          </p:nvSpPr>
          <p:spPr bwMode="auto">
            <a:xfrm>
              <a:off x="1798349" y="2304714"/>
              <a:ext cx="590550" cy="587556"/>
            </a:xfrm>
            <a:prstGeom prst="ellipse">
              <a:avLst/>
            </a:prstGeom>
            <a:solidFill>
              <a:schemeClr val="accent1"/>
            </a:solidFill>
            <a:ln>
              <a:noFill/>
            </a:ln>
          </p:spPr>
          <p:txBody>
            <a:bodyPr/>
            <a:lstStyle/>
            <a:p>
              <a:endParaRPr lang="zh-CN" altLang="en-US">
                <a:solidFill>
                  <a:prstClr val="black"/>
                </a:solidFill>
              </a:endParaRPr>
            </a:p>
          </p:txBody>
        </p:sp>
        <p:grpSp>
          <p:nvGrpSpPr>
            <p:cNvPr id="30" name="Group 49"/>
            <p:cNvGrpSpPr/>
            <p:nvPr/>
          </p:nvGrpSpPr>
          <p:grpSpPr bwMode="auto">
            <a:xfrm>
              <a:off x="2006312" y="2473040"/>
              <a:ext cx="195263" cy="268371"/>
              <a:chOff x="2820" y="838"/>
              <a:chExt cx="123" cy="169"/>
            </a:xfrm>
          </p:grpSpPr>
          <p:sp>
            <p:nvSpPr>
              <p:cNvPr id="31"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2"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3"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4"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96000" y="1631752"/>
            <a:ext cx="4787606" cy="4099322"/>
            <a:chOff x="5075238" y="1285478"/>
            <a:chExt cx="4067175" cy="3482463"/>
          </a:xfrm>
        </p:grpSpPr>
        <p:sp>
          <p:nvSpPr>
            <p:cNvPr id="3" name="Rectangle 22"/>
            <p:cNvSpPr>
              <a:spLocks noChangeArrowheads="1"/>
            </p:cNvSpPr>
            <p:nvPr/>
          </p:nvSpPr>
          <p:spPr bwMode="auto">
            <a:xfrm>
              <a:off x="5075238" y="3519781"/>
              <a:ext cx="2017712" cy="1248160"/>
            </a:xfrm>
            <a:prstGeom prst="rect">
              <a:avLst/>
            </a:prstGeom>
            <a:solidFill>
              <a:schemeClr val="accent3"/>
            </a:solidFill>
            <a:ln>
              <a:noFill/>
            </a:ln>
          </p:spPr>
          <p:txBody>
            <a:bodyPr/>
            <a:lstStyle/>
            <a:p>
              <a:endParaRPr lang="zh-CN" altLang="en-US">
                <a:solidFill>
                  <a:prstClr val="black"/>
                </a:solidFill>
              </a:endParaRPr>
            </a:p>
          </p:txBody>
        </p:sp>
        <p:sp>
          <p:nvSpPr>
            <p:cNvPr id="4" name="Rectangle 23"/>
            <p:cNvSpPr>
              <a:spLocks noChangeArrowheads="1"/>
            </p:cNvSpPr>
            <p:nvPr/>
          </p:nvSpPr>
          <p:spPr bwMode="auto">
            <a:xfrm>
              <a:off x="7154863" y="1285478"/>
              <a:ext cx="1987550" cy="1260864"/>
            </a:xfrm>
            <a:prstGeom prst="rect">
              <a:avLst/>
            </a:prstGeom>
            <a:solidFill>
              <a:schemeClr val="accent6"/>
            </a:solidFill>
            <a:ln>
              <a:noFill/>
            </a:ln>
          </p:spPr>
          <p:txBody>
            <a:bodyPr/>
            <a:lstStyle/>
            <a:p>
              <a:endParaRPr lang="zh-CN" altLang="en-US">
                <a:solidFill>
                  <a:prstClr val="black"/>
                </a:solidFill>
              </a:endParaRPr>
            </a:p>
          </p:txBody>
        </p:sp>
      </p:grpSp>
      <p:sp>
        <p:nvSpPr>
          <p:cNvPr id="7" name="文本框 6"/>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8" name="文本框 7"/>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9" name="组合 8"/>
          <p:cNvGrpSpPr/>
          <p:nvPr/>
        </p:nvGrpSpPr>
        <p:grpSpPr>
          <a:xfrm>
            <a:off x="1702722" y="2075551"/>
            <a:ext cx="3986877" cy="833851"/>
            <a:chOff x="5907994" y="1728950"/>
            <a:chExt cx="3986877" cy="833851"/>
          </a:xfrm>
        </p:grpSpPr>
        <p:sp>
          <p:nvSpPr>
            <p:cNvPr id="10" name="矩形 9"/>
            <p:cNvSpPr/>
            <p:nvPr/>
          </p:nvSpPr>
          <p:spPr>
            <a:xfrm>
              <a:off x="5907994" y="2064203"/>
              <a:ext cx="3986877"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1" name="矩形 10"/>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2" name="组合 11"/>
          <p:cNvGrpSpPr/>
          <p:nvPr/>
        </p:nvGrpSpPr>
        <p:grpSpPr>
          <a:xfrm>
            <a:off x="1702722" y="3179270"/>
            <a:ext cx="3986877" cy="833851"/>
            <a:chOff x="5907994" y="1728950"/>
            <a:chExt cx="3986877" cy="833851"/>
          </a:xfrm>
        </p:grpSpPr>
        <p:sp>
          <p:nvSpPr>
            <p:cNvPr id="13" name="矩形 12"/>
            <p:cNvSpPr/>
            <p:nvPr/>
          </p:nvSpPr>
          <p:spPr>
            <a:xfrm>
              <a:off x="5907994" y="2064203"/>
              <a:ext cx="3986877"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4" name="矩形 13"/>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5" name="组合 14"/>
          <p:cNvGrpSpPr/>
          <p:nvPr/>
        </p:nvGrpSpPr>
        <p:grpSpPr>
          <a:xfrm>
            <a:off x="1702722" y="4282988"/>
            <a:ext cx="3986877" cy="833851"/>
            <a:chOff x="5907994" y="1728950"/>
            <a:chExt cx="3986877" cy="833851"/>
          </a:xfrm>
        </p:grpSpPr>
        <p:sp>
          <p:nvSpPr>
            <p:cNvPr id="16" name="矩形 15"/>
            <p:cNvSpPr/>
            <p:nvPr/>
          </p:nvSpPr>
          <p:spPr>
            <a:xfrm>
              <a:off x="5907994" y="2064203"/>
              <a:ext cx="3986877"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7" name="矩形 16"/>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963" r="20963"/>
          <a:stretch>
            <a:fillRect/>
          </a:stretch>
        </p:blipFill>
        <p:spPr/>
      </p:pic>
      <p:pic>
        <p:nvPicPr>
          <p:cNvPr id="23" name="图片占位符 2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1157" r="21157"/>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 calcmode="lin" valueType="num">
                                      <p:cBhvr>
                                        <p:cTn id="20" dur="1000" fill="hold"/>
                                        <p:tgtEl>
                                          <p:spTgt spid="21"/>
                                        </p:tgtEl>
                                        <p:attrNameLst>
                                          <p:attrName>style.rotation</p:attrName>
                                        </p:attrNameLst>
                                      </p:cBhvr>
                                      <p:tavLst>
                                        <p:tav tm="0">
                                          <p:val>
                                            <p:fltVal val="90"/>
                                          </p:val>
                                        </p:tav>
                                        <p:tav tm="100000">
                                          <p:val>
                                            <p:fltVal val="0"/>
                                          </p:val>
                                        </p:tav>
                                      </p:tavLst>
                                    </p:anim>
                                    <p:animEffect transition="in" filter="fade">
                                      <p:cBhvr>
                                        <p:cTn id="21" dur="1000"/>
                                        <p:tgtEl>
                                          <p:spTgt spid="21"/>
                                        </p:tgtEl>
                                      </p:cBhvr>
                                    </p:animEffect>
                                  </p:childTnLst>
                                </p:cTn>
                              </p:par>
                              <p:par>
                                <p:cTn id="22" presetID="3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par>
                          <p:cTn id="28" fill="hold">
                            <p:stCondLst>
                              <p:cond delay="1500"/>
                            </p:stCondLst>
                            <p:childTnLst>
                              <p:par>
                                <p:cTn id="29" presetID="14"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5907" y="2222500"/>
            <a:ext cx="6340198" cy="1015663"/>
          </a:xfrm>
          <a:prstGeom prst="rect">
            <a:avLst/>
          </a:prstGeom>
          <a:noFill/>
        </p:spPr>
        <p:txBody>
          <a:bodyPr wrap="none" rtlCol="0">
            <a:spAutoFit/>
          </a:bodyPr>
          <a:lstStyle/>
          <a:p>
            <a:pPr algn="ctr"/>
            <a:r>
              <a:rPr lang="zh-CN" altLang="en-US" sz="6000" dirty="0">
                <a:solidFill>
                  <a:srgbClr val="786877"/>
                </a:solidFill>
                <a:latin typeface="书体坊安景臣钢笔行书" pitchFamily="2" charset="-122"/>
                <a:ea typeface="书体坊安景臣钢笔行书" pitchFamily="2" charset="-122"/>
              </a:rPr>
              <a:t>感谢您的观看指导</a:t>
            </a:r>
          </a:p>
        </p:txBody>
      </p:sp>
      <p:sp>
        <p:nvSpPr>
          <p:cNvPr id="13" name="文本框 12"/>
          <p:cNvSpPr txBox="1"/>
          <p:nvPr/>
        </p:nvSpPr>
        <p:spPr>
          <a:xfrm>
            <a:off x="2575568" y="3284270"/>
            <a:ext cx="7040872" cy="523220"/>
          </a:xfrm>
          <a:prstGeom prst="rect">
            <a:avLst/>
          </a:prstGeom>
          <a:noFill/>
        </p:spPr>
        <p:txBody>
          <a:bodyPr wrap="square" rtlCol="0">
            <a:spAutoFit/>
          </a:bodyPr>
          <a:lstStyle/>
          <a:p>
            <a:pPr algn="ctr"/>
            <a:r>
              <a:rPr lang="en-US" altLang="zh-CN" sz="1400" dirty="0">
                <a:solidFill>
                  <a:schemeClr val="bg1">
                    <a:lumMod val="65000"/>
                  </a:schemeClr>
                </a:solidFill>
                <a:latin typeface="Bradley Hand ITC" pitchFamily="66" charset="0"/>
                <a:ea typeface="书体坊安景臣钢笔行书" pitchFamily="2" charset="-122"/>
              </a:rPr>
              <a:t>The user can demonstrate on a projector or computer, or print the presentation and make it into a film to be used in a wider field</a:t>
            </a:r>
          </a:p>
        </p:txBody>
      </p:sp>
      <p:grpSp>
        <p:nvGrpSpPr>
          <p:cNvPr id="23" name="组合 22"/>
          <p:cNvGrpSpPr/>
          <p:nvPr/>
        </p:nvGrpSpPr>
        <p:grpSpPr>
          <a:xfrm>
            <a:off x="3683000" y="4240918"/>
            <a:ext cx="1447800" cy="345133"/>
            <a:chOff x="3683000" y="4240918"/>
            <a:chExt cx="1447800" cy="345133"/>
          </a:xfrm>
        </p:grpSpPr>
        <p:sp>
          <p:nvSpPr>
            <p:cNvPr id="24" name="矩形: 圆角 23"/>
            <p:cNvSpPr/>
            <p:nvPr/>
          </p:nvSpPr>
          <p:spPr>
            <a:xfrm>
              <a:off x="3683000" y="4243151"/>
              <a:ext cx="1447800" cy="342900"/>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39041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工作总结</a:t>
              </a:r>
            </a:p>
          </p:txBody>
        </p:sp>
      </p:grpSp>
      <p:grpSp>
        <p:nvGrpSpPr>
          <p:cNvPr id="26" name="组合 25"/>
          <p:cNvGrpSpPr/>
          <p:nvPr/>
        </p:nvGrpSpPr>
        <p:grpSpPr>
          <a:xfrm>
            <a:off x="5372100" y="4240918"/>
            <a:ext cx="1447800" cy="345133"/>
            <a:chOff x="5372100" y="4240918"/>
            <a:chExt cx="1447800" cy="345133"/>
          </a:xfrm>
        </p:grpSpPr>
        <p:sp>
          <p:nvSpPr>
            <p:cNvPr id="27" name="矩形: 圆角 26"/>
            <p:cNvSpPr/>
            <p:nvPr/>
          </p:nvSpPr>
          <p:spPr>
            <a:xfrm>
              <a:off x="5372100" y="4243151"/>
              <a:ext cx="1447800" cy="342900"/>
            </a:xfrm>
            <a:prstGeom prst="roundRect">
              <a:avLst>
                <a:gd name="adj" fmla="val 50000"/>
              </a:avLst>
            </a:prstGeom>
            <a:solidFill>
              <a:schemeClr val="accent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55932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论文答辩</a:t>
              </a:r>
            </a:p>
          </p:txBody>
        </p:sp>
      </p:grpSp>
      <p:grpSp>
        <p:nvGrpSpPr>
          <p:cNvPr id="29" name="组合 28"/>
          <p:cNvGrpSpPr/>
          <p:nvPr/>
        </p:nvGrpSpPr>
        <p:grpSpPr>
          <a:xfrm>
            <a:off x="7061200" y="4240918"/>
            <a:ext cx="1447800" cy="345133"/>
            <a:chOff x="7061200" y="4240918"/>
            <a:chExt cx="1447800" cy="345133"/>
          </a:xfrm>
        </p:grpSpPr>
        <p:sp>
          <p:nvSpPr>
            <p:cNvPr id="30" name="矩形: 圆角 29"/>
            <p:cNvSpPr/>
            <p:nvPr/>
          </p:nvSpPr>
          <p:spPr>
            <a:xfrm>
              <a:off x="7061200" y="4243151"/>
              <a:ext cx="1447800" cy="342900"/>
            </a:xfrm>
            <a:prstGeom prst="roundRect">
              <a:avLst>
                <a:gd name="adj" fmla="val 50000"/>
              </a:avLst>
            </a:prstGeom>
            <a:solidFill>
              <a:schemeClr val="accent3"/>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7282398" y="4240918"/>
              <a:ext cx="1005403" cy="338554"/>
            </a:xfrm>
            <a:prstGeom prst="rect">
              <a:avLst/>
            </a:prstGeom>
            <a:noFill/>
            <a:ln>
              <a:noFill/>
            </a:ln>
          </p:spPr>
          <p:txBody>
            <a:bodyPr wrap="none" rtlCol="0">
              <a:spAutoFit/>
              <a:scene3d>
                <a:camera prst="orthographicFront"/>
                <a:lightRig rig="threePt" dir="t"/>
              </a:scene3d>
              <a:sp3d contourW="12700"/>
            </a:bodyPr>
            <a:lstStyle/>
            <a:p>
              <a:pPr algn="ctr"/>
              <a:r>
                <a:rPr lang="zh-CN" altLang="en-US" sz="1600" dirty="0">
                  <a:solidFill>
                    <a:schemeClr val="bg1"/>
                  </a:solidFill>
                  <a:latin typeface="时尚中黑简体" panose="01010104010101010101" pitchFamily="2" charset="-122"/>
                  <a:ea typeface="时尚中黑简体" panose="01010104010101010101" pitchFamily="2" charset="-122"/>
                </a:rPr>
                <a:t>说课教育</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250"/>
                                        <p:tgtEl>
                                          <p:spTgt spid="13"/>
                                        </p:tgtEl>
                                      </p:cBhvr>
                                    </p:animEffect>
                                  </p:childTnLst>
                                </p:cTn>
                              </p:par>
                            </p:childTnLst>
                          </p:cTn>
                        </p:par>
                        <p:par>
                          <p:cTn id="15" fill="hold">
                            <p:stCondLst>
                              <p:cond delay="3474"/>
                            </p:stCondLst>
                            <p:childTnLst>
                              <p:par>
                                <p:cTn id="16" presetID="5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Scale>
                                      <p:cBhvr>
                                        <p:cTn id="1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3"/>
                                        </p:tgtEl>
                                        <p:attrNameLst>
                                          <p:attrName>ppt_x</p:attrName>
                                          <p:attrName>ppt_y</p:attrName>
                                        </p:attrNameLst>
                                      </p:cBhvr>
                                    </p:animMotion>
                                    <p:animEffect transition="in" filter="fade">
                                      <p:cBhvr>
                                        <p:cTn id="20" dur="1000"/>
                                        <p:tgtEl>
                                          <p:spTgt spid="23"/>
                                        </p:tgtEl>
                                      </p:cBhvr>
                                    </p:animEffect>
                                  </p:childTnLst>
                                </p:cTn>
                              </p:par>
                              <p:par>
                                <p:cTn id="21" presetID="52" presetClass="entr" presetSubtype="0" fill="hold" nodeType="withEffect">
                                  <p:stCondLst>
                                    <p:cond delay="250"/>
                                  </p:stCondLst>
                                  <p:childTnLst>
                                    <p:set>
                                      <p:cBhvr>
                                        <p:cTn id="22" dur="1" fill="hold">
                                          <p:stCondLst>
                                            <p:cond delay="0"/>
                                          </p:stCondLst>
                                        </p:cTn>
                                        <p:tgtEl>
                                          <p:spTgt spid="26"/>
                                        </p:tgtEl>
                                        <p:attrNameLst>
                                          <p:attrName>style.visibility</p:attrName>
                                        </p:attrNameLst>
                                      </p:cBhvr>
                                      <p:to>
                                        <p:strVal val="visible"/>
                                      </p:to>
                                    </p:set>
                                    <p:animScale>
                                      <p:cBhvr>
                                        <p:cTn id="2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6"/>
                                        </p:tgtEl>
                                        <p:attrNameLst>
                                          <p:attrName>ppt_x</p:attrName>
                                          <p:attrName>ppt_y</p:attrName>
                                        </p:attrNameLst>
                                      </p:cBhvr>
                                    </p:animMotion>
                                    <p:animEffect transition="in" filter="fade">
                                      <p:cBhvr>
                                        <p:cTn id="25" dur="1000"/>
                                        <p:tgtEl>
                                          <p:spTgt spid="26"/>
                                        </p:tgtEl>
                                      </p:cBhvr>
                                    </p:animEffect>
                                  </p:childTnLst>
                                </p:cTn>
                              </p:par>
                              <p:par>
                                <p:cTn id="26" presetID="52" presetClass="entr" presetSubtype="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Scale>
                                      <p:cBhvr>
                                        <p:cTn id="28"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9"/>
                                        </p:tgtEl>
                                        <p:attrNameLst>
                                          <p:attrName>ppt_x</p:attrName>
                                          <p:attrName>ppt_y</p:attrName>
                                        </p:attrNameLst>
                                      </p:cBhvr>
                                    </p:animMotion>
                                    <p:animEffect transition="in" filter="fade">
                                      <p:cBhvr>
                                        <p:cTn id="3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5648611" y="1823594"/>
            <a:ext cx="896238" cy="896238"/>
            <a:chOff x="2664933" y="3017394"/>
            <a:chExt cx="896238" cy="896238"/>
          </a:xfrm>
        </p:grpSpPr>
        <p:sp>
          <p:nvSpPr>
            <p:cNvPr id="144" name="椭圆 143"/>
            <p:cNvSpPr/>
            <p:nvPr/>
          </p:nvSpPr>
          <p:spPr>
            <a:xfrm>
              <a:off x="2664933" y="3017394"/>
              <a:ext cx="896238" cy="89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5" name="椭圆 8"/>
            <p:cNvSpPr/>
            <p:nvPr/>
          </p:nvSpPr>
          <p:spPr>
            <a:xfrm>
              <a:off x="2904074" y="3257516"/>
              <a:ext cx="417956" cy="415993"/>
            </a:xfrm>
            <a:custGeom>
              <a:avLst/>
              <a:gdLst>
                <a:gd name="connsiteX0" fmla="*/ 163513 w 338138"/>
                <a:gd name="connsiteY0" fmla="*/ 155575 h 336550"/>
                <a:gd name="connsiteX1" fmla="*/ 161926 w 338138"/>
                <a:gd name="connsiteY1" fmla="*/ 161925 h 336550"/>
                <a:gd name="connsiteX2" fmla="*/ 157163 w 338138"/>
                <a:gd name="connsiteY2" fmla="*/ 163513 h 336550"/>
                <a:gd name="connsiteX3" fmla="*/ 158751 w 338138"/>
                <a:gd name="connsiteY3" fmla="*/ 168275 h 336550"/>
                <a:gd name="connsiteX4" fmla="*/ 157163 w 338138"/>
                <a:gd name="connsiteY4" fmla="*/ 173038 h 336550"/>
                <a:gd name="connsiteX5" fmla="*/ 161926 w 338138"/>
                <a:gd name="connsiteY5" fmla="*/ 174625 h 336550"/>
                <a:gd name="connsiteX6" fmla="*/ 163513 w 338138"/>
                <a:gd name="connsiteY6" fmla="*/ 179388 h 336550"/>
                <a:gd name="connsiteX7" fmla="*/ 169864 w 338138"/>
                <a:gd name="connsiteY7" fmla="*/ 179388 h 336550"/>
                <a:gd name="connsiteX8" fmla="*/ 174626 w 338138"/>
                <a:gd name="connsiteY8" fmla="*/ 180975 h 336550"/>
                <a:gd name="connsiteX9" fmla="*/ 177801 w 338138"/>
                <a:gd name="connsiteY9" fmla="*/ 174625 h 336550"/>
                <a:gd name="connsiteX10" fmla="*/ 180976 w 338138"/>
                <a:gd name="connsiteY10" fmla="*/ 173038 h 336550"/>
                <a:gd name="connsiteX11" fmla="*/ 179389 w 338138"/>
                <a:gd name="connsiteY11" fmla="*/ 168275 h 336550"/>
                <a:gd name="connsiteX12" fmla="*/ 180976 w 338138"/>
                <a:gd name="connsiteY12" fmla="*/ 163513 h 336550"/>
                <a:gd name="connsiteX13" fmla="*/ 177801 w 338138"/>
                <a:gd name="connsiteY13" fmla="*/ 161925 h 336550"/>
                <a:gd name="connsiteX14" fmla="*/ 174626 w 338138"/>
                <a:gd name="connsiteY14" fmla="*/ 157163 h 336550"/>
                <a:gd name="connsiteX15" fmla="*/ 171451 w 338138"/>
                <a:gd name="connsiteY15" fmla="*/ 157163 h 336550"/>
                <a:gd name="connsiteX16" fmla="*/ 170390 w 338138"/>
                <a:gd name="connsiteY16" fmla="*/ 0 h 336550"/>
                <a:gd name="connsiteX17" fmla="*/ 210016 w 338138"/>
                <a:gd name="connsiteY17" fmla="*/ 70991 h 336550"/>
                <a:gd name="connsiteX18" fmla="*/ 289267 w 338138"/>
                <a:gd name="connsiteY18" fmla="*/ 49957 h 336550"/>
                <a:gd name="connsiteX19" fmla="*/ 268133 w 338138"/>
                <a:gd name="connsiteY19" fmla="*/ 127521 h 336550"/>
                <a:gd name="connsiteX20" fmla="*/ 338138 w 338138"/>
                <a:gd name="connsiteY20" fmla="*/ 168275 h 336550"/>
                <a:gd name="connsiteX21" fmla="*/ 268133 w 338138"/>
                <a:gd name="connsiteY21" fmla="*/ 207715 h 336550"/>
                <a:gd name="connsiteX22" fmla="*/ 289267 w 338138"/>
                <a:gd name="connsiteY22" fmla="*/ 286594 h 336550"/>
                <a:gd name="connsiteX23" fmla="*/ 208695 w 338138"/>
                <a:gd name="connsiteY23" fmla="*/ 265559 h 336550"/>
                <a:gd name="connsiteX24" fmla="*/ 169069 w 338138"/>
                <a:gd name="connsiteY24" fmla="*/ 336550 h 336550"/>
                <a:gd name="connsiteX25" fmla="*/ 128122 w 338138"/>
                <a:gd name="connsiteY25" fmla="*/ 265559 h 336550"/>
                <a:gd name="connsiteX26" fmla="*/ 48871 w 338138"/>
                <a:gd name="connsiteY26" fmla="*/ 286594 h 336550"/>
                <a:gd name="connsiteX27" fmla="*/ 70005 w 338138"/>
                <a:gd name="connsiteY27" fmla="*/ 209029 h 336550"/>
                <a:gd name="connsiteX28" fmla="*/ 0 w 338138"/>
                <a:gd name="connsiteY28" fmla="*/ 169590 h 336550"/>
                <a:gd name="connsiteX29" fmla="*/ 70005 w 338138"/>
                <a:gd name="connsiteY29" fmla="*/ 128835 h 336550"/>
                <a:gd name="connsiteX30" fmla="*/ 48871 w 338138"/>
                <a:gd name="connsiteY30" fmla="*/ 49957 h 336550"/>
                <a:gd name="connsiteX31" fmla="*/ 129443 w 338138"/>
                <a:gd name="connsiteY31" fmla="*/ 70991 h 336550"/>
                <a:gd name="connsiteX32" fmla="*/ 170390 w 338138"/>
                <a:gd name="connsiteY3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8138" h="336550">
                  <a:moveTo>
                    <a:pt x="163513" y="155575"/>
                  </a:moveTo>
                  <a:lnTo>
                    <a:pt x="161926" y="161925"/>
                  </a:lnTo>
                  <a:lnTo>
                    <a:pt x="157163" y="163513"/>
                  </a:lnTo>
                  <a:lnTo>
                    <a:pt x="158751" y="168275"/>
                  </a:lnTo>
                  <a:lnTo>
                    <a:pt x="157163" y="173038"/>
                  </a:lnTo>
                  <a:lnTo>
                    <a:pt x="161926" y="174625"/>
                  </a:lnTo>
                  <a:lnTo>
                    <a:pt x="163513" y="179388"/>
                  </a:lnTo>
                  <a:lnTo>
                    <a:pt x="169864" y="179388"/>
                  </a:lnTo>
                  <a:lnTo>
                    <a:pt x="174626" y="180975"/>
                  </a:lnTo>
                  <a:lnTo>
                    <a:pt x="177801" y="174625"/>
                  </a:lnTo>
                  <a:lnTo>
                    <a:pt x="180976" y="173038"/>
                  </a:lnTo>
                  <a:lnTo>
                    <a:pt x="179389" y="168275"/>
                  </a:lnTo>
                  <a:lnTo>
                    <a:pt x="180976" y="163513"/>
                  </a:lnTo>
                  <a:lnTo>
                    <a:pt x="177801" y="161925"/>
                  </a:lnTo>
                  <a:lnTo>
                    <a:pt x="174626" y="157163"/>
                  </a:lnTo>
                  <a:lnTo>
                    <a:pt x="171451" y="157163"/>
                  </a:lnTo>
                  <a:close/>
                  <a:moveTo>
                    <a:pt x="170390" y="0"/>
                  </a:moveTo>
                  <a:cubicBezTo>
                    <a:pt x="187561" y="0"/>
                    <a:pt x="202091" y="28922"/>
                    <a:pt x="210016" y="70991"/>
                  </a:cubicBezTo>
                  <a:cubicBezTo>
                    <a:pt x="245679" y="47327"/>
                    <a:pt x="277379" y="38125"/>
                    <a:pt x="289267" y="49957"/>
                  </a:cubicBezTo>
                  <a:cubicBezTo>
                    <a:pt x="301154" y="61788"/>
                    <a:pt x="291908" y="92025"/>
                    <a:pt x="268133" y="127521"/>
                  </a:cubicBezTo>
                  <a:cubicBezTo>
                    <a:pt x="310400" y="135409"/>
                    <a:pt x="338138" y="149870"/>
                    <a:pt x="338138" y="168275"/>
                  </a:cubicBezTo>
                  <a:cubicBezTo>
                    <a:pt x="338138" y="185366"/>
                    <a:pt x="309079" y="199827"/>
                    <a:pt x="268133" y="207715"/>
                  </a:cubicBezTo>
                  <a:cubicBezTo>
                    <a:pt x="291908" y="243210"/>
                    <a:pt x="301154" y="274762"/>
                    <a:pt x="289267" y="286594"/>
                  </a:cubicBezTo>
                  <a:cubicBezTo>
                    <a:pt x="276058" y="299740"/>
                    <a:pt x="245679" y="289223"/>
                    <a:pt x="208695" y="265559"/>
                  </a:cubicBezTo>
                  <a:cubicBezTo>
                    <a:pt x="200770" y="307628"/>
                    <a:pt x="186240" y="336550"/>
                    <a:pt x="169069" y="336550"/>
                  </a:cubicBezTo>
                  <a:cubicBezTo>
                    <a:pt x="150577" y="336550"/>
                    <a:pt x="136047" y="307628"/>
                    <a:pt x="128122" y="265559"/>
                  </a:cubicBezTo>
                  <a:cubicBezTo>
                    <a:pt x="92459" y="289223"/>
                    <a:pt x="60759" y="298425"/>
                    <a:pt x="48871" y="286594"/>
                  </a:cubicBezTo>
                  <a:cubicBezTo>
                    <a:pt x="36984" y="274762"/>
                    <a:pt x="46230" y="244525"/>
                    <a:pt x="70005" y="209029"/>
                  </a:cubicBezTo>
                  <a:cubicBezTo>
                    <a:pt x="27738" y="201141"/>
                    <a:pt x="0" y="186680"/>
                    <a:pt x="0" y="169590"/>
                  </a:cubicBezTo>
                  <a:cubicBezTo>
                    <a:pt x="0" y="151184"/>
                    <a:pt x="29058" y="136723"/>
                    <a:pt x="70005" y="128835"/>
                  </a:cubicBezTo>
                  <a:cubicBezTo>
                    <a:pt x="46230" y="93340"/>
                    <a:pt x="36984" y="61788"/>
                    <a:pt x="48871" y="49957"/>
                  </a:cubicBezTo>
                  <a:cubicBezTo>
                    <a:pt x="62080" y="36810"/>
                    <a:pt x="92459" y="47327"/>
                    <a:pt x="129443" y="70991"/>
                  </a:cubicBezTo>
                  <a:cubicBezTo>
                    <a:pt x="137368" y="28922"/>
                    <a:pt x="151898" y="0"/>
                    <a:pt x="170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4" name="文本框 23"/>
          <p:cNvSpPr txBox="1"/>
          <p:nvPr/>
        </p:nvSpPr>
        <p:spPr>
          <a:xfrm>
            <a:off x="5821675" y="2880525"/>
            <a:ext cx="553998" cy="2304477"/>
          </a:xfrm>
          <a:prstGeom prst="rect">
            <a:avLst/>
          </a:prstGeom>
          <a:noFill/>
        </p:spPr>
        <p:txBody>
          <a:bodyPr vert="eaVert"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86877"/>
                </a:solidFill>
                <a:effectLst/>
                <a:uLnTx/>
                <a:uFillTx/>
                <a:latin typeface="时尚中黑简体" panose="01010104010101010101" pitchFamily="2" charset="-122"/>
                <a:ea typeface="时尚中黑简体" panose="01010104010101010101" pitchFamily="2" charset="-122"/>
                <a:cs typeface="+mn-cs"/>
              </a:rPr>
              <a:t>标题文字添加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163003" y="2552700"/>
            <a:ext cx="7865994" cy="2257426"/>
            <a:chOff x="1216026" y="2054859"/>
            <a:chExt cx="6711950" cy="1926232"/>
          </a:xfrm>
        </p:grpSpPr>
        <p:sp>
          <p:nvSpPr>
            <p:cNvPr id="2" name="Freeform 9"/>
            <p:cNvSpPr/>
            <p:nvPr/>
          </p:nvSpPr>
          <p:spPr bwMode="auto">
            <a:xfrm>
              <a:off x="2498725" y="3018770"/>
              <a:ext cx="1582738" cy="792406"/>
            </a:xfrm>
            <a:custGeom>
              <a:avLst/>
              <a:gdLst>
                <a:gd name="T0" fmla="*/ 228 w 457"/>
                <a:gd name="T1" fmla="*/ 142 h 229"/>
                <a:gd name="T2" fmla="*/ 87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3" name="Freeform 10"/>
            <p:cNvSpPr/>
            <p:nvPr/>
          </p:nvSpPr>
          <p:spPr bwMode="auto">
            <a:xfrm>
              <a:off x="3779839" y="2226363"/>
              <a:ext cx="1584325" cy="792407"/>
            </a:xfrm>
            <a:custGeom>
              <a:avLst/>
              <a:gdLst>
                <a:gd name="T0" fmla="*/ 229 w 458"/>
                <a:gd name="T1" fmla="*/ 87 h 229"/>
                <a:gd name="T2" fmla="*/ 371 w 458"/>
                <a:gd name="T3" fmla="*/ 229 h 229"/>
                <a:gd name="T4" fmla="*/ 458 w 458"/>
                <a:gd name="T5" fmla="*/ 229 h 229"/>
                <a:gd name="T6" fmla="*/ 229 w 458"/>
                <a:gd name="T7" fmla="*/ 0 h 229"/>
                <a:gd name="T8" fmla="*/ 0 w 458"/>
                <a:gd name="T9" fmla="*/ 229 h 229"/>
                <a:gd name="T10" fmla="*/ 87 w 458"/>
                <a:gd name="T11" fmla="*/ 229 h 229"/>
                <a:gd name="T12" fmla="*/ 229 w 458"/>
                <a:gd name="T13" fmla="*/ 87 h 229"/>
              </a:gdLst>
              <a:ahLst/>
              <a:cxnLst>
                <a:cxn ang="0">
                  <a:pos x="T0" y="T1"/>
                </a:cxn>
                <a:cxn ang="0">
                  <a:pos x="T2" y="T3"/>
                </a:cxn>
                <a:cxn ang="0">
                  <a:pos x="T4" y="T5"/>
                </a:cxn>
                <a:cxn ang="0">
                  <a:pos x="T6" y="T7"/>
                </a:cxn>
                <a:cxn ang="0">
                  <a:pos x="T8" y="T9"/>
                </a:cxn>
                <a:cxn ang="0">
                  <a:pos x="T10" y="T11"/>
                </a:cxn>
                <a:cxn ang="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4" name="Freeform 11"/>
            <p:cNvSpPr/>
            <p:nvPr/>
          </p:nvSpPr>
          <p:spPr bwMode="auto">
            <a:xfrm>
              <a:off x="5062539" y="3018770"/>
              <a:ext cx="1582737" cy="792406"/>
            </a:xfrm>
            <a:custGeom>
              <a:avLst/>
              <a:gdLst>
                <a:gd name="T0" fmla="*/ 228 w 457"/>
                <a:gd name="T1" fmla="*/ 142 h 229"/>
                <a:gd name="T2" fmla="*/ 86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5" name="Freeform 12"/>
            <p:cNvSpPr/>
            <p:nvPr/>
          </p:nvSpPr>
          <p:spPr bwMode="auto">
            <a:xfrm>
              <a:off x="1216026" y="2226362"/>
              <a:ext cx="1584325" cy="941679"/>
            </a:xfrm>
            <a:custGeom>
              <a:avLst/>
              <a:gdLst>
                <a:gd name="T0" fmla="*/ 229 w 458"/>
                <a:gd name="T1" fmla="*/ 0 h 272"/>
                <a:gd name="T2" fmla="*/ 0 w 458"/>
                <a:gd name="T3" fmla="*/ 229 h 272"/>
                <a:gd name="T4" fmla="*/ 44 w 458"/>
                <a:gd name="T5" fmla="*/ 272 h 272"/>
                <a:gd name="T6" fmla="*/ 87 w 458"/>
                <a:gd name="T7" fmla="*/ 229 h 272"/>
                <a:gd name="T8" fmla="*/ 229 w 458"/>
                <a:gd name="T9" fmla="*/ 87 h 272"/>
                <a:gd name="T10" fmla="*/ 371 w 458"/>
                <a:gd name="T11" fmla="*/ 229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6" name="Freeform 13"/>
            <p:cNvSpPr/>
            <p:nvPr/>
          </p:nvSpPr>
          <p:spPr bwMode="auto">
            <a:xfrm>
              <a:off x="6343651" y="2226362"/>
              <a:ext cx="1584325" cy="941679"/>
            </a:xfrm>
            <a:custGeom>
              <a:avLst/>
              <a:gdLst>
                <a:gd name="T0" fmla="*/ 229 w 458"/>
                <a:gd name="T1" fmla="*/ 0 h 272"/>
                <a:gd name="T2" fmla="*/ 0 w 458"/>
                <a:gd name="T3" fmla="*/ 229 h 272"/>
                <a:gd name="T4" fmla="*/ 87 w 458"/>
                <a:gd name="T5" fmla="*/ 229 h 272"/>
                <a:gd name="T6" fmla="*/ 229 w 458"/>
                <a:gd name="T7" fmla="*/ 87 h 272"/>
                <a:gd name="T8" fmla="*/ 371 w 458"/>
                <a:gd name="T9" fmla="*/ 229 h 272"/>
                <a:gd name="T10" fmla="*/ 414 w 458"/>
                <a:gd name="T11" fmla="*/ 272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nvGrpSpPr>
            <p:cNvPr id="7" name="Group 14"/>
            <p:cNvGrpSpPr/>
            <p:nvPr/>
          </p:nvGrpSpPr>
          <p:grpSpPr bwMode="auto">
            <a:xfrm>
              <a:off x="1862138" y="2831386"/>
              <a:ext cx="292100" cy="374766"/>
              <a:chOff x="0" y="0"/>
              <a:chExt cx="184" cy="236"/>
            </a:xfrm>
            <a:solidFill>
              <a:srgbClr val="B386BA"/>
            </a:solidFill>
          </p:grpSpPr>
          <p:sp>
            <p:nvSpPr>
              <p:cNvPr id="8" name="Freeform 15"/>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9" name="Freeform 16"/>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10" name="Freeform 17"/>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11" name="Freeform 18"/>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12" name="Freeform 19"/>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grpSp>
          <p:nvGrpSpPr>
            <p:cNvPr id="13" name="Group 20"/>
            <p:cNvGrpSpPr/>
            <p:nvPr/>
          </p:nvGrpSpPr>
          <p:grpSpPr bwMode="auto">
            <a:xfrm>
              <a:off x="5668964" y="2831386"/>
              <a:ext cx="369887" cy="374766"/>
              <a:chOff x="0" y="0"/>
              <a:chExt cx="233" cy="236"/>
            </a:xfrm>
            <a:solidFill>
              <a:srgbClr val="9EBBE2"/>
            </a:solidFill>
          </p:grpSpPr>
          <p:sp>
            <p:nvSpPr>
              <p:cNvPr id="14" name="Freeform 21"/>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15" name="Freeform 22"/>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grpSp>
          <p:nvGrpSpPr>
            <p:cNvPr id="16" name="Group 23"/>
            <p:cNvGrpSpPr/>
            <p:nvPr/>
          </p:nvGrpSpPr>
          <p:grpSpPr bwMode="auto">
            <a:xfrm>
              <a:off x="4387850" y="2831386"/>
              <a:ext cx="368300" cy="374766"/>
              <a:chOff x="0" y="0"/>
              <a:chExt cx="232" cy="236"/>
            </a:xfrm>
            <a:solidFill>
              <a:srgbClr val="A8D2C7"/>
            </a:solidFill>
          </p:grpSpPr>
          <p:sp>
            <p:nvSpPr>
              <p:cNvPr id="17" name="Freeform 24"/>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18" name="Freeform 25"/>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grpSp>
          <p:nvGrpSpPr>
            <p:cNvPr id="19" name="Group 26"/>
            <p:cNvGrpSpPr/>
            <p:nvPr/>
          </p:nvGrpSpPr>
          <p:grpSpPr bwMode="auto">
            <a:xfrm>
              <a:off x="3119438" y="2859970"/>
              <a:ext cx="373062" cy="317598"/>
              <a:chOff x="0" y="0"/>
              <a:chExt cx="235" cy="200"/>
            </a:xfrm>
            <a:solidFill>
              <a:srgbClr val="EF93A4"/>
            </a:solidFill>
          </p:grpSpPr>
          <p:sp>
            <p:nvSpPr>
              <p:cNvPr id="20" name="Freeform 27"/>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1" name="Freeform 28"/>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grpSp>
          <p:nvGrpSpPr>
            <p:cNvPr id="22" name="Group 29"/>
            <p:cNvGrpSpPr/>
            <p:nvPr/>
          </p:nvGrpSpPr>
          <p:grpSpPr bwMode="auto">
            <a:xfrm>
              <a:off x="6953251" y="2836150"/>
              <a:ext cx="366713" cy="365238"/>
              <a:chOff x="0" y="0"/>
              <a:chExt cx="231" cy="230"/>
            </a:xfrm>
            <a:solidFill>
              <a:srgbClr val="AB7D89"/>
            </a:solidFill>
          </p:grpSpPr>
          <p:sp>
            <p:nvSpPr>
              <p:cNvPr id="23" name="Freeform 30"/>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4" name="Freeform 31"/>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sp>
          <p:nvSpPr>
            <p:cNvPr id="25" name="Line 32"/>
            <p:cNvSpPr>
              <a:spLocks noChangeShapeType="1"/>
            </p:cNvSpPr>
            <p:nvPr/>
          </p:nvSpPr>
          <p:spPr bwMode="auto">
            <a:xfrm>
              <a:off x="2008188" y="3306195"/>
              <a:ext cx="0" cy="674896"/>
            </a:xfrm>
            <a:prstGeom prst="line">
              <a:avLst/>
            </a:prstGeom>
            <a:noFill/>
            <a:ln w="6350" cmpd="sng">
              <a:solidFill>
                <a:schemeClr val="bg1">
                  <a:lumMod val="75000"/>
                </a:schemeClr>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6" name="Line 33"/>
            <p:cNvSpPr>
              <a:spLocks noChangeShapeType="1"/>
            </p:cNvSpPr>
            <p:nvPr/>
          </p:nvSpPr>
          <p:spPr bwMode="auto">
            <a:xfrm>
              <a:off x="4572000" y="3306195"/>
              <a:ext cx="0" cy="674896"/>
            </a:xfrm>
            <a:prstGeom prst="line">
              <a:avLst/>
            </a:prstGeom>
            <a:noFill/>
            <a:ln w="6350" cmpd="sng">
              <a:solidFill>
                <a:schemeClr val="bg1">
                  <a:lumMod val="75000"/>
                </a:schemeClr>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7" name="Line 34"/>
            <p:cNvSpPr>
              <a:spLocks noChangeShapeType="1"/>
            </p:cNvSpPr>
            <p:nvPr/>
          </p:nvSpPr>
          <p:spPr bwMode="auto">
            <a:xfrm>
              <a:off x="7135813" y="3306195"/>
              <a:ext cx="0" cy="674896"/>
            </a:xfrm>
            <a:prstGeom prst="line">
              <a:avLst/>
            </a:prstGeom>
            <a:noFill/>
            <a:ln w="6350" cmpd="sng">
              <a:solidFill>
                <a:schemeClr val="bg1">
                  <a:lumMod val="75000"/>
                </a:schemeClr>
              </a:solidFill>
              <a:prstDash val="dash"/>
              <a:round/>
              <a:tailEnd type="oval" w="sm" len="sm"/>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8" name="Line 35"/>
            <p:cNvSpPr>
              <a:spLocks noChangeShapeType="1"/>
            </p:cNvSpPr>
            <p:nvPr/>
          </p:nvSpPr>
          <p:spPr bwMode="auto">
            <a:xfrm>
              <a:off x="3305175" y="2054859"/>
              <a:ext cx="0" cy="674896"/>
            </a:xfrm>
            <a:prstGeom prst="line">
              <a:avLst/>
            </a:prstGeom>
            <a:noFill/>
            <a:ln w="6350" cmpd="sng">
              <a:solidFill>
                <a:schemeClr val="bg1">
                  <a:lumMod val="75000"/>
                </a:schemeClr>
              </a:solidFill>
              <a:prstDash val="dash"/>
              <a:round/>
              <a:headEnd type="oval" w="sm" len="sm"/>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sp>
          <p:nvSpPr>
            <p:cNvPr id="29" name="Line 36"/>
            <p:cNvSpPr>
              <a:spLocks noChangeShapeType="1"/>
            </p:cNvSpPr>
            <p:nvPr/>
          </p:nvSpPr>
          <p:spPr bwMode="auto">
            <a:xfrm>
              <a:off x="5851525" y="2054859"/>
              <a:ext cx="0" cy="674896"/>
            </a:xfrm>
            <a:prstGeom prst="line">
              <a:avLst/>
            </a:prstGeom>
            <a:noFill/>
            <a:ln w="6350" cmpd="sng">
              <a:solidFill>
                <a:schemeClr val="bg1">
                  <a:lumMod val="75000"/>
                </a:schemeClr>
              </a:solidFill>
              <a:prstDash val="dash"/>
              <a:round/>
              <a:headEnd type="oval" w="sm" len="sm"/>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itchFamily="2" charset="-122"/>
              </a:endParaRPr>
            </a:p>
          </p:txBody>
        </p:sp>
      </p:grpSp>
      <p:sp>
        <p:nvSpPr>
          <p:cNvPr id="31" name="文本框 30"/>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2" name="文本框 31"/>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33" name="组合 32"/>
          <p:cNvGrpSpPr/>
          <p:nvPr/>
        </p:nvGrpSpPr>
        <p:grpSpPr>
          <a:xfrm>
            <a:off x="1864224" y="4772905"/>
            <a:ext cx="2454288" cy="833851"/>
            <a:chOff x="5907995" y="1728950"/>
            <a:chExt cx="2454288" cy="833851"/>
          </a:xfrm>
        </p:grpSpPr>
        <p:sp>
          <p:nvSpPr>
            <p:cNvPr id="34" name="矩形 33"/>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35" name="矩形 34"/>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6" name="组合 35"/>
          <p:cNvGrpSpPr/>
          <p:nvPr/>
        </p:nvGrpSpPr>
        <p:grpSpPr>
          <a:xfrm>
            <a:off x="4868856" y="4772905"/>
            <a:ext cx="2454288" cy="833851"/>
            <a:chOff x="5907995" y="1728950"/>
            <a:chExt cx="2454288" cy="833851"/>
          </a:xfrm>
        </p:grpSpPr>
        <p:sp>
          <p:nvSpPr>
            <p:cNvPr id="37" name="矩形 36"/>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38" name="矩形 37"/>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39" name="组合 38"/>
          <p:cNvGrpSpPr/>
          <p:nvPr/>
        </p:nvGrpSpPr>
        <p:grpSpPr>
          <a:xfrm>
            <a:off x="3384214" y="1733741"/>
            <a:ext cx="2454288" cy="833851"/>
            <a:chOff x="5907995" y="1728950"/>
            <a:chExt cx="2454288" cy="833851"/>
          </a:xfrm>
        </p:grpSpPr>
        <p:sp>
          <p:nvSpPr>
            <p:cNvPr id="40" name="矩形 39"/>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41" name="矩形 40"/>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2" name="组合 41"/>
          <p:cNvGrpSpPr/>
          <p:nvPr/>
        </p:nvGrpSpPr>
        <p:grpSpPr>
          <a:xfrm>
            <a:off x="6376736" y="1733741"/>
            <a:ext cx="2454288" cy="833851"/>
            <a:chOff x="5907995" y="1728950"/>
            <a:chExt cx="2454288" cy="833851"/>
          </a:xfrm>
        </p:grpSpPr>
        <p:sp>
          <p:nvSpPr>
            <p:cNvPr id="43" name="矩形 42"/>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44" name="矩形 43"/>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45" name="组合 44"/>
          <p:cNvGrpSpPr/>
          <p:nvPr/>
        </p:nvGrpSpPr>
        <p:grpSpPr>
          <a:xfrm>
            <a:off x="7873818" y="4772905"/>
            <a:ext cx="2454288" cy="833851"/>
            <a:chOff x="5907995" y="1728950"/>
            <a:chExt cx="2454288" cy="833851"/>
          </a:xfrm>
        </p:grpSpPr>
        <p:sp>
          <p:nvSpPr>
            <p:cNvPr id="46" name="矩形 45"/>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47" name="矩形 46"/>
            <p:cNvSpPr/>
            <p:nvPr/>
          </p:nvSpPr>
          <p:spPr>
            <a:xfrm>
              <a:off x="6014152"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500" autoRev="1" fill="hold">
                                          <p:stCondLst>
                                            <p:cond delay="0"/>
                                          </p:stCondLst>
                                        </p:cTn>
                                        <p:tgtEl>
                                          <p:spTgt spid="31"/>
                                        </p:tgtEl>
                                        <p:attrNameLst>
                                          <p:attrName>ppt_w</p:attrName>
                                        </p:attrNameLst>
                                      </p:cBhvr>
                                    </p:anim>
                                    <p:anim by="(#ppt_w*0.50)" calcmode="lin" valueType="num">
                                      <p:cBhvr>
                                        <p:cTn id="8" dur="500" decel="50000" autoRev="1" fill="hold">
                                          <p:stCondLst>
                                            <p:cond delay="0"/>
                                          </p:stCondLst>
                                        </p:cTn>
                                        <p:tgtEl>
                                          <p:spTgt spid="31"/>
                                        </p:tgtEl>
                                        <p:attrNameLst>
                                          <p:attrName>ppt_x</p:attrName>
                                        </p:attrNameLst>
                                      </p:cBhvr>
                                    </p:anim>
                                    <p:anim from="(-#ppt_h/2)" to="(#ppt_y)" calcmode="lin" valueType="num">
                                      <p:cBhvr>
                                        <p:cTn id="9" dur="1000" fill="hold">
                                          <p:stCondLst>
                                            <p:cond delay="0"/>
                                          </p:stCondLst>
                                        </p:cTn>
                                        <p:tgtEl>
                                          <p:spTgt spid="31"/>
                                        </p:tgtEl>
                                        <p:attrNameLst>
                                          <p:attrName>ppt_y</p:attrName>
                                        </p:attrNameLst>
                                      </p:cBhvr>
                                    </p:anim>
                                    <p:animRot by="21600000">
                                      <p:cBhvr>
                                        <p:cTn id="10" dur="1000" fill="hold">
                                          <p:stCondLst>
                                            <p:cond delay="0"/>
                                          </p:stCondLst>
                                        </p:cTn>
                                        <p:tgtEl>
                                          <p:spTgt spid="31"/>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92953" y="1911560"/>
            <a:ext cx="3499873" cy="3539705"/>
            <a:chOff x="6953253" y="1796314"/>
            <a:chExt cx="4398432" cy="4448491"/>
          </a:xfrm>
        </p:grpSpPr>
        <p:sp>
          <p:nvSpPr>
            <p:cNvPr id="18440" name="Freeform 8"/>
            <p:cNvSpPr/>
            <p:nvPr/>
          </p:nvSpPr>
          <p:spPr bwMode="auto">
            <a:xfrm>
              <a:off x="6963833" y="1800550"/>
              <a:ext cx="3270251" cy="1846303"/>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1" name="Freeform 9"/>
            <p:cNvSpPr/>
            <p:nvPr/>
          </p:nvSpPr>
          <p:spPr bwMode="auto">
            <a:xfrm>
              <a:off x="9478433" y="1796314"/>
              <a:ext cx="1862667" cy="3269143"/>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2" name="Freeform 10"/>
            <p:cNvSpPr/>
            <p:nvPr/>
          </p:nvSpPr>
          <p:spPr bwMode="auto">
            <a:xfrm>
              <a:off x="8034868" y="4472609"/>
              <a:ext cx="3316817" cy="1772196"/>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3" name="Freeform 11"/>
            <p:cNvSpPr/>
            <p:nvPr/>
          </p:nvSpPr>
          <p:spPr bwMode="auto">
            <a:xfrm>
              <a:off x="6953253" y="2931199"/>
              <a:ext cx="1782233" cy="3313605"/>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4" name="Oval 12"/>
            <p:cNvSpPr>
              <a:spLocks noChangeArrowheads="1"/>
            </p:cNvSpPr>
            <p:nvPr/>
          </p:nvSpPr>
          <p:spPr bwMode="auto">
            <a:xfrm>
              <a:off x="8377767" y="3299613"/>
              <a:ext cx="1432984" cy="1433425"/>
            </a:xfrm>
            <a:prstGeom prst="ellipse">
              <a:avLst/>
            </a:prstGeom>
            <a:solidFill>
              <a:schemeClr val="bg1">
                <a:lumMod val="85000"/>
              </a:schemeClr>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5" name="Freeform 13"/>
            <p:cNvSpPr>
              <a:spLocks noEditPoints="1"/>
            </p:cNvSpPr>
            <p:nvPr/>
          </p:nvSpPr>
          <p:spPr bwMode="auto">
            <a:xfrm>
              <a:off x="10401300" y="5352263"/>
              <a:ext cx="355600" cy="400175"/>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6" name="Freeform 14"/>
            <p:cNvSpPr/>
            <p:nvPr/>
          </p:nvSpPr>
          <p:spPr bwMode="auto">
            <a:xfrm>
              <a:off x="10464802" y="2273679"/>
              <a:ext cx="359832" cy="389587"/>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7" name="Freeform 15"/>
            <p:cNvSpPr>
              <a:spLocks noEditPoints="1"/>
            </p:cNvSpPr>
            <p:nvPr/>
          </p:nvSpPr>
          <p:spPr bwMode="auto">
            <a:xfrm>
              <a:off x="7501467" y="5316268"/>
              <a:ext cx="408517" cy="404408"/>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pPr defTabSz="1218565"/>
              <a:endParaRPr lang="zh-CN" altLang="en-US" sz="2400">
                <a:solidFill>
                  <a:prstClr val="black"/>
                </a:solidFill>
                <a:latin typeface="Calibri"/>
                <a:ea typeface="宋体" pitchFamily="2" charset="-122"/>
              </a:endParaRPr>
            </a:p>
          </p:txBody>
        </p:sp>
        <p:sp>
          <p:nvSpPr>
            <p:cNvPr id="18448" name="Freeform 16"/>
            <p:cNvSpPr>
              <a:spLocks noEditPoints="1"/>
            </p:cNvSpPr>
            <p:nvPr/>
          </p:nvSpPr>
          <p:spPr bwMode="auto">
            <a:xfrm>
              <a:off x="7552270" y="2269445"/>
              <a:ext cx="302683" cy="400175"/>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pPr defTabSz="1218565"/>
              <a:endParaRPr lang="zh-CN" altLang="en-US" sz="2400">
                <a:solidFill>
                  <a:prstClr val="black"/>
                </a:solidFill>
                <a:latin typeface="Calibri"/>
                <a:ea typeface="宋体" pitchFamily="2" charset="-122"/>
              </a:endParaRPr>
            </a:p>
          </p:txBody>
        </p:sp>
      </p:grpSp>
      <p:sp>
        <p:nvSpPr>
          <p:cNvPr id="31" name="文本框 30"/>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32" name="文本框 31"/>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14" name="组合 13"/>
          <p:cNvGrpSpPr/>
          <p:nvPr/>
        </p:nvGrpSpPr>
        <p:grpSpPr>
          <a:xfrm>
            <a:off x="2023601" y="1911560"/>
            <a:ext cx="3994881" cy="833851"/>
            <a:chOff x="5907994" y="1728950"/>
            <a:chExt cx="3994881" cy="833851"/>
          </a:xfrm>
        </p:grpSpPr>
        <p:sp>
          <p:nvSpPr>
            <p:cNvPr id="15" name="矩形 14"/>
            <p:cNvSpPr/>
            <p:nvPr/>
          </p:nvSpPr>
          <p:spPr>
            <a:xfrm>
              <a:off x="5907994" y="2064203"/>
              <a:ext cx="3994881"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6" name="矩形 1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7" name="组合 16"/>
          <p:cNvGrpSpPr/>
          <p:nvPr/>
        </p:nvGrpSpPr>
        <p:grpSpPr>
          <a:xfrm>
            <a:off x="2023601" y="2816825"/>
            <a:ext cx="3994881" cy="833851"/>
            <a:chOff x="5907994" y="1728950"/>
            <a:chExt cx="3994881" cy="833851"/>
          </a:xfrm>
        </p:grpSpPr>
        <p:sp>
          <p:nvSpPr>
            <p:cNvPr id="18" name="矩形 17"/>
            <p:cNvSpPr/>
            <p:nvPr/>
          </p:nvSpPr>
          <p:spPr>
            <a:xfrm>
              <a:off x="5907994" y="2064203"/>
              <a:ext cx="3994881"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9" name="矩形 1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0" name="组合 19"/>
          <p:cNvGrpSpPr/>
          <p:nvPr/>
        </p:nvGrpSpPr>
        <p:grpSpPr>
          <a:xfrm>
            <a:off x="2023601" y="3722090"/>
            <a:ext cx="3994881" cy="833851"/>
            <a:chOff x="5907994" y="1728950"/>
            <a:chExt cx="3994881" cy="833851"/>
          </a:xfrm>
        </p:grpSpPr>
        <p:sp>
          <p:nvSpPr>
            <p:cNvPr id="21" name="矩形 20"/>
            <p:cNvSpPr/>
            <p:nvPr/>
          </p:nvSpPr>
          <p:spPr>
            <a:xfrm>
              <a:off x="5907994" y="2064203"/>
              <a:ext cx="3994881"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2" name="矩形 2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3" name="组合 22"/>
          <p:cNvGrpSpPr/>
          <p:nvPr/>
        </p:nvGrpSpPr>
        <p:grpSpPr>
          <a:xfrm>
            <a:off x="2023601" y="4627356"/>
            <a:ext cx="3994881" cy="833851"/>
            <a:chOff x="5907994" y="1728950"/>
            <a:chExt cx="3994881" cy="833851"/>
          </a:xfrm>
        </p:grpSpPr>
        <p:sp>
          <p:nvSpPr>
            <p:cNvPr id="24" name="矩形 23"/>
            <p:cNvSpPr/>
            <p:nvPr/>
          </p:nvSpPr>
          <p:spPr>
            <a:xfrm>
              <a:off x="5907994" y="2064203"/>
              <a:ext cx="3994881"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5" name="矩形 24"/>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500" autoRev="1" fill="hold">
                                          <p:stCondLst>
                                            <p:cond delay="0"/>
                                          </p:stCondLst>
                                        </p:cTn>
                                        <p:tgtEl>
                                          <p:spTgt spid="31"/>
                                        </p:tgtEl>
                                        <p:attrNameLst>
                                          <p:attrName>ppt_w</p:attrName>
                                        </p:attrNameLst>
                                      </p:cBhvr>
                                    </p:anim>
                                    <p:anim by="(#ppt_w*0.50)" calcmode="lin" valueType="num">
                                      <p:cBhvr>
                                        <p:cTn id="8" dur="500" decel="50000" autoRev="1" fill="hold">
                                          <p:stCondLst>
                                            <p:cond delay="0"/>
                                          </p:stCondLst>
                                        </p:cTn>
                                        <p:tgtEl>
                                          <p:spTgt spid="31"/>
                                        </p:tgtEl>
                                        <p:attrNameLst>
                                          <p:attrName>ppt_x</p:attrName>
                                        </p:attrNameLst>
                                      </p:cBhvr>
                                    </p:anim>
                                    <p:anim from="(-#ppt_h/2)" to="(#ppt_y)" calcmode="lin" valueType="num">
                                      <p:cBhvr>
                                        <p:cTn id="9" dur="1000" fill="hold">
                                          <p:stCondLst>
                                            <p:cond delay="0"/>
                                          </p:stCondLst>
                                        </p:cTn>
                                        <p:tgtEl>
                                          <p:spTgt spid="31"/>
                                        </p:tgtEl>
                                        <p:attrNameLst>
                                          <p:attrName>ppt_y</p:attrName>
                                        </p:attrNameLst>
                                      </p:cBhvr>
                                    </p:anim>
                                    <p:animRot by="21600000">
                                      <p:cBhvr>
                                        <p:cTn id="10" dur="1000" fill="hold">
                                          <p:stCondLst>
                                            <p:cond delay="0"/>
                                          </p:stCondLst>
                                        </p:cTn>
                                        <p:tgtEl>
                                          <p:spTgt spid="31"/>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798523" y="2184983"/>
            <a:ext cx="4594953" cy="2974389"/>
            <a:chOff x="2946401" y="1895883"/>
            <a:chExt cx="3248026" cy="2102500"/>
          </a:xfrm>
        </p:grpSpPr>
        <p:sp>
          <p:nvSpPr>
            <p:cNvPr id="2" name="Freeform 22"/>
            <p:cNvSpPr/>
            <p:nvPr/>
          </p:nvSpPr>
          <p:spPr bwMode="auto">
            <a:xfrm>
              <a:off x="4570413" y="1895883"/>
              <a:ext cx="1054100" cy="2102499"/>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rgbClr val="9EBB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3" name="Freeform 23"/>
            <p:cNvSpPr/>
            <p:nvPr/>
          </p:nvSpPr>
          <p:spPr bwMode="auto">
            <a:xfrm>
              <a:off x="3519487" y="1895884"/>
              <a:ext cx="2674938" cy="2102499"/>
            </a:xfrm>
            <a:custGeom>
              <a:avLst/>
              <a:gdLst/>
              <a:ahLst/>
              <a:cxnLst/>
              <a:rect l="l" t="t" r="r" b="b"/>
              <a:pathLst>
                <a:path w="2674938" h="2101850">
                  <a:moveTo>
                    <a:pt x="1050925" y="0"/>
                  </a:moveTo>
                  <a:cubicBezTo>
                    <a:pt x="1050925" y="0"/>
                    <a:pt x="1050925" y="0"/>
                    <a:pt x="1050925" y="3175"/>
                  </a:cubicBezTo>
                  <a:cubicBezTo>
                    <a:pt x="1169554" y="3175"/>
                    <a:pt x="1509800" y="3175"/>
                    <a:pt x="2485684" y="3175"/>
                  </a:cubicBezTo>
                  <a:cubicBezTo>
                    <a:pt x="2589774" y="3175"/>
                    <a:pt x="2674938" y="85004"/>
                    <a:pt x="2674938" y="185016"/>
                  </a:cubicBezTo>
                  <a:cubicBezTo>
                    <a:pt x="2674938" y="285029"/>
                    <a:pt x="2589774" y="369888"/>
                    <a:pt x="2485684" y="369888"/>
                  </a:cubicBezTo>
                  <a:cubicBezTo>
                    <a:pt x="2485684" y="369888"/>
                    <a:pt x="2485684" y="369888"/>
                    <a:pt x="1050925" y="369888"/>
                  </a:cubicBezTo>
                  <a:lnTo>
                    <a:pt x="1050925" y="370023"/>
                  </a:lnTo>
                  <a:cubicBezTo>
                    <a:pt x="674293" y="370023"/>
                    <a:pt x="367520" y="673320"/>
                    <a:pt x="367520" y="1052442"/>
                  </a:cubicBezTo>
                  <a:cubicBezTo>
                    <a:pt x="367520" y="1428530"/>
                    <a:pt x="674293" y="1734861"/>
                    <a:pt x="1050925" y="1734861"/>
                  </a:cubicBezTo>
                  <a:cubicBezTo>
                    <a:pt x="1050925" y="1734861"/>
                    <a:pt x="1050925" y="1734861"/>
                    <a:pt x="1050925" y="2101850"/>
                  </a:cubicBezTo>
                  <a:cubicBezTo>
                    <a:pt x="470790" y="2101850"/>
                    <a:pt x="0" y="1631739"/>
                    <a:pt x="0" y="1052442"/>
                  </a:cubicBezTo>
                  <a:cubicBezTo>
                    <a:pt x="0" y="491539"/>
                    <a:pt x="436781" y="34749"/>
                    <a:pt x="987425" y="3205"/>
                  </a:cubicBezTo>
                  <a:lnTo>
                    <a:pt x="987425" y="3175"/>
                  </a:lnTo>
                  <a:close/>
                </a:path>
              </a:pathLst>
            </a:custGeom>
            <a:solidFill>
              <a:srgbClr val="B386BA"/>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4" name="Freeform 24"/>
            <p:cNvSpPr/>
            <p:nvPr/>
          </p:nvSpPr>
          <p:spPr bwMode="auto">
            <a:xfrm>
              <a:off x="3887789" y="2265885"/>
              <a:ext cx="682625" cy="1365671"/>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rgbClr val="EF93A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5" name="Freeform 25"/>
            <p:cNvSpPr/>
            <p:nvPr/>
          </p:nvSpPr>
          <p:spPr bwMode="auto">
            <a:xfrm>
              <a:off x="4570414" y="2272414"/>
              <a:ext cx="682625" cy="1365671"/>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rgbClr val="A8D2C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6" name="Oval 26"/>
            <p:cNvSpPr>
              <a:spLocks noChangeArrowheads="1"/>
            </p:cNvSpPr>
            <p:nvPr/>
          </p:nvSpPr>
          <p:spPr bwMode="auto">
            <a:xfrm>
              <a:off x="4254501" y="2639239"/>
              <a:ext cx="631825" cy="630433"/>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lumMod val="50000"/>
                  </a:prstClr>
                </a:solidFill>
                <a:latin typeface="Calibri"/>
                <a:ea typeface="宋体" pitchFamily="2" charset="-122"/>
              </a:endParaRPr>
            </a:p>
          </p:txBody>
        </p:sp>
        <p:sp>
          <p:nvSpPr>
            <p:cNvPr id="7" name="Freeform 27"/>
            <p:cNvSpPr>
              <a:spLocks noEditPoints="1"/>
            </p:cNvSpPr>
            <p:nvPr/>
          </p:nvSpPr>
          <p:spPr bwMode="auto">
            <a:xfrm>
              <a:off x="4413250" y="2793275"/>
              <a:ext cx="319088" cy="319186"/>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rgbClr val="FFFFFF">
                <a:lumMod val="50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8" name="Freeform 28"/>
            <p:cNvSpPr/>
            <p:nvPr/>
          </p:nvSpPr>
          <p:spPr bwMode="auto">
            <a:xfrm>
              <a:off x="2946401" y="3269672"/>
              <a:ext cx="1668463" cy="368414"/>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A8D2C7"/>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9" name="Freeform 29"/>
            <p:cNvSpPr/>
            <p:nvPr/>
          </p:nvSpPr>
          <p:spPr bwMode="auto">
            <a:xfrm>
              <a:off x="2946401" y="3638086"/>
              <a:ext cx="1668463" cy="360296"/>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9EBBE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10" name="Freeform 31"/>
            <p:cNvSpPr/>
            <p:nvPr/>
          </p:nvSpPr>
          <p:spPr bwMode="auto">
            <a:xfrm>
              <a:off x="4506914" y="2265887"/>
              <a:ext cx="1687513" cy="366826"/>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EF93A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lumMod val="50000"/>
                  </a:prstClr>
                </a:solidFill>
                <a:effectLst/>
                <a:uLnTx/>
                <a:uFillTx/>
                <a:latin typeface="Calibri"/>
                <a:ea typeface="宋体" pitchFamily="2" charset="-122"/>
              </a:endParaRPr>
            </a:p>
          </p:txBody>
        </p:sp>
        <p:sp>
          <p:nvSpPr>
            <p:cNvPr id="11" name="Rectangle 52"/>
            <p:cNvSpPr>
              <a:spLocks noChangeArrowheads="1"/>
            </p:cNvSpPr>
            <p:nvPr/>
          </p:nvSpPr>
          <p:spPr bwMode="auto">
            <a:xfrm>
              <a:off x="3288132" y="3347483"/>
              <a:ext cx="216651" cy="15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600" dirty="0">
                  <a:solidFill>
                    <a:schemeClr val="bg1"/>
                  </a:solidFill>
                  <a:latin typeface="Brush Script MT" pitchFamily="66" charset="0"/>
                  <a:ea typeface="微软雅黑 Light" panose="020B0502040204020203" pitchFamily="34" charset="-122"/>
                </a:rPr>
                <a:t>01</a:t>
              </a:r>
            </a:p>
          </p:txBody>
        </p:sp>
        <p:sp>
          <p:nvSpPr>
            <p:cNvPr id="12" name="Rectangle 53"/>
            <p:cNvSpPr>
              <a:spLocks noChangeArrowheads="1"/>
            </p:cNvSpPr>
            <p:nvPr/>
          </p:nvSpPr>
          <p:spPr bwMode="auto">
            <a:xfrm>
              <a:off x="3288132" y="3714309"/>
              <a:ext cx="216651" cy="15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600" dirty="0">
                  <a:solidFill>
                    <a:schemeClr val="bg1"/>
                  </a:solidFill>
                  <a:latin typeface="Brush Script MT" pitchFamily="66" charset="0"/>
                  <a:ea typeface="微软雅黑 Light" panose="020B0502040204020203" pitchFamily="34" charset="-122"/>
                </a:rPr>
                <a:t>02</a:t>
              </a:r>
            </a:p>
          </p:txBody>
        </p:sp>
        <p:sp>
          <p:nvSpPr>
            <p:cNvPr id="13" name="Rectangle 54"/>
            <p:cNvSpPr>
              <a:spLocks noChangeArrowheads="1"/>
            </p:cNvSpPr>
            <p:nvPr/>
          </p:nvSpPr>
          <p:spPr bwMode="auto">
            <a:xfrm>
              <a:off x="5643980" y="1975460"/>
              <a:ext cx="267641" cy="23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600" dirty="0">
                  <a:solidFill>
                    <a:schemeClr val="bg1"/>
                  </a:solidFill>
                  <a:latin typeface="Brush Script MT" pitchFamily="66" charset="0"/>
                  <a:ea typeface="微软雅黑 Light" panose="020B0502040204020203" pitchFamily="34" charset="-122"/>
                </a:rPr>
                <a:t>03</a:t>
              </a:r>
            </a:p>
          </p:txBody>
        </p:sp>
        <p:sp>
          <p:nvSpPr>
            <p:cNvPr id="14" name="Rectangle 55"/>
            <p:cNvSpPr>
              <a:spLocks noChangeArrowheads="1"/>
            </p:cNvSpPr>
            <p:nvPr/>
          </p:nvSpPr>
          <p:spPr bwMode="auto">
            <a:xfrm>
              <a:off x="5643982" y="2342286"/>
              <a:ext cx="216651" cy="15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600" dirty="0">
                  <a:solidFill>
                    <a:schemeClr val="bg1"/>
                  </a:solidFill>
                  <a:latin typeface="Brush Script MT" pitchFamily="66" charset="0"/>
                  <a:ea typeface="微软雅黑 Light" panose="020B0502040204020203" pitchFamily="34" charset="-122"/>
                </a:rPr>
                <a:t>04</a:t>
              </a:r>
            </a:p>
          </p:txBody>
        </p:sp>
      </p:grpSp>
      <p:sp>
        <p:nvSpPr>
          <p:cNvPr id="16" name="文本框 15"/>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17" name="文本框 16"/>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18" name="组合 17"/>
          <p:cNvGrpSpPr/>
          <p:nvPr/>
        </p:nvGrpSpPr>
        <p:grpSpPr>
          <a:xfrm>
            <a:off x="8612543" y="2297559"/>
            <a:ext cx="2454288" cy="1036984"/>
            <a:chOff x="5907995" y="1728950"/>
            <a:chExt cx="2454288" cy="1036984"/>
          </a:xfrm>
        </p:grpSpPr>
        <p:sp>
          <p:nvSpPr>
            <p:cNvPr id="19" name="矩形 18"/>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0" name="矩形 19"/>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1" name="组合 20"/>
          <p:cNvGrpSpPr/>
          <p:nvPr/>
        </p:nvGrpSpPr>
        <p:grpSpPr>
          <a:xfrm>
            <a:off x="8612543" y="3951810"/>
            <a:ext cx="2454288" cy="1036984"/>
            <a:chOff x="5907995" y="1728950"/>
            <a:chExt cx="2454288" cy="1036984"/>
          </a:xfrm>
        </p:grpSpPr>
        <p:sp>
          <p:nvSpPr>
            <p:cNvPr id="22" name="矩形 21"/>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3" name="矩形 2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4" name="组合 23"/>
          <p:cNvGrpSpPr/>
          <p:nvPr/>
        </p:nvGrpSpPr>
        <p:grpSpPr>
          <a:xfrm>
            <a:off x="1125170" y="2297559"/>
            <a:ext cx="2454288" cy="1009989"/>
            <a:chOff x="5907995" y="1728950"/>
            <a:chExt cx="2454288" cy="1009989"/>
          </a:xfrm>
        </p:grpSpPr>
        <p:sp>
          <p:nvSpPr>
            <p:cNvPr id="25" name="矩形 24"/>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6" name="矩形 25"/>
            <p:cNvSpPr/>
            <p:nvPr/>
          </p:nvSpPr>
          <p:spPr>
            <a:xfrm>
              <a:off x="612030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27" name="组合 26"/>
          <p:cNvGrpSpPr/>
          <p:nvPr/>
        </p:nvGrpSpPr>
        <p:grpSpPr>
          <a:xfrm>
            <a:off x="1125170" y="3951810"/>
            <a:ext cx="2454288" cy="1036984"/>
            <a:chOff x="5907995" y="1728950"/>
            <a:chExt cx="2454288" cy="1036984"/>
          </a:xfrm>
        </p:grpSpPr>
        <p:sp>
          <p:nvSpPr>
            <p:cNvPr id="28" name="矩形 27"/>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9" name="矩形 28"/>
            <p:cNvSpPr/>
            <p:nvPr/>
          </p:nvSpPr>
          <p:spPr>
            <a:xfrm>
              <a:off x="612030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61773" y="2146767"/>
            <a:ext cx="4068453" cy="3631733"/>
            <a:chOff x="2432999" y="1511767"/>
            <a:chExt cx="4068453" cy="3631733"/>
          </a:xfrm>
        </p:grpSpPr>
        <p:sp>
          <p:nvSpPr>
            <p:cNvPr id="2" name="Freeform 32"/>
            <p:cNvSpPr/>
            <p:nvPr/>
          </p:nvSpPr>
          <p:spPr bwMode="auto">
            <a:xfrm>
              <a:off x="3918045" y="3555652"/>
              <a:ext cx="1253337" cy="1587848"/>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85000"/>
              </a:schemeClr>
            </a:solidFill>
            <a:ln>
              <a:noFill/>
            </a:ln>
          </p:spPr>
          <p:txBody>
            <a:bodyPr/>
            <a:lstStyle/>
            <a:p>
              <a:endParaRPr lang="zh-CN" altLang="en-US">
                <a:solidFill>
                  <a:prstClr val="black"/>
                </a:solidFill>
              </a:endParaRPr>
            </a:p>
          </p:txBody>
        </p:sp>
        <p:sp>
          <p:nvSpPr>
            <p:cNvPr id="3" name="Freeform 33"/>
            <p:cNvSpPr/>
            <p:nvPr/>
          </p:nvSpPr>
          <p:spPr bwMode="auto">
            <a:xfrm>
              <a:off x="5091636" y="2888907"/>
              <a:ext cx="1409816" cy="1226631"/>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solidFill>
                  <a:prstClr val="black"/>
                </a:solidFill>
              </a:endParaRPr>
            </a:p>
          </p:txBody>
        </p:sp>
        <p:sp>
          <p:nvSpPr>
            <p:cNvPr id="4" name="Freeform 34"/>
            <p:cNvSpPr/>
            <p:nvPr/>
          </p:nvSpPr>
          <p:spPr bwMode="auto">
            <a:xfrm>
              <a:off x="4408545" y="1511767"/>
              <a:ext cx="1196162" cy="2144724"/>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solidFill>
                  <a:prstClr val="black"/>
                </a:solidFill>
              </a:endParaRPr>
            </a:p>
          </p:txBody>
        </p:sp>
        <p:sp>
          <p:nvSpPr>
            <p:cNvPr id="5" name="Freeform 35"/>
            <p:cNvSpPr/>
            <p:nvPr/>
          </p:nvSpPr>
          <p:spPr bwMode="auto">
            <a:xfrm>
              <a:off x="3256017" y="1621637"/>
              <a:ext cx="1342108" cy="195960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solidFill>
                  <a:prstClr val="black"/>
                </a:solidFill>
              </a:endParaRPr>
            </a:p>
          </p:txBody>
        </p:sp>
        <p:sp>
          <p:nvSpPr>
            <p:cNvPr id="6" name="Freeform 36"/>
            <p:cNvSpPr/>
            <p:nvPr/>
          </p:nvSpPr>
          <p:spPr bwMode="auto">
            <a:xfrm>
              <a:off x="2432999" y="2956635"/>
              <a:ext cx="1488055" cy="1017427"/>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solidFill>
                  <a:prstClr val="black"/>
                </a:solidFill>
              </a:endParaRPr>
            </a:p>
          </p:txBody>
        </p:sp>
      </p:grpSp>
      <p:sp>
        <p:nvSpPr>
          <p:cNvPr id="8" name="文本框 7"/>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9" name="文本框 8"/>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10" name="组合 9"/>
          <p:cNvGrpSpPr/>
          <p:nvPr/>
        </p:nvGrpSpPr>
        <p:grpSpPr>
          <a:xfrm>
            <a:off x="1364258" y="4072391"/>
            <a:ext cx="2454288" cy="1009989"/>
            <a:chOff x="5907995" y="1728950"/>
            <a:chExt cx="2454288" cy="1009989"/>
          </a:xfrm>
        </p:grpSpPr>
        <p:sp>
          <p:nvSpPr>
            <p:cNvPr id="11" name="矩形 10"/>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2" name="矩形 11"/>
            <p:cNvSpPr/>
            <p:nvPr/>
          </p:nvSpPr>
          <p:spPr>
            <a:xfrm>
              <a:off x="612030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3" name="组合 12"/>
          <p:cNvGrpSpPr/>
          <p:nvPr/>
        </p:nvGrpSpPr>
        <p:grpSpPr>
          <a:xfrm>
            <a:off x="8373454" y="4072391"/>
            <a:ext cx="2454288" cy="1036984"/>
            <a:chOff x="5907995" y="1728950"/>
            <a:chExt cx="2454288" cy="1036984"/>
          </a:xfrm>
        </p:grpSpPr>
        <p:sp>
          <p:nvSpPr>
            <p:cNvPr id="14" name="矩形 13"/>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5" name="矩形 14"/>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6" name="组合 15"/>
          <p:cNvGrpSpPr/>
          <p:nvPr/>
        </p:nvGrpSpPr>
        <p:grpSpPr>
          <a:xfrm>
            <a:off x="2005267" y="2161827"/>
            <a:ext cx="2454288" cy="1009989"/>
            <a:chOff x="5907995" y="1728950"/>
            <a:chExt cx="2454288" cy="1009989"/>
          </a:xfrm>
        </p:grpSpPr>
        <p:sp>
          <p:nvSpPr>
            <p:cNvPr id="17" name="矩形 16"/>
            <p:cNvSpPr/>
            <p:nvPr/>
          </p:nvSpPr>
          <p:spPr>
            <a:xfrm>
              <a:off x="5907995" y="2064203"/>
              <a:ext cx="2454288" cy="6747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18" name="矩形 17"/>
            <p:cNvSpPr/>
            <p:nvPr/>
          </p:nvSpPr>
          <p:spPr>
            <a:xfrm>
              <a:off x="612030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19" name="组合 18"/>
          <p:cNvGrpSpPr/>
          <p:nvPr/>
        </p:nvGrpSpPr>
        <p:grpSpPr>
          <a:xfrm>
            <a:off x="7732445" y="2161827"/>
            <a:ext cx="2454288" cy="1036984"/>
            <a:chOff x="5907995" y="1728950"/>
            <a:chExt cx="2454288" cy="1036984"/>
          </a:xfrm>
        </p:grpSpPr>
        <p:sp>
          <p:nvSpPr>
            <p:cNvPr id="20" name="矩形 19"/>
            <p:cNvSpPr/>
            <p:nvPr/>
          </p:nvSpPr>
          <p:spPr>
            <a:xfrm>
              <a:off x="5907995" y="2064203"/>
              <a:ext cx="245428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用户可以在投影仪或者计算机上进行演示也可以将演示文稿打印出来制作成胶片以便应用到更广泛的领域中</a:t>
              </a:r>
            </a:p>
          </p:txBody>
        </p:sp>
        <p:sp>
          <p:nvSpPr>
            <p:cNvPr id="21" name="矩形 20"/>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530600" y="1928715"/>
            <a:ext cx="5130800" cy="3376092"/>
            <a:chOff x="2555875" y="1572110"/>
            <a:chExt cx="4059238" cy="2671000"/>
          </a:xfrm>
        </p:grpSpPr>
        <p:sp>
          <p:nvSpPr>
            <p:cNvPr id="2" name="Oval 6"/>
            <p:cNvSpPr>
              <a:spLocks noChangeArrowheads="1"/>
            </p:cNvSpPr>
            <p:nvPr/>
          </p:nvSpPr>
          <p:spPr bwMode="auto">
            <a:xfrm>
              <a:off x="2555875" y="2882202"/>
              <a:ext cx="387350" cy="387470"/>
            </a:xfrm>
            <a:prstGeom prst="ellipse">
              <a:avLst/>
            </a:prstGeom>
            <a:solidFill>
              <a:schemeClr val="accent2"/>
            </a:solidFill>
            <a:ln>
              <a:noFill/>
            </a:ln>
            <a:effectLst/>
          </p:spPr>
          <p:txBody>
            <a:bodyPr/>
            <a:lstStyle/>
            <a:p>
              <a:endParaRPr lang="zh-CN" altLang="en-US">
                <a:solidFill>
                  <a:prstClr val="black"/>
                </a:solidFill>
              </a:endParaRPr>
            </a:p>
          </p:txBody>
        </p:sp>
        <p:sp>
          <p:nvSpPr>
            <p:cNvPr id="3" name="Freeform 33"/>
            <p:cNvSpPr>
              <a:spLocks noEditPoints="1"/>
            </p:cNvSpPr>
            <p:nvPr/>
          </p:nvSpPr>
          <p:spPr bwMode="auto">
            <a:xfrm>
              <a:off x="2636839" y="2975894"/>
              <a:ext cx="225425" cy="182619"/>
            </a:xfrm>
            <a:custGeom>
              <a:avLst/>
              <a:gdLst>
                <a:gd name="T0" fmla="*/ 125 w 144"/>
                <a:gd name="T1" fmla="*/ 44 h 117"/>
                <a:gd name="T2" fmla="*/ 114 w 144"/>
                <a:gd name="T3" fmla="*/ 44 h 117"/>
                <a:gd name="T4" fmla="*/ 35 w 144"/>
                <a:gd name="T5" fmla="*/ 18 h 117"/>
                <a:gd name="T6" fmla="*/ 16 w 144"/>
                <a:gd name="T7" fmla="*/ 18 h 117"/>
                <a:gd name="T8" fmla="*/ 34 w 144"/>
                <a:gd name="T9" fmla="*/ 21 h 117"/>
                <a:gd name="T10" fmla="*/ 10 w 144"/>
                <a:gd name="T11" fmla="*/ 21 h 117"/>
                <a:gd name="T12" fmla="*/ 10 w 144"/>
                <a:gd name="T13" fmla="*/ 14 h 117"/>
                <a:gd name="T14" fmla="*/ 13 w 144"/>
                <a:gd name="T15" fmla="*/ 11 h 117"/>
                <a:gd name="T16" fmla="*/ 40 w 144"/>
                <a:gd name="T17" fmla="*/ 4 h 117"/>
                <a:gd name="T18" fmla="*/ 45 w 144"/>
                <a:gd name="T19" fmla="*/ 0 h 117"/>
                <a:gd name="T20" fmla="*/ 105 w 144"/>
                <a:gd name="T21" fmla="*/ 4 h 117"/>
                <a:gd name="T22" fmla="*/ 139 w 144"/>
                <a:gd name="T23" fmla="*/ 21 h 117"/>
                <a:gd name="T24" fmla="*/ 144 w 144"/>
                <a:gd name="T25" fmla="*/ 26 h 117"/>
                <a:gd name="T26" fmla="*/ 139 w 144"/>
                <a:gd name="T27" fmla="*/ 117 h 117"/>
                <a:gd name="T28" fmla="*/ 5 w 144"/>
                <a:gd name="T29" fmla="*/ 117 h 117"/>
                <a:gd name="T30" fmla="*/ 0 w 144"/>
                <a:gd name="T31" fmla="*/ 111 h 117"/>
                <a:gd name="T32" fmla="*/ 5 w 144"/>
                <a:gd name="T33" fmla="*/ 21 h 117"/>
                <a:gd name="T34" fmla="*/ 10 w 144"/>
                <a:gd name="T35" fmla="*/ 21 h 117"/>
                <a:gd name="T36" fmla="*/ 72 w 144"/>
                <a:gd name="T37" fmla="*/ 43 h 117"/>
                <a:gd name="T38" fmla="*/ 91 w 144"/>
                <a:gd name="T39" fmla="*/ 61 h 117"/>
                <a:gd name="T40" fmla="*/ 53 w 144"/>
                <a:gd name="T41" fmla="*/ 61 h 117"/>
                <a:gd name="T42" fmla="*/ 80 w 144"/>
                <a:gd name="T43" fmla="*/ 53 h 117"/>
                <a:gd name="T44" fmla="*/ 72 w 144"/>
                <a:gd name="T45" fmla="*/ 49 h 117"/>
                <a:gd name="T46" fmla="*/ 72 w 144"/>
                <a:gd name="T47" fmla="*/ 73 h 117"/>
                <a:gd name="T48" fmla="*/ 80 w 144"/>
                <a:gd name="T49" fmla="*/ 53 h 117"/>
                <a:gd name="T50" fmla="*/ 37 w 144"/>
                <a:gd name="T51" fmla="*/ 32 h 117"/>
                <a:gd name="T52" fmla="*/ 11 w 144"/>
                <a:gd name="T53" fmla="*/ 32 h 117"/>
                <a:gd name="T54" fmla="*/ 133 w 144"/>
                <a:gd name="T55" fmla="*/ 106 h 117"/>
                <a:gd name="T56" fmla="*/ 107 w 144"/>
                <a:gd name="T57" fmla="*/ 32 h 117"/>
                <a:gd name="T58" fmla="*/ 101 w 144"/>
                <a:gd name="T59" fmla="*/ 28 h 117"/>
                <a:gd name="T60" fmla="*/ 49 w 144"/>
                <a:gd name="T61" fmla="*/ 11 h 117"/>
                <a:gd name="T62" fmla="*/ 37 w 144"/>
                <a:gd name="T63" fmla="*/ 32 h 117"/>
                <a:gd name="T64" fmla="*/ 72 w 144"/>
                <a:gd name="T65" fmla="*/ 23 h 117"/>
                <a:gd name="T66" fmla="*/ 72 w 144"/>
                <a:gd name="T67" fmla="*/ 100 h 117"/>
                <a:gd name="T68" fmla="*/ 72 w 144"/>
                <a:gd name="T69" fmla="*/ 23 h 117"/>
                <a:gd name="T70" fmla="*/ 72 w 144"/>
                <a:gd name="T71" fmla="*/ 34 h 117"/>
                <a:gd name="T72" fmla="*/ 72 w 144"/>
                <a:gd name="T73" fmla="*/ 89 h 117"/>
                <a:gd name="T74" fmla="*/ 72 w 144"/>
                <a:gd name="T75" fmla="*/ 3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17">
                  <a:moveTo>
                    <a:pt x="119" y="39"/>
                  </a:moveTo>
                  <a:cubicBezTo>
                    <a:pt x="122" y="39"/>
                    <a:pt x="125" y="41"/>
                    <a:pt x="125" y="44"/>
                  </a:cubicBezTo>
                  <a:cubicBezTo>
                    <a:pt x="125" y="47"/>
                    <a:pt x="122" y="49"/>
                    <a:pt x="119" y="49"/>
                  </a:cubicBezTo>
                  <a:cubicBezTo>
                    <a:pt x="117" y="49"/>
                    <a:pt x="114" y="47"/>
                    <a:pt x="114" y="44"/>
                  </a:cubicBezTo>
                  <a:cubicBezTo>
                    <a:pt x="114" y="41"/>
                    <a:pt x="117" y="39"/>
                    <a:pt x="119" y="39"/>
                  </a:cubicBezTo>
                  <a:close/>
                  <a:moveTo>
                    <a:pt x="35" y="18"/>
                  </a:moveTo>
                  <a:cubicBezTo>
                    <a:pt x="35" y="18"/>
                    <a:pt x="35" y="18"/>
                    <a:pt x="35" y="18"/>
                  </a:cubicBezTo>
                  <a:cubicBezTo>
                    <a:pt x="16" y="18"/>
                    <a:pt x="16" y="18"/>
                    <a:pt x="16" y="18"/>
                  </a:cubicBezTo>
                  <a:cubicBezTo>
                    <a:pt x="16" y="21"/>
                    <a:pt x="16" y="21"/>
                    <a:pt x="16" y="21"/>
                  </a:cubicBezTo>
                  <a:cubicBezTo>
                    <a:pt x="34" y="21"/>
                    <a:pt x="34" y="21"/>
                    <a:pt x="34" y="21"/>
                  </a:cubicBezTo>
                  <a:cubicBezTo>
                    <a:pt x="35" y="18"/>
                    <a:pt x="35" y="18"/>
                    <a:pt x="35" y="18"/>
                  </a:cubicBezTo>
                  <a:close/>
                  <a:moveTo>
                    <a:pt x="10" y="21"/>
                  </a:moveTo>
                  <a:cubicBezTo>
                    <a:pt x="10" y="21"/>
                    <a:pt x="10" y="21"/>
                    <a:pt x="10" y="21"/>
                  </a:cubicBezTo>
                  <a:cubicBezTo>
                    <a:pt x="10" y="14"/>
                    <a:pt x="10" y="14"/>
                    <a:pt x="10" y="14"/>
                  </a:cubicBezTo>
                  <a:cubicBezTo>
                    <a:pt x="10" y="14"/>
                    <a:pt x="10" y="14"/>
                    <a:pt x="10" y="14"/>
                  </a:cubicBezTo>
                  <a:cubicBezTo>
                    <a:pt x="10" y="12"/>
                    <a:pt x="11" y="11"/>
                    <a:pt x="13" y="11"/>
                  </a:cubicBezTo>
                  <a:cubicBezTo>
                    <a:pt x="37" y="11"/>
                    <a:pt x="37" y="11"/>
                    <a:pt x="37" y="11"/>
                  </a:cubicBezTo>
                  <a:cubicBezTo>
                    <a:pt x="40" y="4"/>
                    <a:pt x="40" y="4"/>
                    <a:pt x="40" y="4"/>
                  </a:cubicBezTo>
                  <a:cubicBezTo>
                    <a:pt x="40" y="2"/>
                    <a:pt x="43" y="0"/>
                    <a:pt x="45" y="0"/>
                  </a:cubicBezTo>
                  <a:cubicBezTo>
                    <a:pt x="45" y="0"/>
                    <a:pt x="45" y="0"/>
                    <a:pt x="45" y="0"/>
                  </a:cubicBezTo>
                  <a:cubicBezTo>
                    <a:pt x="99" y="0"/>
                    <a:pt x="99" y="0"/>
                    <a:pt x="99" y="0"/>
                  </a:cubicBezTo>
                  <a:cubicBezTo>
                    <a:pt x="102" y="0"/>
                    <a:pt x="104" y="2"/>
                    <a:pt x="105" y="4"/>
                  </a:cubicBezTo>
                  <a:cubicBezTo>
                    <a:pt x="110" y="21"/>
                    <a:pt x="110" y="21"/>
                    <a:pt x="110" y="21"/>
                  </a:cubicBezTo>
                  <a:cubicBezTo>
                    <a:pt x="139" y="21"/>
                    <a:pt x="139" y="21"/>
                    <a:pt x="139" y="21"/>
                  </a:cubicBezTo>
                  <a:cubicBezTo>
                    <a:pt x="142" y="21"/>
                    <a:pt x="144" y="23"/>
                    <a:pt x="144" y="26"/>
                  </a:cubicBezTo>
                  <a:cubicBezTo>
                    <a:pt x="144" y="26"/>
                    <a:pt x="144" y="26"/>
                    <a:pt x="144" y="26"/>
                  </a:cubicBezTo>
                  <a:cubicBezTo>
                    <a:pt x="144" y="112"/>
                    <a:pt x="144" y="112"/>
                    <a:pt x="144" y="112"/>
                  </a:cubicBezTo>
                  <a:cubicBezTo>
                    <a:pt x="144" y="115"/>
                    <a:pt x="142" y="117"/>
                    <a:pt x="139" y="117"/>
                  </a:cubicBezTo>
                  <a:cubicBezTo>
                    <a:pt x="139" y="117"/>
                    <a:pt x="139" y="117"/>
                    <a:pt x="139" y="117"/>
                  </a:cubicBezTo>
                  <a:cubicBezTo>
                    <a:pt x="5" y="117"/>
                    <a:pt x="5" y="117"/>
                    <a:pt x="5" y="117"/>
                  </a:cubicBezTo>
                  <a:cubicBezTo>
                    <a:pt x="2" y="117"/>
                    <a:pt x="0" y="115"/>
                    <a:pt x="0" y="112"/>
                  </a:cubicBezTo>
                  <a:cubicBezTo>
                    <a:pt x="0" y="111"/>
                    <a:pt x="0" y="111"/>
                    <a:pt x="0" y="111"/>
                  </a:cubicBezTo>
                  <a:cubicBezTo>
                    <a:pt x="0" y="26"/>
                    <a:pt x="0" y="26"/>
                    <a:pt x="0" y="26"/>
                  </a:cubicBezTo>
                  <a:cubicBezTo>
                    <a:pt x="0" y="23"/>
                    <a:pt x="2" y="21"/>
                    <a:pt x="5" y="21"/>
                  </a:cubicBezTo>
                  <a:cubicBezTo>
                    <a:pt x="6" y="21"/>
                    <a:pt x="6" y="21"/>
                    <a:pt x="6" y="21"/>
                  </a:cubicBezTo>
                  <a:cubicBezTo>
                    <a:pt x="10" y="21"/>
                    <a:pt x="10" y="21"/>
                    <a:pt x="10" y="21"/>
                  </a:cubicBezTo>
                  <a:close/>
                  <a:moveTo>
                    <a:pt x="72" y="43"/>
                  </a:moveTo>
                  <a:cubicBezTo>
                    <a:pt x="72" y="43"/>
                    <a:pt x="72" y="43"/>
                    <a:pt x="72" y="43"/>
                  </a:cubicBezTo>
                  <a:cubicBezTo>
                    <a:pt x="77" y="43"/>
                    <a:pt x="82" y="45"/>
                    <a:pt x="85" y="48"/>
                  </a:cubicBezTo>
                  <a:cubicBezTo>
                    <a:pt x="89" y="52"/>
                    <a:pt x="91" y="56"/>
                    <a:pt x="91" y="61"/>
                  </a:cubicBezTo>
                  <a:cubicBezTo>
                    <a:pt x="91" y="72"/>
                    <a:pt x="82" y="80"/>
                    <a:pt x="72" y="80"/>
                  </a:cubicBezTo>
                  <a:cubicBezTo>
                    <a:pt x="62" y="80"/>
                    <a:pt x="53" y="72"/>
                    <a:pt x="53" y="61"/>
                  </a:cubicBezTo>
                  <a:cubicBezTo>
                    <a:pt x="53" y="51"/>
                    <a:pt x="62" y="43"/>
                    <a:pt x="72" y="43"/>
                  </a:cubicBezTo>
                  <a:close/>
                  <a:moveTo>
                    <a:pt x="80" y="53"/>
                  </a:moveTo>
                  <a:cubicBezTo>
                    <a:pt x="80" y="53"/>
                    <a:pt x="80" y="53"/>
                    <a:pt x="80" y="53"/>
                  </a:cubicBezTo>
                  <a:cubicBezTo>
                    <a:pt x="78" y="51"/>
                    <a:pt x="75" y="49"/>
                    <a:pt x="72" y="49"/>
                  </a:cubicBezTo>
                  <a:cubicBezTo>
                    <a:pt x="65" y="49"/>
                    <a:pt x="60" y="55"/>
                    <a:pt x="60" y="61"/>
                  </a:cubicBezTo>
                  <a:cubicBezTo>
                    <a:pt x="60" y="68"/>
                    <a:pt x="65" y="73"/>
                    <a:pt x="72" y="73"/>
                  </a:cubicBezTo>
                  <a:cubicBezTo>
                    <a:pt x="79" y="73"/>
                    <a:pt x="84" y="68"/>
                    <a:pt x="84" y="61"/>
                  </a:cubicBezTo>
                  <a:cubicBezTo>
                    <a:pt x="84" y="58"/>
                    <a:pt x="83" y="55"/>
                    <a:pt x="80" y="53"/>
                  </a:cubicBezTo>
                  <a:cubicBezTo>
                    <a:pt x="80" y="53"/>
                    <a:pt x="80" y="53"/>
                    <a:pt x="80" y="53"/>
                  </a:cubicBezTo>
                  <a:close/>
                  <a:moveTo>
                    <a:pt x="37" y="32"/>
                  </a:moveTo>
                  <a:cubicBezTo>
                    <a:pt x="37" y="32"/>
                    <a:pt x="37" y="32"/>
                    <a:pt x="37" y="32"/>
                  </a:cubicBezTo>
                  <a:cubicBezTo>
                    <a:pt x="11" y="32"/>
                    <a:pt x="11" y="32"/>
                    <a:pt x="11" y="32"/>
                  </a:cubicBezTo>
                  <a:cubicBezTo>
                    <a:pt x="11" y="106"/>
                    <a:pt x="11" y="106"/>
                    <a:pt x="11" y="106"/>
                  </a:cubicBezTo>
                  <a:cubicBezTo>
                    <a:pt x="133" y="106"/>
                    <a:pt x="133" y="106"/>
                    <a:pt x="133" y="106"/>
                  </a:cubicBezTo>
                  <a:cubicBezTo>
                    <a:pt x="133" y="32"/>
                    <a:pt x="133" y="32"/>
                    <a:pt x="133" y="32"/>
                  </a:cubicBezTo>
                  <a:cubicBezTo>
                    <a:pt x="107" y="32"/>
                    <a:pt x="107" y="32"/>
                    <a:pt x="107" y="32"/>
                  </a:cubicBezTo>
                  <a:cubicBezTo>
                    <a:pt x="107" y="32"/>
                    <a:pt x="107" y="32"/>
                    <a:pt x="107" y="32"/>
                  </a:cubicBezTo>
                  <a:cubicBezTo>
                    <a:pt x="104" y="32"/>
                    <a:pt x="102" y="30"/>
                    <a:pt x="101" y="28"/>
                  </a:cubicBezTo>
                  <a:cubicBezTo>
                    <a:pt x="95" y="11"/>
                    <a:pt x="95" y="11"/>
                    <a:pt x="95" y="11"/>
                  </a:cubicBezTo>
                  <a:cubicBezTo>
                    <a:pt x="49" y="11"/>
                    <a:pt x="49" y="11"/>
                    <a:pt x="49" y="11"/>
                  </a:cubicBezTo>
                  <a:cubicBezTo>
                    <a:pt x="43" y="28"/>
                    <a:pt x="43" y="28"/>
                    <a:pt x="43" y="28"/>
                  </a:cubicBezTo>
                  <a:cubicBezTo>
                    <a:pt x="42" y="30"/>
                    <a:pt x="40" y="32"/>
                    <a:pt x="37" y="32"/>
                  </a:cubicBezTo>
                  <a:close/>
                  <a:moveTo>
                    <a:pt x="72" y="23"/>
                  </a:moveTo>
                  <a:cubicBezTo>
                    <a:pt x="72" y="23"/>
                    <a:pt x="72" y="23"/>
                    <a:pt x="72" y="23"/>
                  </a:cubicBezTo>
                  <a:cubicBezTo>
                    <a:pt x="93" y="23"/>
                    <a:pt x="110" y="40"/>
                    <a:pt x="110" y="61"/>
                  </a:cubicBezTo>
                  <a:cubicBezTo>
                    <a:pt x="110" y="82"/>
                    <a:pt x="93" y="100"/>
                    <a:pt x="72" y="100"/>
                  </a:cubicBezTo>
                  <a:cubicBezTo>
                    <a:pt x="51" y="100"/>
                    <a:pt x="34" y="82"/>
                    <a:pt x="34" y="61"/>
                  </a:cubicBezTo>
                  <a:cubicBezTo>
                    <a:pt x="34" y="40"/>
                    <a:pt x="51" y="23"/>
                    <a:pt x="72" y="23"/>
                  </a:cubicBezTo>
                  <a:close/>
                  <a:moveTo>
                    <a:pt x="72" y="34"/>
                  </a:moveTo>
                  <a:cubicBezTo>
                    <a:pt x="72" y="34"/>
                    <a:pt x="72" y="34"/>
                    <a:pt x="72" y="34"/>
                  </a:cubicBezTo>
                  <a:cubicBezTo>
                    <a:pt x="57" y="34"/>
                    <a:pt x="45" y="46"/>
                    <a:pt x="45" y="61"/>
                  </a:cubicBezTo>
                  <a:cubicBezTo>
                    <a:pt x="45" y="76"/>
                    <a:pt x="57" y="89"/>
                    <a:pt x="72" y="89"/>
                  </a:cubicBezTo>
                  <a:cubicBezTo>
                    <a:pt x="87" y="89"/>
                    <a:pt x="99" y="76"/>
                    <a:pt x="99" y="61"/>
                  </a:cubicBezTo>
                  <a:cubicBezTo>
                    <a:pt x="99" y="46"/>
                    <a:pt x="87" y="34"/>
                    <a:pt x="7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4" name="Oval 10"/>
            <p:cNvSpPr>
              <a:spLocks noChangeArrowheads="1"/>
            </p:cNvSpPr>
            <p:nvPr/>
          </p:nvSpPr>
          <p:spPr bwMode="auto">
            <a:xfrm>
              <a:off x="6227763" y="3599974"/>
              <a:ext cx="387350" cy="385881"/>
            </a:xfrm>
            <a:prstGeom prst="ellipse">
              <a:avLst/>
            </a:prstGeom>
            <a:solidFill>
              <a:schemeClr val="accent3"/>
            </a:solidFill>
            <a:ln>
              <a:noFill/>
            </a:ln>
            <a:effectLst/>
          </p:spPr>
          <p:txBody>
            <a:bodyPr/>
            <a:lstStyle/>
            <a:p>
              <a:endParaRPr lang="zh-CN" altLang="en-US">
                <a:solidFill>
                  <a:prstClr val="black"/>
                </a:solidFill>
              </a:endParaRPr>
            </a:p>
          </p:txBody>
        </p:sp>
        <p:sp>
          <p:nvSpPr>
            <p:cNvPr id="5" name="Freeform 34"/>
            <p:cNvSpPr>
              <a:spLocks noEditPoints="1"/>
            </p:cNvSpPr>
            <p:nvPr/>
          </p:nvSpPr>
          <p:spPr bwMode="auto">
            <a:xfrm>
              <a:off x="6310313" y="3682549"/>
              <a:ext cx="222250" cy="220730"/>
            </a:xfrm>
            <a:custGeom>
              <a:avLst/>
              <a:gdLst>
                <a:gd name="T0" fmla="*/ 141 w 142"/>
                <a:gd name="T1" fmla="*/ 14 h 142"/>
                <a:gd name="T2" fmla="*/ 120 w 142"/>
                <a:gd name="T3" fmla="*/ 45 h 142"/>
                <a:gd name="T4" fmla="*/ 115 w 142"/>
                <a:gd name="T5" fmla="*/ 45 h 142"/>
                <a:gd name="T6" fmla="*/ 83 w 142"/>
                <a:gd name="T7" fmla="*/ 66 h 142"/>
                <a:gd name="T8" fmla="*/ 101 w 142"/>
                <a:gd name="T9" fmla="*/ 89 h 142"/>
                <a:gd name="T10" fmla="*/ 94 w 142"/>
                <a:gd name="T11" fmla="*/ 101 h 142"/>
                <a:gd name="T12" fmla="*/ 80 w 142"/>
                <a:gd name="T13" fmla="*/ 102 h 142"/>
                <a:gd name="T14" fmla="*/ 34 w 142"/>
                <a:gd name="T15" fmla="*/ 142 h 142"/>
                <a:gd name="T16" fmla="*/ 24 w 142"/>
                <a:gd name="T17" fmla="*/ 138 h 142"/>
                <a:gd name="T18" fmla="*/ 0 w 142"/>
                <a:gd name="T19" fmla="*/ 108 h 142"/>
                <a:gd name="T20" fmla="*/ 0 w 142"/>
                <a:gd name="T21" fmla="*/ 108 h 142"/>
                <a:gd name="T22" fmla="*/ 40 w 142"/>
                <a:gd name="T23" fmla="*/ 62 h 142"/>
                <a:gd name="T24" fmla="*/ 41 w 142"/>
                <a:gd name="T25" fmla="*/ 48 h 142"/>
                <a:gd name="T26" fmla="*/ 53 w 142"/>
                <a:gd name="T27" fmla="*/ 41 h 142"/>
                <a:gd name="T28" fmla="*/ 76 w 142"/>
                <a:gd name="T29" fmla="*/ 59 h 142"/>
                <a:gd name="T30" fmla="*/ 97 w 142"/>
                <a:gd name="T31" fmla="*/ 27 h 142"/>
                <a:gd name="T32" fmla="*/ 97 w 142"/>
                <a:gd name="T33" fmla="*/ 22 h 142"/>
                <a:gd name="T34" fmla="*/ 128 w 142"/>
                <a:gd name="T35" fmla="*/ 1 h 142"/>
                <a:gd name="T36" fmla="*/ 46 w 142"/>
                <a:gd name="T37" fmla="*/ 78 h 142"/>
                <a:gd name="T38" fmla="*/ 51 w 142"/>
                <a:gd name="T39" fmla="*/ 83 h 142"/>
                <a:gd name="T40" fmla="*/ 18 w 142"/>
                <a:gd name="T41" fmla="*/ 111 h 142"/>
                <a:gd name="T42" fmla="*/ 46 w 142"/>
                <a:gd name="T43" fmla="*/ 78 h 142"/>
                <a:gd name="T44" fmla="*/ 59 w 142"/>
                <a:gd name="T45" fmla="*/ 91 h 142"/>
                <a:gd name="T46" fmla="*/ 64 w 142"/>
                <a:gd name="T47" fmla="*/ 96 h 142"/>
                <a:gd name="T48" fmla="*/ 31 w 142"/>
                <a:gd name="T49" fmla="*/ 124 h 142"/>
                <a:gd name="T50" fmla="*/ 59 w 142"/>
                <a:gd name="T51" fmla="*/ 91 h 142"/>
                <a:gd name="T52" fmla="*/ 90 w 142"/>
                <a:gd name="T53" fmla="*/ 89 h 142"/>
                <a:gd name="T54" fmla="*/ 49 w 142"/>
                <a:gd name="T55" fmla="*/ 56 h 142"/>
                <a:gd name="T56" fmla="*/ 52 w 142"/>
                <a:gd name="T57" fmla="*/ 58 h 142"/>
                <a:gd name="T58" fmla="*/ 84 w 142"/>
                <a:gd name="T59" fmla="*/ 90 h 142"/>
                <a:gd name="T60" fmla="*/ 86 w 142"/>
                <a:gd name="T61" fmla="*/ 93 h 142"/>
                <a:gd name="T62" fmla="*/ 36 w 142"/>
                <a:gd name="T63" fmla="*/ 130 h 142"/>
                <a:gd name="T64" fmla="*/ 72 w 142"/>
                <a:gd name="T65" fmla="*/ 94 h 142"/>
                <a:gd name="T66" fmla="*/ 12 w 142"/>
                <a:gd name="T67" fmla="*/ 105 h 142"/>
                <a:gd name="T68" fmla="*/ 11 w 142"/>
                <a:gd name="T69" fmla="*/ 108 h 142"/>
                <a:gd name="T70" fmla="*/ 31 w 142"/>
                <a:gd name="T71" fmla="*/ 130 h 142"/>
                <a:gd name="T72" fmla="*/ 34 w 142"/>
                <a:gd name="T73" fmla="*/ 131 h 142"/>
                <a:gd name="T74" fmla="*/ 134 w 142"/>
                <a:gd name="T75" fmla="*/ 17 h 142"/>
                <a:gd name="T76" fmla="*/ 125 w 142"/>
                <a:gd name="T77" fmla="*/ 8 h 142"/>
                <a:gd name="T78" fmla="*/ 117 w 142"/>
                <a:gd name="T79" fmla="*/ 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142">
                  <a:moveTo>
                    <a:pt x="128" y="1"/>
                  </a:moveTo>
                  <a:cubicBezTo>
                    <a:pt x="141" y="14"/>
                    <a:pt x="141" y="14"/>
                    <a:pt x="141" y="14"/>
                  </a:cubicBezTo>
                  <a:cubicBezTo>
                    <a:pt x="142" y="16"/>
                    <a:pt x="142" y="18"/>
                    <a:pt x="141" y="19"/>
                  </a:cubicBezTo>
                  <a:cubicBezTo>
                    <a:pt x="120" y="45"/>
                    <a:pt x="120" y="45"/>
                    <a:pt x="120" y="45"/>
                  </a:cubicBezTo>
                  <a:cubicBezTo>
                    <a:pt x="119" y="47"/>
                    <a:pt x="117" y="47"/>
                    <a:pt x="115" y="46"/>
                  </a:cubicBezTo>
                  <a:cubicBezTo>
                    <a:pt x="115" y="46"/>
                    <a:pt x="115" y="45"/>
                    <a:pt x="115" y="45"/>
                  </a:cubicBezTo>
                  <a:cubicBezTo>
                    <a:pt x="110" y="40"/>
                    <a:pt x="110" y="40"/>
                    <a:pt x="110" y="40"/>
                  </a:cubicBezTo>
                  <a:cubicBezTo>
                    <a:pt x="83" y="66"/>
                    <a:pt x="83" y="66"/>
                    <a:pt x="83" y="66"/>
                  </a:cubicBezTo>
                  <a:cubicBezTo>
                    <a:pt x="98" y="81"/>
                    <a:pt x="98" y="81"/>
                    <a:pt x="98" y="81"/>
                  </a:cubicBezTo>
                  <a:cubicBezTo>
                    <a:pt x="100" y="83"/>
                    <a:pt x="101" y="86"/>
                    <a:pt x="101" y="89"/>
                  </a:cubicBezTo>
                  <a:cubicBezTo>
                    <a:pt x="101" y="92"/>
                    <a:pt x="100" y="94"/>
                    <a:pt x="98" y="96"/>
                  </a:cubicBezTo>
                  <a:cubicBezTo>
                    <a:pt x="94" y="101"/>
                    <a:pt x="94" y="101"/>
                    <a:pt x="94" y="101"/>
                  </a:cubicBezTo>
                  <a:cubicBezTo>
                    <a:pt x="92" y="103"/>
                    <a:pt x="89" y="104"/>
                    <a:pt x="86" y="104"/>
                  </a:cubicBezTo>
                  <a:cubicBezTo>
                    <a:pt x="84" y="104"/>
                    <a:pt x="82" y="103"/>
                    <a:pt x="80" y="102"/>
                  </a:cubicBezTo>
                  <a:cubicBezTo>
                    <a:pt x="44" y="138"/>
                    <a:pt x="44" y="138"/>
                    <a:pt x="44" y="138"/>
                  </a:cubicBezTo>
                  <a:cubicBezTo>
                    <a:pt x="42" y="141"/>
                    <a:pt x="38" y="142"/>
                    <a:pt x="34" y="142"/>
                  </a:cubicBezTo>
                  <a:cubicBezTo>
                    <a:pt x="34" y="142"/>
                    <a:pt x="34" y="142"/>
                    <a:pt x="34" y="142"/>
                  </a:cubicBezTo>
                  <a:cubicBezTo>
                    <a:pt x="30" y="142"/>
                    <a:pt x="27" y="141"/>
                    <a:pt x="24" y="138"/>
                  </a:cubicBezTo>
                  <a:cubicBezTo>
                    <a:pt x="4" y="118"/>
                    <a:pt x="4" y="118"/>
                    <a:pt x="4" y="118"/>
                  </a:cubicBezTo>
                  <a:cubicBezTo>
                    <a:pt x="1" y="116"/>
                    <a:pt x="0" y="112"/>
                    <a:pt x="0" y="108"/>
                  </a:cubicBezTo>
                  <a:cubicBezTo>
                    <a:pt x="0" y="108"/>
                    <a:pt x="0" y="108"/>
                    <a:pt x="0" y="108"/>
                  </a:cubicBezTo>
                  <a:cubicBezTo>
                    <a:pt x="0" y="108"/>
                    <a:pt x="0" y="108"/>
                    <a:pt x="0" y="108"/>
                  </a:cubicBezTo>
                  <a:cubicBezTo>
                    <a:pt x="0" y="104"/>
                    <a:pt x="1" y="100"/>
                    <a:pt x="4" y="98"/>
                  </a:cubicBezTo>
                  <a:cubicBezTo>
                    <a:pt x="40" y="62"/>
                    <a:pt x="40" y="62"/>
                    <a:pt x="40" y="62"/>
                  </a:cubicBezTo>
                  <a:cubicBezTo>
                    <a:pt x="39" y="60"/>
                    <a:pt x="38" y="58"/>
                    <a:pt x="38" y="56"/>
                  </a:cubicBezTo>
                  <a:cubicBezTo>
                    <a:pt x="38" y="53"/>
                    <a:pt x="39" y="50"/>
                    <a:pt x="41" y="48"/>
                  </a:cubicBezTo>
                  <a:cubicBezTo>
                    <a:pt x="46" y="44"/>
                    <a:pt x="46" y="44"/>
                    <a:pt x="46" y="44"/>
                  </a:cubicBezTo>
                  <a:cubicBezTo>
                    <a:pt x="48" y="42"/>
                    <a:pt x="50" y="41"/>
                    <a:pt x="53" y="41"/>
                  </a:cubicBezTo>
                  <a:cubicBezTo>
                    <a:pt x="56" y="41"/>
                    <a:pt x="59" y="42"/>
                    <a:pt x="61" y="44"/>
                  </a:cubicBezTo>
                  <a:cubicBezTo>
                    <a:pt x="76" y="59"/>
                    <a:pt x="76" y="59"/>
                    <a:pt x="76" y="59"/>
                  </a:cubicBezTo>
                  <a:cubicBezTo>
                    <a:pt x="102" y="32"/>
                    <a:pt x="102" y="32"/>
                    <a:pt x="102" y="32"/>
                  </a:cubicBezTo>
                  <a:cubicBezTo>
                    <a:pt x="97" y="27"/>
                    <a:pt x="97" y="27"/>
                    <a:pt x="97" y="27"/>
                  </a:cubicBezTo>
                  <a:cubicBezTo>
                    <a:pt x="95" y="26"/>
                    <a:pt x="95" y="24"/>
                    <a:pt x="97" y="22"/>
                  </a:cubicBezTo>
                  <a:cubicBezTo>
                    <a:pt x="97" y="22"/>
                    <a:pt x="97" y="22"/>
                    <a:pt x="97" y="22"/>
                  </a:cubicBezTo>
                  <a:cubicBezTo>
                    <a:pt x="123" y="1"/>
                    <a:pt x="123" y="1"/>
                    <a:pt x="123" y="1"/>
                  </a:cubicBezTo>
                  <a:cubicBezTo>
                    <a:pt x="124" y="0"/>
                    <a:pt x="126" y="0"/>
                    <a:pt x="128" y="1"/>
                  </a:cubicBezTo>
                  <a:close/>
                  <a:moveTo>
                    <a:pt x="46" y="78"/>
                  </a:moveTo>
                  <a:cubicBezTo>
                    <a:pt x="46" y="78"/>
                    <a:pt x="46" y="78"/>
                    <a:pt x="46" y="78"/>
                  </a:cubicBezTo>
                  <a:cubicBezTo>
                    <a:pt x="48" y="77"/>
                    <a:pt x="50" y="77"/>
                    <a:pt x="51" y="78"/>
                  </a:cubicBezTo>
                  <a:cubicBezTo>
                    <a:pt x="52" y="80"/>
                    <a:pt x="52" y="82"/>
                    <a:pt x="51" y="83"/>
                  </a:cubicBezTo>
                  <a:cubicBezTo>
                    <a:pt x="23" y="111"/>
                    <a:pt x="23" y="111"/>
                    <a:pt x="23" y="111"/>
                  </a:cubicBezTo>
                  <a:cubicBezTo>
                    <a:pt x="22" y="113"/>
                    <a:pt x="19" y="113"/>
                    <a:pt x="18" y="111"/>
                  </a:cubicBezTo>
                  <a:cubicBezTo>
                    <a:pt x="17" y="110"/>
                    <a:pt x="17" y="108"/>
                    <a:pt x="18" y="107"/>
                  </a:cubicBezTo>
                  <a:cubicBezTo>
                    <a:pt x="46" y="78"/>
                    <a:pt x="46" y="78"/>
                    <a:pt x="46" y="78"/>
                  </a:cubicBezTo>
                  <a:close/>
                  <a:moveTo>
                    <a:pt x="59" y="91"/>
                  </a:moveTo>
                  <a:cubicBezTo>
                    <a:pt x="59" y="91"/>
                    <a:pt x="59" y="91"/>
                    <a:pt x="59" y="91"/>
                  </a:cubicBezTo>
                  <a:cubicBezTo>
                    <a:pt x="60" y="90"/>
                    <a:pt x="62" y="90"/>
                    <a:pt x="64" y="91"/>
                  </a:cubicBezTo>
                  <a:cubicBezTo>
                    <a:pt x="65" y="92"/>
                    <a:pt x="65" y="94"/>
                    <a:pt x="64" y="96"/>
                  </a:cubicBezTo>
                  <a:cubicBezTo>
                    <a:pt x="35" y="124"/>
                    <a:pt x="35" y="124"/>
                    <a:pt x="35" y="124"/>
                  </a:cubicBezTo>
                  <a:cubicBezTo>
                    <a:pt x="34" y="125"/>
                    <a:pt x="32" y="125"/>
                    <a:pt x="31" y="124"/>
                  </a:cubicBezTo>
                  <a:cubicBezTo>
                    <a:pt x="29" y="122"/>
                    <a:pt x="29" y="120"/>
                    <a:pt x="31" y="119"/>
                  </a:cubicBezTo>
                  <a:cubicBezTo>
                    <a:pt x="59" y="91"/>
                    <a:pt x="59" y="91"/>
                    <a:pt x="59" y="91"/>
                  </a:cubicBezTo>
                  <a:close/>
                  <a:moveTo>
                    <a:pt x="90" y="89"/>
                  </a:moveTo>
                  <a:cubicBezTo>
                    <a:pt x="90" y="89"/>
                    <a:pt x="90" y="89"/>
                    <a:pt x="90" y="89"/>
                  </a:cubicBezTo>
                  <a:cubicBezTo>
                    <a:pt x="53" y="52"/>
                    <a:pt x="53" y="52"/>
                    <a:pt x="53" y="52"/>
                  </a:cubicBezTo>
                  <a:cubicBezTo>
                    <a:pt x="49" y="56"/>
                    <a:pt x="49" y="56"/>
                    <a:pt x="49" y="56"/>
                  </a:cubicBezTo>
                  <a:cubicBezTo>
                    <a:pt x="52" y="58"/>
                    <a:pt x="52" y="58"/>
                    <a:pt x="52" y="58"/>
                  </a:cubicBezTo>
                  <a:cubicBezTo>
                    <a:pt x="52" y="58"/>
                    <a:pt x="52" y="58"/>
                    <a:pt x="52" y="58"/>
                  </a:cubicBezTo>
                  <a:cubicBezTo>
                    <a:pt x="52" y="58"/>
                    <a:pt x="52" y="58"/>
                    <a:pt x="52" y="58"/>
                  </a:cubicBezTo>
                  <a:cubicBezTo>
                    <a:pt x="84" y="90"/>
                    <a:pt x="84" y="90"/>
                    <a:pt x="84" y="90"/>
                  </a:cubicBezTo>
                  <a:cubicBezTo>
                    <a:pt x="84" y="90"/>
                    <a:pt x="84" y="90"/>
                    <a:pt x="84" y="90"/>
                  </a:cubicBezTo>
                  <a:cubicBezTo>
                    <a:pt x="86" y="93"/>
                    <a:pt x="86" y="93"/>
                    <a:pt x="86" y="93"/>
                  </a:cubicBezTo>
                  <a:cubicBezTo>
                    <a:pt x="90" y="89"/>
                    <a:pt x="90" y="89"/>
                    <a:pt x="90" y="89"/>
                  </a:cubicBezTo>
                  <a:close/>
                  <a:moveTo>
                    <a:pt x="36" y="130"/>
                  </a:moveTo>
                  <a:cubicBezTo>
                    <a:pt x="36" y="130"/>
                    <a:pt x="36" y="130"/>
                    <a:pt x="36" y="130"/>
                  </a:cubicBezTo>
                  <a:cubicBezTo>
                    <a:pt x="72" y="94"/>
                    <a:pt x="72" y="94"/>
                    <a:pt x="72" y="94"/>
                  </a:cubicBezTo>
                  <a:cubicBezTo>
                    <a:pt x="48" y="70"/>
                    <a:pt x="48" y="70"/>
                    <a:pt x="48" y="70"/>
                  </a:cubicBezTo>
                  <a:cubicBezTo>
                    <a:pt x="12" y="105"/>
                    <a:pt x="12" y="105"/>
                    <a:pt x="12" y="105"/>
                  </a:cubicBezTo>
                  <a:cubicBezTo>
                    <a:pt x="11" y="106"/>
                    <a:pt x="11" y="107"/>
                    <a:pt x="11" y="108"/>
                  </a:cubicBezTo>
                  <a:cubicBezTo>
                    <a:pt x="11" y="108"/>
                    <a:pt x="11" y="108"/>
                    <a:pt x="11" y="108"/>
                  </a:cubicBezTo>
                  <a:cubicBezTo>
                    <a:pt x="11" y="109"/>
                    <a:pt x="11" y="110"/>
                    <a:pt x="12" y="111"/>
                  </a:cubicBezTo>
                  <a:cubicBezTo>
                    <a:pt x="31" y="130"/>
                    <a:pt x="31" y="130"/>
                    <a:pt x="31" y="130"/>
                  </a:cubicBezTo>
                  <a:cubicBezTo>
                    <a:pt x="32" y="131"/>
                    <a:pt x="33" y="131"/>
                    <a:pt x="34" y="131"/>
                  </a:cubicBezTo>
                  <a:cubicBezTo>
                    <a:pt x="34" y="131"/>
                    <a:pt x="34" y="131"/>
                    <a:pt x="34" y="131"/>
                  </a:cubicBezTo>
                  <a:cubicBezTo>
                    <a:pt x="35" y="131"/>
                    <a:pt x="36" y="131"/>
                    <a:pt x="36" y="130"/>
                  </a:cubicBezTo>
                  <a:close/>
                  <a:moveTo>
                    <a:pt x="134" y="17"/>
                  </a:moveTo>
                  <a:cubicBezTo>
                    <a:pt x="134" y="17"/>
                    <a:pt x="134" y="17"/>
                    <a:pt x="134" y="17"/>
                  </a:cubicBezTo>
                  <a:cubicBezTo>
                    <a:pt x="125" y="8"/>
                    <a:pt x="125" y="8"/>
                    <a:pt x="125" y="8"/>
                  </a:cubicBezTo>
                  <a:cubicBezTo>
                    <a:pt x="104" y="25"/>
                    <a:pt x="104" y="25"/>
                    <a:pt x="104" y="25"/>
                  </a:cubicBezTo>
                  <a:cubicBezTo>
                    <a:pt x="117" y="38"/>
                    <a:pt x="117" y="38"/>
                    <a:pt x="117" y="38"/>
                  </a:cubicBezTo>
                  <a:cubicBezTo>
                    <a:pt x="134" y="17"/>
                    <a:pt x="134"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 name="Oval 9"/>
            <p:cNvSpPr>
              <a:spLocks noChangeArrowheads="1"/>
            </p:cNvSpPr>
            <p:nvPr/>
          </p:nvSpPr>
          <p:spPr bwMode="auto">
            <a:xfrm>
              <a:off x="6227763" y="2837738"/>
              <a:ext cx="387350" cy="387470"/>
            </a:xfrm>
            <a:prstGeom prst="ellipse">
              <a:avLst/>
            </a:prstGeom>
            <a:solidFill>
              <a:schemeClr val="accent2"/>
            </a:solidFill>
            <a:ln>
              <a:noFill/>
            </a:ln>
            <a:effectLst/>
          </p:spPr>
          <p:txBody>
            <a:bodyPr/>
            <a:lstStyle/>
            <a:p>
              <a:endParaRPr lang="zh-CN" altLang="en-US">
                <a:solidFill>
                  <a:prstClr val="black"/>
                </a:solidFill>
              </a:endParaRPr>
            </a:p>
          </p:txBody>
        </p:sp>
        <p:sp>
          <p:nvSpPr>
            <p:cNvPr id="7" name="Freeform 35"/>
            <p:cNvSpPr>
              <a:spLocks noEditPoints="1"/>
            </p:cNvSpPr>
            <p:nvPr/>
          </p:nvSpPr>
          <p:spPr bwMode="auto">
            <a:xfrm>
              <a:off x="6308726" y="2921902"/>
              <a:ext cx="225425" cy="219143"/>
            </a:xfrm>
            <a:custGeom>
              <a:avLst/>
              <a:gdLst>
                <a:gd name="T0" fmla="*/ 36 w 144"/>
                <a:gd name="T1" fmla="*/ 106 h 140"/>
                <a:gd name="T2" fmla="*/ 29 w 144"/>
                <a:gd name="T3" fmla="*/ 123 h 140"/>
                <a:gd name="T4" fmla="*/ 19 w 144"/>
                <a:gd name="T5" fmla="*/ 113 h 140"/>
                <a:gd name="T6" fmla="*/ 29 w 144"/>
                <a:gd name="T7" fmla="*/ 103 h 140"/>
                <a:gd name="T8" fmla="*/ 127 w 144"/>
                <a:gd name="T9" fmla="*/ 0 h 140"/>
                <a:gd name="T10" fmla="*/ 144 w 144"/>
                <a:gd name="T11" fmla="*/ 17 h 140"/>
                <a:gd name="T12" fmla="*/ 144 w 144"/>
                <a:gd name="T13" fmla="*/ 60 h 140"/>
                <a:gd name="T14" fmla="*/ 144 w 144"/>
                <a:gd name="T15" fmla="*/ 103 h 140"/>
                <a:gd name="T16" fmla="*/ 139 w 144"/>
                <a:gd name="T17" fmla="*/ 135 h 140"/>
                <a:gd name="T18" fmla="*/ 5 w 144"/>
                <a:gd name="T19" fmla="*/ 135 h 140"/>
                <a:gd name="T20" fmla="*/ 0 w 144"/>
                <a:gd name="T21" fmla="*/ 103 h 140"/>
                <a:gd name="T22" fmla="*/ 0 w 144"/>
                <a:gd name="T23" fmla="*/ 60 h 140"/>
                <a:gd name="T24" fmla="*/ 0 w 144"/>
                <a:gd name="T25" fmla="*/ 17 h 140"/>
                <a:gd name="T26" fmla="*/ 17 w 144"/>
                <a:gd name="T27" fmla="*/ 0 h 140"/>
                <a:gd name="T28" fmla="*/ 17 w 144"/>
                <a:gd name="T29" fmla="*/ 11 h 140"/>
                <a:gd name="T30" fmla="*/ 13 w 144"/>
                <a:gd name="T31" fmla="*/ 13 h 140"/>
                <a:gd name="T32" fmla="*/ 12 w 144"/>
                <a:gd name="T33" fmla="*/ 41 h 140"/>
                <a:gd name="T34" fmla="*/ 17 w 144"/>
                <a:gd name="T35" fmla="*/ 43 h 140"/>
                <a:gd name="T36" fmla="*/ 127 w 144"/>
                <a:gd name="T37" fmla="*/ 43 h 140"/>
                <a:gd name="T38" fmla="*/ 131 w 144"/>
                <a:gd name="T39" fmla="*/ 41 h 140"/>
                <a:gd name="T40" fmla="*/ 131 w 144"/>
                <a:gd name="T41" fmla="*/ 13 h 140"/>
                <a:gd name="T42" fmla="*/ 127 w 144"/>
                <a:gd name="T43" fmla="*/ 54 h 140"/>
                <a:gd name="T44" fmla="*/ 17 w 144"/>
                <a:gd name="T45" fmla="*/ 54 h 140"/>
                <a:gd name="T46" fmla="*/ 13 w 144"/>
                <a:gd name="T47" fmla="*/ 56 h 140"/>
                <a:gd name="T48" fmla="*/ 11 w 144"/>
                <a:gd name="T49" fmla="*/ 80 h 140"/>
                <a:gd name="T50" fmla="*/ 13 w 144"/>
                <a:gd name="T51" fmla="*/ 84 h 140"/>
                <a:gd name="T52" fmla="*/ 127 w 144"/>
                <a:gd name="T53" fmla="*/ 86 h 140"/>
                <a:gd name="T54" fmla="*/ 131 w 144"/>
                <a:gd name="T55" fmla="*/ 84 h 140"/>
                <a:gd name="T56" fmla="*/ 133 w 144"/>
                <a:gd name="T57" fmla="*/ 60 h 140"/>
                <a:gd name="T58" fmla="*/ 131 w 144"/>
                <a:gd name="T59" fmla="*/ 56 h 140"/>
                <a:gd name="T60" fmla="*/ 127 w 144"/>
                <a:gd name="T61" fmla="*/ 97 h 140"/>
                <a:gd name="T62" fmla="*/ 17 w 144"/>
                <a:gd name="T63" fmla="*/ 97 h 140"/>
                <a:gd name="T64" fmla="*/ 13 w 144"/>
                <a:gd name="T65" fmla="*/ 99 h 140"/>
                <a:gd name="T66" fmla="*/ 12 w 144"/>
                <a:gd name="T67" fmla="*/ 127 h 140"/>
                <a:gd name="T68" fmla="*/ 17 w 144"/>
                <a:gd name="T69" fmla="*/ 129 h 140"/>
                <a:gd name="T70" fmla="*/ 131 w 144"/>
                <a:gd name="T71" fmla="*/ 127 h 140"/>
                <a:gd name="T72" fmla="*/ 133 w 144"/>
                <a:gd name="T73" fmla="*/ 103 h 140"/>
                <a:gd name="T74" fmla="*/ 131 w 144"/>
                <a:gd name="T75" fmla="*/ 99 h 140"/>
                <a:gd name="T76" fmla="*/ 29 w 144"/>
                <a:gd name="T77" fmla="*/ 17 h 140"/>
                <a:gd name="T78" fmla="*/ 39 w 144"/>
                <a:gd name="T79" fmla="*/ 27 h 140"/>
                <a:gd name="T80" fmla="*/ 29 w 144"/>
                <a:gd name="T81" fmla="*/ 37 h 140"/>
                <a:gd name="T82" fmla="*/ 19 w 144"/>
                <a:gd name="T83" fmla="*/ 27 h 140"/>
                <a:gd name="T84" fmla="*/ 29 w 144"/>
                <a:gd name="T85" fmla="*/ 17 h 140"/>
                <a:gd name="T86" fmla="*/ 29 w 144"/>
                <a:gd name="T87" fmla="*/ 24 h 140"/>
                <a:gd name="T88" fmla="*/ 26 w 144"/>
                <a:gd name="T89" fmla="*/ 27 h 140"/>
                <a:gd name="T90" fmla="*/ 29 w 144"/>
                <a:gd name="T91" fmla="*/ 31 h 140"/>
                <a:gd name="T92" fmla="*/ 32 w 144"/>
                <a:gd name="T93" fmla="*/ 27 h 140"/>
                <a:gd name="T94" fmla="*/ 29 w 144"/>
                <a:gd name="T95" fmla="*/ 60 h 140"/>
                <a:gd name="T96" fmla="*/ 36 w 144"/>
                <a:gd name="T97" fmla="*/ 63 h 140"/>
                <a:gd name="T98" fmla="*/ 36 w 144"/>
                <a:gd name="T99" fmla="*/ 77 h 140"/>
                <a:gd name="T100" fmla="*/ 22 w 144"/>
                <a:gd name="T101" fmla="*/ 77 h 140"/>
                <a:gd name="T102" fmla="*/ 22 w 144"/>
                <a:gd name="T103" fmla="*/ 63 h 140"/>
                <a:gd name="T104" fmla="*/ 31 w 144"/>
                <a:gd name="T105" fmla="*/ 68 h 140"/>
                <a:gd name="T106" fmla="*/ 27 w 144"/>
                <a:gd name="T107" fmla="*/ 68 h 140"/>
                <a:gd name="T108" fmla="*/ 27 w 144"/>
                <a:gd name="T109" fmla="*/ 73 h 140"/>
                <a:gd name="T110" fmla="*/ 31 w 144"/>
                <a:gd name="T111" fmla="*/ 73 h 140"/>
                <a:gd name="T112" fmla="*/ 31 w 144"/>
                <a:gd name="T113" fmla="*/ 68 h 140"/>
                <a:gd name="T114" fmla="*/ 29 w 144"/>
                <a:gd name="T115" fmla="*/ 110 h 140"/>
                <a:gd name="T116" fmla="*/ 26 w 144"/>
                <a:gd name="T117" fmla="*/ 113 h 140"/>
                <a:gd name="T118" fmla="*/ 29 w 144"/>
                <a:gd name="T119" fmla="*/ 116 h 140"/>
                <a:gd name="T120" fmla="*/ 32 w 144"/>
                <a:gd name="T121"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40">
                  <a:moveTo>
                    <a:pt x="29" y="103"/>
                  </a:moveTo>
                  <a:cubicBezTo>
                    <a:pt x="32" y="103"/>
                    <a:pt x="34" y="104"/>
                    <a:pt x="36" y="106"/>
                  </a:cubicBezTo>
                  <a:cubicBezTo>
                    <a:pt x="36" y="106"/>
                    <a:pt x="36" y="106"/>
                    <a:pt x="36" y="106"/>
                  </a:cubicBezTo>
                  <a:cubicBezTo>
                    <a:pt x="38" y="108"/>
                    <a:pt x="39" y="110"/>
                    <a:pt x="39" y="113"/>
                  </a:cubicBezTo>
                  <a:cubicBezTo>
                    <a:pt x="39" y="116"/>
                    <a:pt x="38" y="118"/>
                    <a:pt x="36" y="120"/>
                  </a:cubicBezTo>
                  <a:cubicBezTo>
                    <a:pt x="34" y="122"/>
                    <a:pt x="32" y="123"/>
                    <a:pt x="29" y="123"/>
                  </a:cubicBezTo>
                  <a:cubicBezTo>
                    <a:pt x="26" y="123"/>
                    <a:pt x="24" y="122"/>
                    <a:pt x="22" y="120"/>
                  </a:cubicBezTo>
                  <a:cubicBezTo>
                    <a:pt x="22" y="120"/>
                    <a:pt x="22" y="120"/>
                    <a:pt x="22" y="120"/>
                  </a:cubicBezTo>
                  <a:cubicBezTo>
                    <a:pt x="20" y="118"/>
                    <a:pt x="19" y="116"/>
                    <a:pt x="19" y="113"/>
                  </a:cubicBezTo>
                  <a:cubicBezTo>
                    <a:pt x="19" y="110"/>
                    <a:pt x="20" y="108"/>
                    <a:pt x="22" y="106"/>
                  </a:cubicBezTo>
                  <a:cubicBezTo>
                    <a:pt x="22" y="106"/>
                    <a:pt x="22" y="106"/>
                    <a:pt x="22" y="106"/>
                  </a:cubicBezTo>
                  <a:cubicBezTo>
                    <a:pt x="24" y="104"/>
                    <a:pt x="26" y="103"/>
                    <a:pt x="29" y="103"/>
                  </a:cubicBezTo>
                  <a:close/>
                  <a:moveTo>
                    <a:pt x="17" y="0"/>
                  </a:moveTo>
                  <a:cubicBezTo>
                    <a:pt x="17" y="0"/>
                    <a:pt x="17" y="0"/>
                    <a:pt x="17" y="0"/>
                  </a:cubicBezTo>
                  <a:cubicBezTo>
                    <a:pt x="127" y="0"/>
                    <a:pt x="127" y="0"/>
                    <a:pt x="127" y="0"/>
                  </a:cubicBezTo>
                  <a:cubicBezTo>
                    <a:pt x="132" y="0"/>
                    <a:pt x="136" y="2"/>
                    <a:pt x="139" y="5"/>
                  </a:cubicBezTo>
                  <a:cubicBezTo>
                    <a:pt x="139" y="5"/>
                    <a:pt x="139" y="5"/>
                    <a:pt x="139" y="5"/>
                  </a:cubicBezTo>
                  <a:cubicBezTo>
                    <a:pt x="142" y="8"/>
                    <a:pt x="144" y="13"/>
                    <a:pt x="144" y="17"/>
                  </a:cubicBezTo>
                  <a:cubicBezTo>
                    <a:pt x="144" y="37"/>
                    <a:pt x="144" y="37"/>
                    <a:pt x="144" y="37"/>
                  </a:cubicBezTo>
                  <a:cubicBezTo>
                    <a:pt x="144" y="41"/>
                    <a:pt x="142" y="46"/>
                    <a:pt x="139" y="49"/>
                  </a:cubicBezTo>
                  <a:cubicBezTo>
                    <a:pt x="142" y="52"/>
                    <a:pt x="144" y="56"/>
                    <a:pt x="144" y="60"/>
                  </a:cubicBezTo>
                  <a:cubicBezTo>
                    <a:pt x="144" y="80"/>
                    <a:pt x="144" y="80"/>
                    <a:pt x="144" y="80"/>
                  </a:cubicBezTo>
                  <a:cubicBezTo>
                    <a:pt x="144" y="84"/>
                    <a:pt x="142" y="88"/>
                    <a:pt x="139" y="92"/>
                  </a:cubicBezTo>
                  <a:cubicBezTo>
                    <a:pt x="142" y="95"/>
                    <a:pt x="144" y="99"/>
                    <a:pt x="144" y="103"/>
                  </a:cubicBezTo>
                  <a:cubicBezTo>
                    <a:pt x="144" y="123"/>
                    <a:pt x="144" y="123"/>
                    <a:pt x="144" y="123"/>
                  </a:cubicBezTo>
                  <a:cubicBezTo>
                    <a:pt x="144" y="128"/>
                    <a:pt x="142" y="132"/>
                    <a:pt x="139" y="135"/>
                  </a:cubicBezTo>
                  <a:cubicBezTo>
                    <a:pt x="139" y="135"/>
                    <a:pt x="139" y="135"/>
                    <a:pt x="139" y="135"/>
                  </a:cubicBezTo>
                  <a:cubicBezTo>
                    <a:pt x="136" y="138"/>
                    <a:pt x="132" y="140"/>
                    <a:pt x="127" y="140"/>
                  </a:cubicBezTo>
                  <a:cubicBezTo>
                    <a:pt x="17" y="140"/>
                    <a:pt x="17" y="140"/>
                    <a:pt x="17" y="140"/>
                  </a:cubicBezTo>
                  <a:cubicBezTo>
                    <a:pt x="12" y="140"/>
                    <a:pt x="8" y="138"/>
                    <a:pt x="5" y="135"/>
                  </a:cubicBezTo>
                  <a:cubicBezTo>
                    <a:pt x="5" y="135"/>
                    <a:pt x="5" y="135"/>
                    <a:pt x="5" y="135"/>
                  </a:cubicBezTo>
                  <a:cubicBezTo>
                    <a:pt x="2" y="132"/>
                    <a:pt x="0" y="128"/>
                    <a:pt x="0" y="123"/>
                  </a:cubicBezTo>
                  <a:cubicBezTo>
                    <a:pt x="0" y="103"/>
                    <a:pt x="0" y="103"/>
                    <a:pt x="0" y="103"/>
                  </a:cubicBezTo>
                  <a:cubicBezTo>
                    <a:pt x="0" y="99"/>
                    <a:pt x="1" y="95"/>
                    <a:pt x="4" y="92"/>
                  </a:cubicBezTo>
                  <a:cubicBezTo>
                    <a:pt x="1" y="88"/>
                    <a:pt x="0" y="84"/>
                    <a:pt x="0" y="80"/>
                  </a:cubicBezTo>
                  <a:cubicBezTo>
                    <a:pt x="0" y="60"/>
                    <a:pt x="0" y="60"/>
                    <a:pt x="0" y="60"/>
                  </a:cubicBezTo>
                  <a:cubicBezTo>
                    <a:pt x="0" y="56"/>
                    <a:pt x="1" y="52"/>
                    <a:pt x="4" y="49"/>
                  </a:cubicBezTo>
                  <a:cubicBezTo>
                    <a:pt x="1" y="46"/>
                    <a:pt x="0" y="41"/>
                    <a:pt x="0" y="37"/>
                  </a:cubicBezTo>
                  <a:cubicBezTo>
                    <a:pt x="0" y="17"/>
                    <a:pt x="0" y="17"/>
                    <a:pt x="0" y="17"/>
                  </a:cubicBezTo>
                  <a:cubicBezTo>
                    <a:pt x="0" y="13"/>
                    <a:pt x="2" y="8"/>
                    <a:pt x="5" y="5"/>
                  </a:cubicBezTo>
                  <a:cubicBezTo>
                    <a:pt x="5" y="5"/>
                    <a:pt x="5" y="5"/>
                    <a:pt x="5" y="5"/>
                  </a:cubicBezTo>
                  <a:cubicBezTo>
                    <a:pt x="8" y="2"/>
                    <a:pt x="12" y="0"/>
                    <a:pt x="17" y="0"/>
                  </a:cubicBezTo>
                  <a:close/>
                  <a:moveTo>
                    <a:pt x="127" y="11"/>
                  </a:moveTo>
                  <a:cubicBezTo>
                    <a:pt x="127" y="11"/>
                    <a:pt x="127" y="11"/>
                    <a:pt x="127" y="11"/>
                  </a:cubicBezTo>
                  <a:cubicBezTo>
                    <a:pt x="17" y="11"/>
                    <a:pt x="17" y="11"/>
                    <a:pt x="17" y="11"/>
                  </a:cubicBezTo>
                  <a:cubicBezTo>
                    <a:pt x="15" y="11"/>
                    <a:pt x="14" y="12"/>
                    <a:pt x="13" y="13"/>
                  </a:cubicBezTo>
                  <a:cubicBezTo>
                    <a:pt x="13" y="13"/>
                    <a:pt x="13" y="13"/>
                    <a:pt x="13" y="13"/>
                  </a:cubicBezTo>
                  <a:cubicBezTo>
                    <a:pt x="13" y="13"/>
                    <a:pt x="13" y="13"/>
                    <a:pt x="13" y="13"/>
                  </a:cubicBezTo>
                  <a:cubicBezTo>
                    <a:pt x="11" y="14"/>
                    <a:pt x="11" y="16"/>
                    <a:pt x="11" y="17"/>
                  </a:cubicBezTo>
                  <a:cubicBezTo>
                    <a:pt x="11" y="37"/>
                    <a:pt x="11" y="37"/>
                    <a:pt x="11" y="37"/>
                  </a:cubicBezTo>
                  <a:cubicBezTo>
                    <a:pt x="11" y="39"/>
                    <a:pt x="11" y="40"/>
                    <a:pt x="12" y="41"/>
                  </a:cubicBezTo>
                  <a:cubicBezTo>
                    <a:pt x="13" y="41"/>
                    <a:pt x="13" y="41"/>
                    <a:pt x="13" y="41"/>
                  </a:cubicBezTo>
                  <a:cubicBezTo>
                    <a:pt x="13" y="41"/>
                    <a:pt x="13" y="41"/>
                    <a:pt x="13" y="41"/>
                  </a:cubicBezTo>
                  <a:cubicBezTo>
                    <a:pt x="14" y="42"/>
                    <a:pt x="15" y="43"/>
                    <a:pt x="17" y="43"/>
                  </a:cubicBezTo>
                  <a:cubicBezTo>
                    <a:pt x="17" y="43"/>
                    <a:pt x="17" y="43"/>
                    <a:pt x="17" y="43"/>
                  </a:cubicBezTo>
                  <a:cubicBezTo>
                    <a:pt x="127" y="43"/>
                    <a:pt x="127" y="43"/>
                    <a:pt x="127" y="43"/>
                  </a:cubicBezTo>
                  <a:cubicBezTo>
                    <a:pt x="127" y="43"/>
                    <a:pt x="127" y="43"/>
                    <a:pt x="127" y="43"/>
                  </a:cubicBezTo>
                  <a:cubicBezTo>
                    <a:pt x="129" y="43"/>
                    <a:pt x="130" y="42"/>
                    <a:pt x="131" y="41"/>
                  </a:cubicBezTo>
                  <a:cubicBezTo>
                    <a:pt x="131" y="41"/>
                    <a:pt x="131" y="41"/>
                    <a:pt x="131" y="41"/>
                  </a:cubicBezTo>
                  <a:cubicBezTo>
                    <a:pt x="131" y="41"/>
                    <a:pt x="131" y="41"/>
                    <a:pt x="131" y="41"/>
                  </a:cubicBezTo>
                  <a:cubicBezTo>
                    <a:pt x="132" y="40"/>
                    <a:pt x="133" y="39"/>
                    <a:pt x="133" y="37"/>
                  </a:cubicBezTo>
                  <a:cubicBezTo>
                    <a:pt x="133" y="17"/>
                    <a:pt x="133" y="17"/>
                    <a:pt x="133" y="17"/>
                  </a:cubicBezTo>
                  <a:cubicBezTo>
                    <a:pt x="133" y="16"/>
                    <a:pt x="132" y="14"/>
                    <a:pt x="131" y="13"/>
                  </a:cubicBezTo>
                  <a:cubicBezTo>
                    <a:pt x="131" y="13"/>
                    <a:pt x="131" y="13"/>
                    <a:pt x="131" y="13"/>
                  </a:cubicBezTo>
                  <a:cubicBezTo>
                    <a:pt x="130" y="12"/>
                    <a:pt x="128" y="11"/>
                    <a:pt x="127" y="11"/>
                  </a:cubicBezTo>
                  <a:close/>
                  <a:moveTo>
                    <a:pt x="127" y="54"/>
                  </a:moveTo>
                  <a:cubicBezTo>
                    <a:pt x="127" y="54"/>
                    <a:pt x="127" y="54"/>
                    <a:pt x="127" y="54"/>
                  </a:cubicBezTo>
                  <a:cubicBezTo>
                    <a:pt x="127" y="54"/>
                    <a:pt x="127" y="54"/>
                    <a:pt x="127" y="54"/>
                  </a:cubicBezTo>
                  <a:cubicBezTo>
                    <a:pt x="17" y="54"/>
                    <a:pt x="17" y="54"/>
                    <a:pt x="17" y="54"/>
                  </a:cubicBezTo>
                  <a:cubicBezTo>
                    <a:pt x="17" y="54"/>
                    <a:pt x="17" y="54"/>
                    <a:pt x="17" y="54"/>
                  </a:cubicBezTo>
                  <a:cubicBezTo>
                    <a:pt x="15" y="54"/>
                    <a:pt x="14" y="55"/>
                    <a:pt x="13" y="56"/>
                  </a:cubicBezTo>
                  <a:cubicBezTo>
                    <a:pt x="13" y="56"/>
                    <a:pt x="13" y="56"/>
                    <a:pt x="13" y="56"/>
                  </a:cubicBezTo>
                  <a:cubicBezTo>
                    <a:pt x="13" y="56"/>
                    <a:pt x="13" y="56"/>
                    <a:pt x="13" y="56"/>
                  </a:cubicBezTo>
                  <a:cubicBezTo>
                    <a:pt x="11" y="57"/>
                    <a:pt x="11" y="59"/>
                    <a:pt x="11" y="60"/>
                  </a:cubicBezTo>
                  <a:cubicBezTo>
                    <a:pt x="11" y="80"/>
                    <a:pt x="11" y="80"/>
                    <a:pt x="11" y="80"/>
                  </a:cubicBezTo>
                  <a:cubicBezTo>
                    <a:pt x="11" y="82"/>
                    <a:pt x="11" y="83"/>
                    <a:pt x="12" y="84"/>
                  </a:cubicBezTo>
                  <a:cubicBezTo>
                    <a:pt x="13" y="84"/>
                    <a:pt x="13" y="84"/>
                    <a:pt x="13" y="84"/>
                  </a:cubicBezTo>
                  <a:cubicBezTo>
                    <a:pt x="13" y="84"/>
                    <a:pt x="13" y="84"/>
                    <a:pt x="13" y="84"/>
                  </a:cubicBezTo>
                  <a:cubicBezTo>
                    <a:pt x="14" y="85"/>
                    <a:pt x="15" y="86"/>
                    <a:pt x="17" y="86"/>
                  </a:cubicBezTo>
                  <a:cubicBezTo>
                    <a:pt x="17" y="86"/>
                    <a:pt x="17" y="86"/>
                    <a:pt x="17" y="86"/>
                  </a:cubicBezTo>
                  <a:cubicBezTo>
                    <a:pt x="127" y="86"/>
                    <a:pt x="127" y="86"/>
                    <a:pt x="127" y="86"/>
                  </a:cubicBezTo>
                  <a:cubicBezTo>
                    <a:pt x="127" y="86"/>
                    <a:pt x="127" y="86"/>
                    <a:pt x="127" y="86"/>
                  </a:cubicBezTo>
                  <a:cubicBezTo>
                    <a:pt x="129" y="86"/>
                    <a:pt x="130" y="85"/>
                    <a:pt x="131" y="84"/>
                  </a:cubicBezTo>
                  <a:cubicBezTo>
                    <a:pt x="131" y="84"/>
                    <a:pt x="131" y="84"/>
                    <a:pt x="131" y="84"/>
                  </a:cubicBezTo>
                  <a:cubicBezTo>
                    <a:pt x="131" y="84"/>
                    <a:pt x="131" y="84"/>
                    <a:pt x="131" y="84"/>
                  </a:cubicBezTo>
                  <a:cubicBezTo>
                    <a:pt x="132" y="83"/>
                    <a:pt x="133" y="82"/>
                    <a:pt x="133" y="80"/>
                  </a:cubicBezTo>
                  <a:cubicBezTo>
                    <a:pt x="133" y="60"/>
                    <a:pt x="133" y="60"/>
                    <a:pt x="133" y="60"/>
                  </a:cubicBezTo>
                  <a:cubicBezTo>
                    <a:pt x="133" y="59"/>
                    <a:pt x="132" y="57"/>
                    <a:pt x="131" y="56"/>
                  </a:cubicBezTo>
                  <a:cubicBezTo>
                    <a:pt x="131" y="56"/>
                    <a:pt x="131" y="56"/>
                    <a:pt x="131" y="56"/>
                  </a:cubicBezTo>
                  <a:cubicBezTo>
                    <a:pt x="131" y="56"/>
                    <a:pt x="131" y="56"/>
                    <a:pt x="131" y="56"/>
                  </a:cubicBezTo>
                  <a:cubicBezTo>
                    <a:pt x="130" y="55"/>
                    <a:pt x="129" y="54"/>
                    <a:pt x="127" y="54"/>
                  </a:cubicBezTo>
                  <a:close/>
                  <a:moveTo>
                    <a:pt x="127" y="97"/>
                  </a:moveTo>
                  <a:cubicBezTo>
                    <a:pt x="127" y="97"/>
                    <a:pt x="127" y="97"/>
                    <a:pt x="127" y="97"/>
                  </a:cubicBezTo>
                  <a:cubicBezTo>
                    <a:pt x="127" y="97"/>
                    <a:pt x="127" y="97"/>
                    <a:pt x="127" y="97"/>
                  </a:cubicBezTo>
                  <a:cubicBezTo>
                    <a:pt x="17" y="97"/>
                    <a:pt x="17" y="97"/>
                    <a:pt x="17" y="97"/>
                  </a:cubicBezTo>
                  <a:cubicBezTo>
                    <a:pt x="17" y="97"/>
                    <a:pt x="17" y="97"/>
                    <a:pt x="17" y="97"/>
                  </a:cubicBezTo>
                  <a:cubicBezTo>
                    <a:pt x="15" y="97"/>
                    <a:pt x="14" y="98"/>
                    <a:pt x="13" y="99"/>
                  </a:cubicBezTo>
                  <a:cubicBezTo>
                    <a:pt x="13" y="99"/>
                    <a:pt x="13" y="99"/>
                    <a:pt x="13" y="99"/>
                  </a:cubicBezTo>
                  <a:cubicBezTo>
                    <a:pt x="13" y="99"/>
                    <a:pt x="13" y="99"/>
                    <a:pt x="13" y="99"/>
                  </a:cubicBezTo>
                  <a:cubicBezTo>
                    <a:pt x="11" y="100"/>
                    <a:pt x="11" y="102"/>
                    <a:pt x="11" y="103"/>
                  </a:cubicBezTo>
                  <a:cubicBezTo>
                    <a:pt x="11" y="123"/>
                    <a:pt x="11" y="123"/>
                    <a:pt x="11" y="123"/>
                  </a:cubicBezTo>
                  <a:cubicBezTo>
                    <a:pt x="11" y="124"/>
                    <a:pt x="11" y="126"/>
                    <a:pt x="12" y="127"/>
                  </a:cubicBezTo>
                  <a:cubicBezTo>
                    <a:pt x="13" y="127"/>
                    <a:pt x="13" y="127"/>
                    <a:pt x="13" y="127"/>
                  </a:cubicBezTo>
                  <a:cubicBezTo>
                    <a:pt x="13" y="127"/>
                    <a:pt x="13" y="127"/>
                    <a:pt x="13" y="127"/>
                  </a:cubicBezTo>
                  <a:cubicBezTo>
                    <a:pt x="14" y="128"/>
                    <a:pt x="15" y="129"/>
                    <a:pt x="17" y="129"/>
                  </a:cubicBezTo>
                  <a:cubicBezTo>
                    <a:pt x="127" y="129"/>
                    <a:pt x="127" y="129"/>
                    <a:pt x="127" y="129"/>
                  </a:cubicBezTo>
                  <a:cubicBezTo>
                    <a:pt x="128" y="129"/>
                    <a:pt x="130" y="128"/>
                    <a:pt x="131" y="127"/>
                  </a:cubicBezTo>
                  <a:cubicBezTo>
                    <a:pt x="131" y="127"/>
                    <a:pt x="131" y="127"/>
                    <a:pt x="131" y="127"/>
                  </a:cubicBezTo>
                  <a:cubicBezTo>
                    <a:pt x="131" y="127"/>
                    <a:pt x="131" y="127"/>
                    <a:pt x="131" y="127"/>
                  </a:cubicBezTo>
                  <a:cubicBezTo>
                    <a:pt x="132" y="126"/>
                    <a:pt x="133" y="125"/>
                    <a:pt x="133" y="123"/>
                  </a:cubicBezTo>
                  <a:cubicBezTo>
                    <a:pt x="133" y="103"/>
                    <a:pt x="133" y="103"/>
                    <a:pt x="133" y="103"/>
                  </a:cubicBezTo>
                  <a:cubicBezTo>
                    <a:pt x="133" y="102"/>
                    <a:pt x="132" y="100"/>
                    <a:pt x="131" y="99"/>
                  </a:cubicBezTo>
                  <a:cubicBezTo>
                    <a:pt x="131" y="99"/>
                    <a:pt x="131" y="99"/>
                    <a:pt x="131" y="99"/>
                  </a:cubicBezTo>
                  <a:cubicBezTo>
                    <a:pt x="131" y="99"/>
                    <a:pt x="131" y="99"/>
                    <a:pt x="131" y="99"/>
                  </a:cubicBezTo>
                  <a:cubicBezTo>
                    <a:pt x="130" y="98"/>
                    <a:pt x="129" y="97"/>
                    <a:pt x="127" y="97"/>
                  </a:cubicBezTo>
                  <a:close/>
                  <a:moveTo>
                    <a:pt x="29" y="17"/>
                  </a:moveTo>
                  <a:cubicBezTo>
                    <a:pt x="29" y="17"/>
                    <a:pt x="29" y="17"/>
                    <a:pt x="29" y="17"/>
                  </a:cubicBezTo>
                  <a:cubicBezTo>
                    <a:pt x="32" y="17"/>
                    <a:pt x="34" y="18"/>
                    <a:pt x="36" y="20"/>
                  </a:cubicBezTo>
                  <a:cubicBezTo>
                    <a:pt x="36" y="20"/>
                    <a:pt x="36" y="20"/>
                    <a:pt x="36" y="20"/>
                  </a:cubicBezTo>
                  <a:cubicBezTo>
                    <a:pt x="38" y="22"/>
                    <a:pt x="39" y="25"/>
                    <a:pt x="39" y="27"/>
                  </a:cubicBezTo>
                  <a:cubicBezTo>
                    <a:pt x="39" y="30"/>
                    <a:pt x="38" y="32"/>
                    <a:pt x="36" y="34"/>
                  </a:cubicBezTo>
                  <a:cubicBezTo>
                    <a:pt x="36" y="34"/>
                    <a:pt x="36" y="34"/>
                    <a:pt x="36" y="34"/>
                  </a:cubicBezTo>
                  <a:cubicBezTo>
                    <a:pt x="34" y="36"/>
                    <a:pt x="32" y="37"/>
                    <a:pt x="29" y="37"/>
                  </a:cubicBezTo>
                  <a:cubicBezTo>
                    <a:pt x="26" y="37"/>
                    <a:pt x="24" y="36"/>
                    <a:pt x="22" y="34"/>
                  </a:cubicBezTo>
                  <a:cubicBezTo>
                    <a:pt x="22" y="34"/>
                    <a:pt x="22" y="34"/>
                    <a:pt x="22" y="34"/>
                  </a:cubicBezTo>
                  <a:cubicBezTo>
                    <a:pt x="20" y="32"/>
                    <a:pt x="19" y="30"/>
                    <a:pt x="19" y="27"/>
                  </a:cubicBezTo>
                  <a:cubicBezTo>
                    <a:pt x="19" y="25"/>
                    <a:pt x="20" y="22"/>
                    <a:pt x="22" y="20"/>
                  </a:cubicBezTo>
                  <a:cubicBezTo>
                    <a:pt x="22" y="20"/>
                    <a:pt x="22" y="20"/>
                    <a:pt x="22" y="20"/>
                  </a:cubicBezTo>
                  <a:cubicBezTo>
                    <a:pt x="24" y="18"/>
                    <a:pt x="26" y="17"/>
                    <a:pt x="29" y="17"/>
                  </a:cubicBezTo>
                  <a:close/>
                  <a:moveTo>
                    <a:pt x="31" y="25"/>
                  </a:moveTo>
                  <a:cubicBezTo>
                    <a:pt x="31" y="25"/>
                    <a:pt x="31" y="25"/>
                    <a:pt x="31" y="25"/>
                  </a:cubicBezTo>
                  <a:cubicBezTo>
                    <a:pt x="31" y="24"/>
                    <a:pt x="30" y="24"/>
                    <a:pt x="29" y="24"/>
                  </a:cubicBezTo>
                  <a:cubicBezTo>
                    <a:pt x="28" y="24"/>
                    <a:pt x="27" y="24"/>
                    <a:pt x="27" y="25"/>
                  </a:cubicBezTo>
                  <a:cubicBezTo>
                    <a:pt x="27" y="25"/>
                    <a:pt x="27" y="25"/>
                    <a:pt x="27" y="25"/>
                  </a:cubicBezTo>
                  <a:cubicBezTo>
                    <a:pt x="26" y="25"/>
                    <a:pt x="26" y="26"/>
                    <a:pt x="26" y="27"/>
                  </a:cubicBezTo>
                  <a:cubicBezTo>
                    <a:pt x="26" y="28"/>
                    <a:pt x="26" y="29"/>
                    <a:pt x="27" y="30"/>
                  </a:cubicBezTo>
                  <a:cubicBezTo>
                    <a:pt x="27" y="30"/>
                    <a:pt x="27" y="30"/>
                    <a:pt x="27" y="30"/>
                  </a:cubicBezTo>
                  <a:cubicBezTo>
                    <a:pt x="27" y="30"/>
                    <a:pt x="28" y="31"/>
                    <a:pt x="29" y="31"/>
                  </a:cubicBezTo>
                  <a:cubicBezTo>
                    <a:pt x="30" y="31"/>
                    <a:pt x="31" y="30"/>
                    <a:pt x="31" y="30"/>
                  </a:cubicBezTo>
                  <a:cubicBezTo>
                    <a:pt x="31" y="30"/>
                    <a:pt x="31" y="30"/>
                    <a:pt x="31" y="30"/>
                  </a:cubicBezTo>
                  <a:cubicBezTo>
                    <a:pt x="32" y="29"/>
                    <a:pt x="32" y="28"/>
                    <a:pt x="32" y="27"/>
                  </a:cubicBezTo>
                  <a:cubicBezTo>
                    <a:pt x="32" y="26"/>
                    <a:pt x="32" y="25"/>
                    <a:pt x="31" y="25"/>
                  </a:cubicBezTo>
                  <a:cubicBezTo>
                    <a:pt x="31" y="25"/>
                    <a:pt x="31" y="25"/>
                    <a:pt x="31" y="25"/>
                  </a:cubicBezTo>
                  <a:close/>
                  <a:moveTo>
                    <a:pt x="29" y="60"/>
                  </a:moveTo>
                  <a:cubicBezTo>
                    <a:pt x="29" y="60"/>
                    <a:pt x="29" y="60"/>
                    <a:pt x="29" y="60"/>
                  </a:cubicBezTo>
                  <a:cubicBezTo>
                    <a:pt x="32" y="60"/>
                    <a:pt x="34" y="61"/>
                    <a:pt x="36" y="63"/>
                  </a:cubicBezTo>
                  <a:cubicBezTo>
                    <a:pt x="36" y="63"/>
                    <a:pt x="36" y="63"/>
                    <a:pt x="36" y="63"/>
                  </a:cubicBezTo>
                  <a:cubicBezTo>
                    <a:pt x="38" y="65"/>
                    <a:pt x="39" y="67"/>
                    <a:pt x="39" y="70"/>
                  </a:cubicBezTo>
                  <a:cubicBezTo>
                    <a:pt x="39" y="73"/>
                    <a:pt x="38" y="75"/>
                    <a:pt x="36" y="77"/>
                  </a:cubicBezTo>
                  <a:cubicBezTo>
                    <a:pt x="36" y="77"/>
                    <a:pt x="36" y="77"/>
                    <a:pt x="36" y="77"/>
                  </a:cubicBezTo>
                  <a:cubicBezTo>
                    <a:pt x="34" y="79"/>
                    <a:pt x="32" y="80"/>
                    <a:pt x="29" y="80"/>
                  </a:cubicBezTo>
                  <a:cubicBezTo>
                    <a:pt x="26" y="80"/>
                    <a:pt x="24" y="79"/>
                    <a:pt x="22" y="77"/>
                  </a:cubicBezTo>
                  <a:cubicBezTo>
                    <a:pt x="22" y="77"/>
                    <a:pt x="22" y="77"/>
                    <a:pt x="22" y="77"/>
                  </a:cubicBezTo>
                  <a:cubicBezTo>
                    <a:pt x="20" y="75"/>
                    <a:pt x="19" y="73"/>
                    <a:pt x="19" y="70"/>
                  </a:cubicBezTo>
                  <a:cubicBezTo>
                    <a:pt x="19" y="67"/>
                    <a:pt x="20" y="65"/>
                    <a:pt x="22" y="63"/>
                  </a:cubicBezTo>
                  <a:cubicBezTo>
                    <a:pt x="22" y="63"/>
                    <a:pt x="22" y="63"/>
                    <a:pt x="22" y="63"/>
                  </a:cubicBezTo>
                  <a:cubicBezTo>
                    <a:pt x="24" y="61"/>
                    <a:pt x="26" y="60"/>
                    <a:pt x="29" y="60"/>
                  </a:cubicBezTo>
                  <a:close/>
                  <a:moveTo>
                    <a:pt x="31" y="68"/>
                  </a:moveTo>
                  <a:cubicBezTo>
                    <a:pt x="31" y="68"/>
                    <a:pt x="31" y="68"/>
                    <a:pt x="31" y="68"/>
                  </a:cubicBezTo>
                  <a:cubicBezTo>
                    <a:pt x="31" y="67"/>
                    <a:pt x="30" y="67"/>
                    <a:pt x="29" y="67"/>
                  </a:cubicBezTo>
                  <a:cubicBezTo>
                    <a:pt x="28" y="67"/>
                    <a:pt x="27" y="67"/>
                    <a:pt x="27" y="68"/>
                  </a:cubicBezTo>
                  <a:cubicBezTo>
                    <a:pt x="27" y="68"/>
                    <a:pt x="27" y="68"/>
                    <a:pt x="27" y="68"/>
                  </a:cubicBezTo>
                  <a:cubicBezTo>
                    <a:pt x="26" y="68"/>
                    <a:pt x="26" y="69"/>
                    <a:pt x="26" y="70"/>
                  </a:cubicBezTo>
                  <a:cubicBezTo>
                    <a:pt x="26" y="71"/>
                    <a:pt x="26" y="72"/>
                    <a:pt x="27" y="73"/>
                  </a:cubicBezTo>
                  <a:cubicBezTo>
                    <a:pt x="27" y="73"/>
                    <a:pt x="27" y="73"/>
                    <a:pt x="27" y="73"/>
                  </a:cubicBezTo>
                  <a:cubicBezTo>
                    <a:pt x="27" y="73"/>
                    <a:pt x="28" y="73"/>
                    <a:pt x="29" y="73"/>
                  </a:cubicBezTo>
                  <a:cubicBezTo>
                    <a:pt x="30" y="73"/>
                    <a:pt x="31" y="73"/>
                    <a:pt x="31" y="73"/>
                  </a:cubicBezTo>
                  <a:cubicBezTo>
                    <a:pt x="31" y="73"/>
                    <a:pt x="31" y="73"/>
                    <a:pt x="31" y="73"/>
                  </a:cubicBezTo>
                  <a:cubicBezTo>
                    <a:pt x="32" y="72"/>
                    <a:pt x="32" y="71"/>
                    <a:pt x="32" y="70"/>
                  </a:cubicBezTo>
                  <a:cubicBezTo>
                    <a:pt x="32" y="69"/>
                    <a:pt x="32" y="68"/>
                    <a:pt x="31" y="68"/>
                  </a:cubicBezTo>
                  <a:cubicBezTo>
                    <a:pt x="31" y="68"/>
                    <a:pt x="31" y="68"/>
                    <a:pt x="31" y="68"/>
                  </a:cubicBezTo>
                  <a:close/>
                  <a:moveTo>
                    <a:pt x="31" y="111"/>
                  </a:moveTo>
                  <a:cubicBezTo>
                    <a:pt x="31" y="111"/>
                    <a:pt x="31" y="111"/>
                    <a:pt x="31" y="111"/>
                  </a:cubicBezTo>
                  <a:cubicBezTo>
                    <a:pt x="31" y="110"/>
                    <a:pt x="30" y="110"/>
                    <a:pt x="29" y="110"/>
                  </a:cubicBezTo>
                  <a:cubicBezTo>
                    <a:pt x="28" y="110"/>
                    <a:pt x="27" y="110"/>
                    <a:pt x="27" y="111"/>
                  </a:cubicBezTo>
                  <a:cubicBezTo>
                    <a:pt x="27" y="111"/>
                    <a:pt x="27" y="111"/>
                    <a:pt x="27" y="111"/>
                  </a:cubicBezTo>
                  <a:cubicBezTo>
                    <a:pt x="26" y="111"/>
                    <a:pt x="26" y="112"/>
                    <a:pt x="26" y="113"/>
                  </a:cubicBezTo>
                  <a:cubicBezTo>
                    <a:pt x="26" y="114"/>
                    <a:pt x="26" y="115"/>
                    <a:pt x="27" y="115"/>
                  </a:cubicBezTo>
                  <a:cubicBezTo>
                    <a:pt x="27" y="115"/>
                    <a:pt x="27" y="115"/>
                    <a:pt x="27" y="115"/>
                  </a:cubicBezTo>
                  <a:cubicBezTo>
                    <a:pt x="27" y="116"/>
                    <a:pt x="28" y="116"/>
                    <a:pt x="29" y="116"/>
                  </a:cubicBezTo>
                  <a:cubicBezTo>
                    <a:pt x="30" y="116"/>
                    <a:pt x="31" y="116"/>
                    <a:pt x="31" y="115"/>
                  </a:cubicBezTo>
                  <a:cubicBezTo>
                    <a:pt x="31" y="115"/>
                    <a:pt x="31" y="115"/>
                    <a:pt x="31" y="115"/>
                  </a:cubicBezTo>
                  <a:cubicBezTo>
                    <a:pt x="32" y="115"/>
                    <a:pt x="32" y="114"/>
                    <a:pt x="32" y="113"/>
                  </a:cubicBezTo>
                  <a:cubicBezTo>
                    <a:pt x="32" y="112"/>
                    <a:pt x="32" y="111"/>
                    <a:pt x="31" y="111"/>
                  </a:cubicBezTo>
                  <a:cubicBezTo>
                    <a:pt x="31" y="111"/>
                    <a:pt x="31" y="111"/>
                    <a:pt x="31" y="1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8" name="Oval 8"/>
            <p:cNvSpPr>
              <a:spLocks noChangeArrowheads="1"/>
            </p:cNvSpPr>
            <p:nvPr/>
          </p:nvSpPr>
          <p:spPr bwMode="auto">
            <a:xfrm>
              <a:off x="6227763" y="2077091"/>
              <a:ext cx="387350" cy="385882"/>
            </a:xfrm>
            <a:prstGeom prst="ellipse">
              <a:avLst/>
            </a:prstGeom>
            <a:solidFill>
              <a:schemeClr val="accent1"/>
            </a:solidFill>
            <a:ln>
              <a:noFill/>
            </a:ln>
            <a:effectLst/>
          </p:spPr>
          <p:txBody>
            <a:bodyPr/>
            <a:lstStyle/>
            <a:p>
              <a:endParaRPr lang="zh-CN" altLang="en-US">
                <a:solidFill>
                  <a:prstClr val="black"/>
                </a:solidFill>
              </a:endParaRPr>
            </a:p>
          </p:txBody>
        </p:sp>
        <p:sp>
          <p:nvSpPr>
            <p:cNvPr id="9" name="Freeform 36"/>
            <p:cNvSpPr>
              <a:spLocks noEditPoints="1"/>
            </p:cNvSpPr>
            <p:nvPr/>
          </p:nvSpPr>
          <p:spPr bwMode="auto">
            <a:xfrm>
              <a:off x="6308726" y="2158079"/>
              <a:ext cx="225425" cy="223906"/>
            </a:xfrm>
            <a:custGeom>
              <a:avLst/>
              <a:gdLst>
                <a:gd name="T0" fmla="*/ 72 w 144"/>
                <a:gd name="T1" fmla="*/ 34 h 144"/>
                <a:gd name="T2" fmla="*/ 77 w 144"/>
                <a:gd name="T3" fmla="*/ 66 h 144"/>
                <a:gd name="T4" fmla="*/ 66 w 144"/>
                <a:gd name="T5" fmla="*/ 66 h 144"/>
                <a:gd name="T6" fmla="*/ 72 w 144"/>
                <a:gd name="T7" fmla="*/ 0 h 144"/>
                <a:gd name="T8" fmla="*/ 123 w 144"/>
                <a:gd name="T9" fmla="*/ 21 h 144"/>
                <a:gd name="T10" fmla="*/ 123 w 144"/>
                <a:gd name="T11" fmla="*/ 21 h 144"/>
                <a:gd name="T12" fmla="*/ 123 w 144"/>
                <a:gd name="T13" fmla="*/ 123 h 144"/>
                <a:gd name="T14" fmla="*/ 123 w 144"/>
                <a:gd name="T15" fmla="*/ 123 h 144"/>
                <a:gd name="T16" fmla="*/ 72 w 144"/>
                <a:gd name="T17" fmla="*/ 144 h 144"/>
                <a:gd name="T18" fmla="*/ 21 w 144"/>
                <a:gd name="T19" fmla="*/ 123 h 144"/>
                <a:gd name="T20" fmla="*/ 21 w 144"/>
                <a:gd name="T21" fmla="*/ 21 h 144"/>
                <a:gd name="T22" fmla="*/ 21 w 144"/>
                <a:gd name="T23" fmla="*/ 21 h 144"/>
                <a:gd name="T24" fmla="*/ 115 w 144"/>
                <a:gd name="T25" fmla="*/ 29 h 144"/>
                <a:gd name="T26" fmla="*/ 72 w 144"/>
                <a:gd name="T27" fmla="*/ 11 h 144"/>
                <a:gd name="T28" fmla="*/ 29 w 144"/>
                <a:gd name="T29" fmla="*/ 29 h 144"/>
                <a:gd name="T30" fmla="*/ 29 w 144"/>
                <a:gd name="T31" fmla="*/ 115 h 144"/>
                <a:gd name="T32" fmla="*/ 72 w 144"/>
                <a:gd name="T33" fmla="*/ 133 h 144"/>
                <a:gd name="T34" fmla="*/ 115 w 144"/>
                <a:gd name="T35" fmla="*/ 115 h 144"/>
                <a:gd name="T36" fmla="*/ 115 w 144"/>
                <a:gd name="T37" fmla="*/ 29 h 144"/>
                <a:gd name="T38" fmla="*/ 91 w 144"/>
                <a:gd name="T39" fmla="*/ 53 h 144"/>
                <a:gd name="T40" fmla="*/ 91 w 144"/>
                <a:gd name="T41" fmla="*/ 45 h 144"/>
                <a:gd name="T42" fmla="*/ 103 w 144"/>
                <a:gd name="T43" fmla="*/ 51 h 144"/>
                <a:gd name="T44" fmla="*/ 109 w 144"/>
                <a:gd name="T45" fmla="*/ 65 h 144"/>
                <a:gd name="T46" fmla="*/ 109 w 144"/>
                <a:gd name="T47" fmla="*/ 80 h 144"/>
                <a:gd name="T48" fmla="*/ 103 w 144"/>
                <a:gd name="T49" fmla="*/ 93 h 144"/>
                <a:gd name="T50" fmla="*/ 93 w 144"/>
                <a:gd name="T51" fmla="*/ 104 h 144"/>
                <a:gd name="T52" fmla="*/ 79 w 144"/>
                <a:gd name="T53" fmla="*/ 109 h 144"/>
                <a:gd name="T54" fmla="*/ 64 w 144"/>
                <a:gd name="T55" fmla="*/ 109 h 144"/>
                <a:gd name="T56" fmla="*/ 51 w 144"/>
                <a:gd name="T57" fmla="*/ 104 h 144"/>
                <a:gd name="T58" fmla="*/ 40 w 144"/>
                <a:gd name="T59" fmla="*/ 93 h 144"/>
                <a:gd name="T60" fmla="*/ 35 w 144"/>
                <a:gd name="T61" fmla="*/ 80 h 144"/>
                <a:gd name="T62" fmla="*/ 35 w 144"/>
                <a:gd name="T63" fmla="*/ 65 h 144"/>
                <a:gd name="T64" fmla="*/ 40 w 144"/>
                <a:gd name="T65" fmla="*/ 51 h 144"/>
                <a:gd name="T66" fmla="*/ 53 w 144"/>
                <a:gd name="T67" fmla="*/ 45 h 144"/>
                <a:gd name="T68" fmla="*/ 50 w 144"/>
                <a:gd name="T69" fmla="*/ 57 h 144"/>
                <a:gd name="T70" fmla="*/ 46 w 144"/>
                <a:gd name="T71" fmla="*/ 67 h 144"/>
                <a:gd name="T72" fmla="*/ 46 w 144"/>
                <a:gd name="T73" fmla="*/ 78 h 144"/>
                <a:gd name="T74" fmla="*/ 50 w 144"/>
                <a:gd name="T75" fmla="*/ 87 h 144"/>
                <a:gd name="T76" fmla="*/ 57 w 144"/>
                <a:gd name="T77" fmla="*/ 94 h 144"/>
                <a:gd name="T78" fmla="*/ 66 w 144"/>
                <a:gd name="T79" fmla="*/ 99 h 144"/>
                <a:gd name="T80" fmla="*/ 77 w 144"/>
                <a:gd name="T81" fmla="*/ 99 h 144"/>
                <a:gd name="T82" fmla="*/ 87 w 144"/>
                <a:gd name="T83" fmla="*/ 94 h 144"/>
                <a:gd name="T84" fmla="*/ 94 w 144"/>
                <a:gd name="T85" fmla="*/ 87 h 144"/>
                <a:gd name="T86" fmla="*/ 98 w 144"/>
                <a:gd name="T87" fmla="*/ 78 h 144"/>
                <a:gd name="T88" fmla="*/ 98 w 144"/>
                <a:gd name="T89" fmla="*/ 67 h 144"/>
                <a:gd name="T90" fmla="*/ 94 w 144"/>
                <a:gd name="T9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4">
                  <a:moveTo>
                    <a:pt x="66" y="40"/>
                  </a:moveTo>
                  <a:cubicBezTo>
                    <a:pt x="66" y="37"/>
                    <a:pt x="69" y="34"/>
                    <a:pt x="72" y="34"/>
                  </a:cubicBezTo>
                  <a:cubicBezTo>
                    <a:pt x="75" y="34"/>
                    <a:pt x="77" y="37"/>
                    <a:pt x="77" y="40"/>
                  </a:cubicBezTo>
                  <a:cubicBezTo>
                    <a:pt x="77" y="66"/>
                    <a:pt x="77" y="66"/>
                    <a:pt x="77" y="66"/>
                  </a:cubicBezTo>
                  <a:cubicBezTo>
                    <a:pt x="77" y="70"/>
                    <a:pt x="75" y="72"/>
                    <a:pt x="72" y="72"/>
                  </a:cubicBezTo>
                  <a:cubicBezTo>
                    <a:pt x="69" y="72"/>
                    <a:pt x="66" y="70"/>
                    <a:pt x="66" y="66"/>
                  </a:cubicBezTo>
                  <a:cubicBezTo>
                    <a:pt x="66" y="40"/>
                    <a:pt x="66" y="40"/>
                    <a:pt x="66" y="40"/>
                  </a:cubicBezTo>
                  <a:close/>
                  <a:moveTo>
                    <a:pt x="72" y="0"/>
                  </a:moveTo>
                  <a:cubicBezTo>
                    <a:pt x="72" y="0"/>
                    <a:pt x="72" y="0"/>
                    <a:pt x="72" y="0"/>
                  </a:cubicBezTo>
                  <a:cubicBezTo>
                    <a:pt x="92" y="0"/>
                    <a:pt x="110" y="8"/>
                    <a:pt x="123" y="21"/>
                  </a:cubicBezTo>
                  <a:cubicBezTo>
                    <a:pt x="123" y="21"/>
                    <a:pt x="123" y="21"/>
                    <a:pt x="123" y="21"/>
                  </a:cubicBezTo>
                  <a:cubicBezTo>
                    <a:pt x="123" y="21"/>
                    <a:pt x="123" y="21"/>
                    <a:pt x="123" y="21"/>
                  </a:cubicBezTo>
                  <a:cubicBezTo>
                    <a:pt x="136" y="34"/>
                    <a:pt x="144" y="52"/>
                    <a:pt x="144" y="72"/>
                  </a:cubicBezTo>
                  <a:cubicBezTo>
                    <a:pt x="144" y="92"/>
                    <a:pt x="136" y="110"/>
                    <a:pt x="123" y="123"/>
                  </a:cubicBezTo>
                  <a:cubicBezTo>
                    <a:pt x="123" y="123"/>
                    <a:pt x="123" y="123"/>
                    <a:pt x="123" y="123"/>
                  </a:cubicBezTo>
                  <a:cubicBezTo>
                    <a:pt x="123" y="123"/>
                    <a:pt x="123" y="123"/>
                    <a:pt x="123" y="123"/>
                  </a:cubicBezTo>
                  <a:cubicBezTo>
                    <a:pt x="123" y="123"/>
                    <a:pt x="123" y="123"/>
                    <a:pt x="123" y="123"/>
                  </a:cubicBezTo>
                  <a:cubicBezTo>
                    <a:pt x="110" y="136"/>
                    <a:pt x="92" y="144"/>
                    <a:pt x="72" y="144"/>
                  </a:cubicBezTo>
                  <a:cubicBezTo>
                    <a:pt x="52" y="144"/>
                    <a:pt x="34" y="136"/>
                    <a:pt x="21" y="123"/>
                  </a:cubicBezTo>
                  <a:cubicBezTo>
                    <a:pt x="21" y="123"/>
                    <a:pt x="21" y="123"/>
                    <a:pt x="21" y="123"/>
                  </a:cubicBezTo>
                  <a:cubicBezTo>
                    <a:pt x="8" y="110"/>
                    <a:pt x="0" y="92"/>
                    <a:pt x="0" y="72"/>
                  </a:cubicBezTo>
                  <a:cubicBezTo>
                    <a:pt x="0" y="52"/>
                    <a:pt x="8" y="34"/>
                    <a:pt x="21" y="21"/>
                  </a:cubicBezTo>
                  <a:cubicBezTo>
                    <a:pt x="21" y="21"/>
                    <a:pt x="21" y="21"/>
                    <a:pt x="21" y="21"/>
                  </a:cubicBezTo>
                  <a:cubicBezTo>
                    <a:pt x="21" y="21"/>
                    <a:pt x="21" y="21"/>
                    <a:pt x="21" y="21"/>
                  </a:cubicBezTo>
                  <a:cubicBezTo>
                    <a:pt x="34" y="8"/>
                    <a:pt x="52" y="0"/>
                    <a:pt x="72" y="0"/>
                  </a:cubicBezTo>
                  <a:close/>
                  <a:moveTo>
                    <a:pt x="115" y="29"/>
                  </a:moveTo>
                  <a:cubicBezTo>
                    <a:pt x="115" y="29"/>
                    <a:pt x="115" y="29"/>
                    <a:pt x="115" y="29"/>
                  </a:cubicBezTo>
                  <a:cubicBezTo>
                    <a:pt x="104" y="18"/>
                    <a:pt x="89" y="11"/>
                    <a:pt x="72" y="11"/>
                  </a:cubicBezTo>
                  <a:cubicBezTo>
                    <a:pt x="55" y="11"/>
                    <a:pt x="40" y="18"/>
                    <a:pt x="29" y="29"/>
                  </a:cubicBezTo>
                  <a:cubicBezTo>
                    <a:pt x="29" y="29"/>
                    <a:pt x="29" y="29"/>
                    <a:pt x="29" y="29"/>
                  </a:cubicBezTo>
                  <a:cubicBezTo>
                    <a:pt x="18" y="40"/>
                    <a:pt x="11" y="55"/>
                    <a:pt x="11" y="72"/>
                  </a:cubicBezTo>
                  <a:cubicBezTo>
                    <a:pt x="11" y="89"/>
                    <a:pt x="18" y="104"/>
                    <a:pt x="29" y="115"/>
                  </a:cubicBezTo>
                  <a:cubicBezTo>
                    <a:pt x="29" y="115"/>
                    <a:pt x="29" y="115"/>
                    <a:pt x="29" y="115"/>
                  </a:cubicBezTo>
                  <a:cubicBezTo>
                    <a:pt x="40" y="126"/>
                    <a:pt x="55" y="133"/>
                    <a:pt x="72" y="133"/>
                  </a:cubicBezTo>
                  <a:cubicBezTo>
                    <a:pt x="89" y="133"/>
                    <a:pt x="104" y="126"/>
                    <a:pt x="115" y="115"/>
                  </a:cubicBezTo>
                  <a:cubicBezTo>
                    <a:pt x="115" y="115"/>
                    <a:pt x="115" y="115"/>
                    <a:pt x="115" y="115"/>
                  </a:cubicBezTo>
                  <a:cubicBezTo>
                    <a:pt x="126" y="104"/>
                    <a:pt x="133" y="89"/>
                    <a:pt x="133" y="72"/>
                  </a:cubicBezTo>
                  <a:cubicBezTo>
                    <a:pt x="133" y="55"/>
                    <a:pt x="126" y="40"/>
                    <a:pt x="115" y="29"/>
                  </a:cubicBezTo>
                  <a:cubicBezTo>
                    <a:pt x="115" y="29"/>
                    <a:pt x="115" y="29"/>
                    <a:pt x="115" y="29"/>
                  </a:cubicBezTo>
                  <a:close/>
                  <a:moveTo>
                    <a:pt x="91" y="53"/>
                  </a:moveTo>
                  <a:cubicBezTo>
                    <a:pt x="91" y="53"/>
                    <a:pt x="91" y="53"/>
                    <a:pt x="91" y="53"/>
                  </a:cubicBezTo>
                  <a:cubicBezTo>
                    <a:pt x="89" y="51"/>
                    <a:pt x="89" y="47"/>
                    <a:pt x="91" y="45"/>
                  </a:cubicBezTo>
                  <a:cubicBezTo>
                    <a:pt x="93" y="43"/>
                    <a:pt x="97" y="43"/>
                    <a:pt x="99" y="45"/>
                  </a:cubicBezTo>
                  <a:cubicBezTo>
                    <a:pt x="100" y="47"/>
                    <a:pt x="102" y="49"/>
                    <a:pt x="103" y="51"/>
                  </a:cubicBezTo>
                  <a:cubicBezTo>
                    <a:pt x="105" y="53"/>
                    <a:pt x="106" y="55"/>
                    <a:pt x="107" y="57"/>
                  </a:cubicBezTo>
                  <a:cubicBezTo>
                    <a:pt x="108" y="60"/>
                    <a:pt x="109" y="62"/>
                    <a:pt x="109" y="65"/>
                  </a:cubicBezTo>
                  <a:cubicBezTo>
                    <a:pt x="110" y="67"/>
                    <a:pt x="110" y="70"/>
                    <a:pt x="110" y="72"/>
                  </a:cubicBezTo>
                  <a:cubicBezTo>
                    <a:pt x="110" y="75"/>
                    <a:pt x="110" y="77"/>
                    <a:pt x="109" y="80"/>
                  </a:cubicBezTo>
                  <a:cubicBezTo>
                    <a:pt x="109" y="82"/>
                    <a:pt x="108" y="85"/>
                    <a:pt x="107" y="87"/>
                  </a:cubicBezTo>
                  <a:cubicBezTo>
                    <a:pt x="106" y="89"/>
                    <a:pt x="105" y="91"/>
                    <a:pt x="103" y="93"/>
                  </a:cubicBezTo>
                  <a:cubicBezTo>
                    <a:pt x="102" y="95"/>
                    <a:pt x="100" y="97"/>
                    <a:pt x="99" y="99"/>
                  </a:cubicBezTo>
                  <a:cubicBezTo>
                    <a:pt x="97" y="101"/>
                    <a:pt x="95" y="102"/>
                    <a:pt x="93" y="104"/>
                  </a:cubicBezTo>
                  <a:cubicBezTo>
                    <a:pt x="91" y="105"/>
                    <a:pt x="89" y="106"/>
                    <a:pt x="87" y="107"/>
                  </a:cubicBezTo>
                  <a:cubicBezTo>
                    <a:pt x="84" y="108"/>
                    <a:pt x="82" y="109"/>
                    <a:pt x="79" y="109"/>
                  </a:cubicBezTo>
                  <a:cubicBezTo>
                    <a:pt x="77" y="110"/>
                    <a:pt x="74" y="110"/>
                    <a:pt x="72" y="110"/>
                  </a:cubicBezTo>
                  <a:cubicBezTo>
                    <a:pt x="69" y="110"/>
                    <a:pt x="67" y="110"/>
                    <a:pt x="64" y="109"/>
                  </a:cubicBezTo>
                  <a:cubicBezTo>
                    <a:pt x="62" y="109"/>
                    <a:pt x="59" y="108"/>
                    <a:pt x="57" y="107"/>
                  </a:cubicBezTo>
                  <a:cubicBezTo>
                    <a:pt x="55" y="106"/>
                    <a:pt x="53" y="105"/>
                    <a:pt x="51" y="104"/>
                  </a:cubicBezTo>
                  <a:cubicBezTo>
                    <a:pt x="49" y="102"/>
                    <a:pt x="47" y="101"/>
                    <a:pt x="45" y="99"/>
                  </a:cubicBezTo>
                  <a:cubicBezTo>
                    <a:pt x="43" y="97"/>
                    <a:pt x="42" y="95"/>
                    <a:pt x="40" y="93"/>
                  </a:cubicBezTo>
                  <a:cubicBezTo>
                    <a:pt x="39" y="91"/>
                    <a:pt x="38" y="89"/>
                    <a:pt x="37" y="87"/>
                  </a:cubicBezTo>
                  <a:cubicBezTo>
                    <a:pt x="36" y="85"/>
                    <a:pt x="35" y="82"/>
                    <a:pt x="35" y="80"/>
                  </a:cubicBezTo>
                  <a:cubicBezTo>
                    <a:pt x="34" y="77"/>
                    <a:pt x="34" y="75"/>
                    <a:pt x="34" y="72"/>
                  </a:cubicBezTo>
                  <a:cubicBezTo>
                    <a:pt x="34" y="70"/>
                    <a:pt x="34" y="67"/>
                    <a:pt x="35" y="65"/>
                  </a:cubicBezTo>
                  <a:cubicBezTo>
                    <a:pt x="35" y="62"/>
                    <a:pt x="36" y="60"/>
                    <a:pt x="37" y="57"/>
                  </a:cubicBezTo>
                  <a:cubicBezTo>
                    <a:pt x="38" y="55"/>
                    <a:pt x="39" y="53"/>
                    <a:pt x="40" y="51"/>
                  </a:cubicBezTo>
                  <a:cubicBezTo>
                    <a:pt x="42" y="49"/>
                    <a:pt x="43" y="47"/>
                    <a:pt x="45" y="45"/>
                  </a:cubicBezTo>
                  <a:cubicBezTo>
                    <a:pt x="47" y="43"/>
                    <a:pt x="51" y="43"/>
                    <a:pt x="53" y="45"/>
                  </a:cubicBezTo>
                  <a:cubicBezTo>
                    <a:pt x="55" y="47"/>
                    <a:pt x="55" y="51"/>
                    <a:pt x="53" y="53"/>
                  </a:cubicBezTo>
                  <a:cubicBezTo>
                    <a:pt x="52" y="54"/>
                    <a:pt x="51" y="56"/>
                    <a:pt x="50" y="57"/>
                  </a:cubicBezTo>
                  <a:cubicBezTo>
                    <a:pt x="49" y="59"/>
                    <a:pt x="48" y="60"/>
                    <a:pt x="47" y="62"/>
                  </a:cubicBezTo>
                  <a:cubicBezTo>
                    <a:pt x="46" y="63"/>
                    <a:pt x="46" y="65"/>
                    <a:pt x="46" y="67"/>
                  </a:cubicBezTo>
                  <a:cubicBezTo>
                    <a:pt x="45" y="68"/>
                    <a:pt x="45" y="70"/>
                    <a:pt x="45" y="72"/>
                  </a:cubicBezTo>
                  <a:cubicBezTo>
                    <a:pt x="45" y="74"/>
                    <a:pt x="45" y="76"/>
                    <a:pt x="46" y="78"/>
                  </a:cubicBezTo>
                  <a:cubicBezTo>
                    <a:pt x="46" y="79"/>
                    <a:pt x="46" y="81"/>
                    <a:pt x="47" y="83"/>
                  </a:cubicBezTo>
                  <a:cubicBezTo>
                    <a:pt x="48" y="84"/>
                    <a:pt x="49" y="86"/>
                    <a:pt x="50" y="87"/>
                  </a:cubicBezTo>
                  <a:cubicBezTo>
                    <a:pt x="51" y="89"/>
                    <a:pt x="52" y="90"/>
                    <a:pt x="53" y="91"/>
                  </a:cubicBezTo>
                  <a:cubicBezTo>
                    <a:pt x="54" y="92"/>
                    <a:pt x="55" y="93"/>
                    <a:pt x="57" y="94"/>
                  </a:cubicBezTo>
                  <a:cubicBezTo>
                    <a:pt x="58" y="95"/>
                    <a:pt x="60" y="96"/>
                    <a:pt x="61" y="97"/>
                  </a:cubicBezTo>
                  <a:cubicBezTo>
                    <a:pt x="63" y="98"/>
                    <a:pt x="65" y="98"/>
                    <a:pt x="66" y="99"/>
                  </a:cubicBezTo>
                  <a:cubicBezTo>
                    <a:pt x="68" y="99"/>
                    <a:pt x="70" y="99"/>
                    <a:pt x="72" y="99"/>
                  </a:cubicBezTo>
                  <a:cubicBezTo>
                    <a:pt x="74" y="99"/>
                    <a:pt x="76" y="99"/>
                    <a:pt x="77" y="99"/>
                  </a:cubicBezTo>
                  <a:cubicBezTo>
                    <a:pt x="79" y="98"/>
                    <a:pt x="81" y="98"/>
                    <a:pt x="82" y="97"/>
                  </a:cubicBezTo>
                  <a:cubicBezTo>
                    <a:pt x="84" y="96"/>
                    <a:pt x="85" y="95"/>
                    <a:pt x="87" y="94"/>
                  </a:cubicBezTo>
                  <a:cubicBezTo>
                    <a:pt x="88" y="93"/>
                    <a:pt x="90" y="92"/>
                    <a:pt x="91" y="91"/>
                  </a:cubicBezTo>
                  <a:cubicBezTo>
                    <a:pt x="92" y="90"/>
                    <a:pt x="93" y="89"/>
                    <a:pt x="94" y="87"/>
                  </a:cubicBezTo>
                  <a:cubicBezTo>
                    <a:pt x="95" y="86"/>
                    <a:pt x="96" y="84"/>
                    <a:pt x="97" y="83"/>
                  </a:cubicBezTo>
                  <a:cubicBezTo>
                    <a:pt x="97" y="81"/>
                    <a:pt x="98" y="79"/>
                    <a:pt x="98" y="78"/>
                  </a:cubicBezTo>
                  <a:cubicBezTo>
                    <a:pt x="99" y="76"/>
                    <a:pt x="99" y="74"/>
                    <a:pt x="99" y="72"/>
                  </a:cubicBezTo>
                  <a:cubicBezTo>
                    <a:pt x="99" y="70"/>
                    <a:pt x="99" y="68"/>
                    <a:pt x="98" y="67"/>
                  </a:cubicBezTo>
                  <a:cubicBezTo>
                    <a:pt x="98" y="65"/>
                    <a:pt x="97" y="63"/>
                    <a:pt x="97" y="62"/>
                  </a:cubicBezTo>
                  <a:cubicBezTo>
                    <a:pt x="96" y="60"/>
                    <a:pt x="95" y="59"/>
                    <a:pt x="94" y="57"/>
                  </a:cubicBezTo>
                  <a:cubicBezTo>
                    <a:pt x="93" y="56"/>
                    <a:pt x="92" y="54"/>
                    <a:pt x="9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10" name="组合 9"/>
            <p:cNvGrpSpPr/>
            <p:nvPr/>
          </p:nvGrpSpPr>
          <p:grpSpPr>
            <a:xfrm>
              <a:off x="4470400" y="2464560"/>
              <a:ext cx="1492250" cy="1765845"/>
              <a:chOff x="4470400" y="2463800"/>
              <a:chExt cx="1492250" cy="1765300"/>
            </a:xfrm>
          </p:grpSpPr>
          <p:sp>
            <p:nvSpPr>
              <p:cNvPr id="11" name="Freeform 12"/>
              <p:cNvSpPr>
                <a:spLocks noEditPoints="1"/>
              </p:cNvSpPr>
              <p:nvPr/>
            </p:nvSpPr>
            <p:spPr bwMode="auto">
              <a:xfrm>
                <a:off x="4470400" y="2463800"/>
                <a:ext cx="1492250" cy="1765300"/>
              </a:xfrm>
              <a:custGeom>
                <a:avLst/>
                <a:gdLst>
                  <a:gd name="T0" fmla="*/ 834 w 957"/>
                  <a:gd name="T1" fmla="*/ 1132 h 1132"/>
                  <a:gd name="T2" fmla="*/ 116 w 957"/>
                  <a:gd name="T3" fmla="*/ 1132 h 1132"/>
                  <a:gd name="T4" fmla="*/ 20 w 957"/>
                  <a:gd name="T5" fmla="*/ 1083 h 1132"/>
                  <a:gd name="T6" fmla="*/ 19 w 957"/>
                  <a:gd name="T7" fmla="*/ 980 h 1132"/>
                  <a:gd name="T8" fmla="*/ 77 w 957"/>
                  <a:gd name="T9" fmla="*/ 889 h 1132"/>
                  <a:gd name="T10" fmla="*/ 210 w 957"/>
                  <a:gd name="T11" fmla="*/ 685 h 1132"/>
                  <a:gd name="T12" fmla="*/ 339 w 957"/>
                  <a:gd name="T13" fmla="*/ 487 h 1132"/>
                  <a:gd name="T14" fmla="*/ 339 w 957"/>
                  <a:gd name="T15" fmla="*/ 118 h 1132"/>
                  <a:gd name="T16" fmla="*/ 302 w 957"/>
                  <a:gd name="T17" fmla="*/ 61 h 1132"/>
                  <a:gd name="T18" fmla="*/ 364 w 957"/>
                  <a:gd name="T19" fmla="*/ 0 h 1132"/>
                  <a:gd name="T20" fmla="*/ 585 w 957"/>
                  <a:gd name="T21" fmla="*/ 0 h 1132"/>
                  <a:gd name="T22" fmla="*/ 646 w 957"/>
                  <a:gd name="T23" fmla="*/ 61 h 1132"/>
                  <a:gd name="T24" fmla="*/ 610 w 957"/>
                  <a:gd name="T25" fmla="*/ 118 h 1132"/>
                  <a:gd name="T26" fmla="*/ 610 w 957"/>
                  <a:gd name="T27" fmla="*/ 487 h 1132"/>
                  <a:gd name="T28" fmla="*/ 741 w 957"/>
                  <a:gd name="T29" fmla="*/ 685 h 1132"/>
                  <a:gd name="T30" fmla="*/ 875 w 957"/>
                  <a:gd name="T31" fmla="*/ 889 h 1132"/>
                  <a:gd name="T32" fmla="*/ 927 w 957"/>
                  <a:gd name="T33" fmla="*/ 970 h 1132"/>
                  <a:gd name="T34" fmla="*/ 935 w 957"/>
                  <a:gd name="T35" fmla="*/ 1076 h 1132"/>
                  <a:gd name="T36" fmla="*/ 834 w 957"/>
                  <a:gd name="T37" fmla="*/ 1132 h 1132"/>
                  <a:gd name="T38" fmla="*/ 364 w 957"/>
                  <a:gd name="T39" fmla="*/ 50 h 1132"/>
                  <a:gd name="T40" fmla="*/ 352 w 957"/>
                  <a:gd name="T41" fmla="*/ 61 h 1132"/>
                  <a:gd name="T42" fmla="*/ 364 w 957"/>
                  <a:gd name="T43" fmla="*/ 73 h 1132"/>
                  <a:gd name="T44" fmla="*/ 389 w 957"/>
                  <a:gd name="T45" fmla="*/ 73 h 1132"/>
                  <a:gd name="T46" fmla="*/ 389 w 957"/>
                  <a:gd name="T47" fmla="*/ 502 h 1132"/>
                  <a:gd name="T48" fmla="*/ 385 w 957"/>
                  <a:gd name="T49" fmla="*/ 509 h 1132"/>
                  <a:gd name="T50" fmla="*/ 252 w 957"/>
                  <a:gd name="T51" fmla="*/ 713 h 1132"/>
                  <a:gd name="T52" fmla="*/ 119 w 957"/>
                  <a:gd name="T53" fmla="*/ 917 h 1132"/>
                  <a:gd name="T54" fmla="*/ 62 w 957"/>
                  <a:gd name="T55" fmla="*/ 1005 h 1132"/>
                  <a:gd name="T56" fmla="*/ 63 w 957"/>
                  <a:gd name="T57" fmla="*/ 1058 h 1132"/>
                  <a:gd name="T58" fmla="*/ 116 w 957"/>
                  <a:gd name="T59" fmla="*/ 1082 h 1132"/>
                  <a:gd name="T60" fmla="*/ 834 w 957"/>
                  <a:gd name="T61" fmla="*/ 1082 h 1132"/>
                  <a:gd name="T62" fmla="*/ 891 w 957"/>
                  <a:gd name="T63" fmla="*/ 1051 h 1132"/>
                  <a:gd name="T64" fmla="*/ 884 w 957"/>
                  <a:gd name="T65" fmla="*/ 997 h 1132"/>
                  <a:gd name="T66" fmla="*/ 833 w 957"/>
                  <a:gd name="T67" fmla="*/ 917 h 1132"/>
                  <a:gd name="T68" fmla="*/ 699 w 957"/>
                  <a:gd name="T69" fmla="*/ 713 h 1132"/>
                  <a:gd name="T70" fmla="*/ 564 w 957"/>
                  <a:gd name="T71" fmla="*/ 509 h 1132"/>
                  <a:gd name="T72" fmla="*/ 559 w 957"/>
                  <a:gd name="T73" fmla="*/ 502 h 1132"/>
                  <a:gd name="T74" fmla="*/ 559 w 957"/>
                  <a:gd name="T75" fmla="*/ 73 h 1132"/>
                  <a:gd name="T76" fmla="*/ 585 w 957"/>
                  <a:gd name="T77" fmla="*/ 73 h 1132"/>
                  <a:gd name="T78" fmla="*/ 596 w 957"/>
                  <a:gd name="T79" fmla="*/ 61 h 1132"/>
                  <a:gd name="T80" fmla="*/ 585 w 957"/>
                  <a:gd name="T81" fmla="*/ 50 h 1132"/>
                  <a:gd name="T82" fmla="*/ 364 w 957"/>
                  <a:gd name="T83" fmla="*/ 5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7" h="1132">
                    <a:moveTo>
                      <a:pt x="834" y="1132"/>
                    </a:moveTo>
                    <a:cubicBezTo>
                      <a:pt x="116" y="1132"/>
                      <a:pt x="116" y="1132"/>
                      <a:pt x="116" y="1132"/>
                    </a:cubicBezTo>
                    <a:cubicBezTo>
                      <a:pt x="57" y="1132"/>
                      <a:pt x="30" y="1102"/>
                      <a:pt x="20" y="1083"/>
                    </a:cubicBezTo>
                    <a:cubicBezTo>
                      <a:pt x="0" y="1048"/>
                      <a:pt x="5" y="1004"/>
                      <a:pt x="19" y="980"/>
                    </a:cubicBezTo>
                    <a:cubicBezTo>
                      <a:pt x="23" y="972"/>
                      <a:pt x="42" y="943"/>
                      <a:pt x="77" y="889"/>
                    </a:cubicBezTo>
                    <a:cubicBezTo>
                      <a:pt x="108" y="841"/>
                      <a:pt x="153" y="772"/>
                      <a:pt x="210" y="685"/>
                    </a:cubicBezTo>
                    <a:cubicBezTo>
                      <a:pt x="269" y="594"/>
                      <a:pt x="324" y="510"/>
                      <a:pt x="339" y="487"/>
                    </a:cubicBezTo>
                    <a:cubicBezTo>
                      <a:pt x="339" y="118"/>
                      <a:pt x="339" y="118"/>
                      <a:pt x="339" y="118"/>
                    </a:cubicBezTo>
                    <a:cubicBezTo>
                      <a:pt x="317" y="108"/>
                      <a:pt x="302" y="87"/>
                      <a:pt x="302" y="61"/>
                    </a:cubicBezTo>
                    <a:cubicBezTo>
                      <a:pt x="302" y="27"/>
                      <a:pt x="330" y="0"/>
                      <a:pt x="364" y="0"/>
                    </a:cubicBezTo>
                    <a:cubicBezTo>
                      <a:pt x="585" y="0"/>
                      <a:pt x="585" y="0"/>
                      <a:pt x="585" y="0"/>
                    </a:cubicBezTo>
                    <a:cubicBezTo>
                      <a:pt x="619" y="0"/>
                      <a:pt x="646" y="27"/>
                      <a:pt x="646" y="61"/>
                    </a:cubicBezTo>
                    <a:cubicBezTo>
                      <a:pt x="646" y="87"/>
                      <a:pt x="631" y="108"/>
                      <a:pt x="610" y="118"/>
                    </a:cubicBezTo>
                    <a:cubicBezTo>
                      <a:pt x="610" y="487"/>
                      <a:pt x="610" y="487"/>
                      <a:pt x="610" y="487"/>
                    </a:cubicBezTo>
                    <a:cubicBezTo>
                      <a:pt x="625" y="510"/>
                      <a:pt x="681" y="594"/>
                      <a:pt x="741" y="685"/>
                    </a:cubicBezTo>
                    <a:cubicBezTo>
                      <a:pt x="797" y="771"/>
                      <a:pt x="842" y="840"/>
                      <a:pt x="875" y="889"/>
                    </a:cubicBezTo>
                    <a:cubicBezTo>
                      <a:pt x="900" y="929"/>
                      <a:pt x="918" y="956"/>
                      <a:pt x="927" y="970"/>
                    </a:cubicBezTo>
                    <a:cubicBezTo>
                      <a:pt x="957" y="1020"/>
                      <a:pt x="945" y="1058"/>
                      <a:pt x="935" y="1076"/>
                    </a:cubicBezTo>
                    <a:cubicBezTo>
                      <a:pt x="914" y="1113"/>
                      <a:pt x="868" y="1132"/>
                      <a:pt x="834" y="1132"/>
                    </a:cubicBezTo>
                    <a:close/>
                    <a:moveTo>
                      <a:pt x="364" y="50"/>
                    </a:moveTo>
                    <a:cubicBezTo>
                      <a:pt x="357" y="50"/>
                      <a:pt x="352" y="55"/>
                      <a:pt x="352" y="61"/>
                    </a:cubicBezTo>
                    <a:cubicBezTo>
                      <a:pt x="352" y="68"/>
                      <a:pt x="357" y="73"/>
                      <a:pt x="364" y="73"/>
                    </a:cubicBezTo>
                    <a:cubicBezTo>
                      <a:pt x="389" y="73"/>
                      <a:pt x="389" y="73"/>
                      <a:pt x="389" y="73"/>
                    </a:cubicBezTo>
                    <a:cubicBezTo>
                      <a:pt x="389" y="502"/>
                      <a:pt x="389" y="502"/>
                      <a:pt x="389" y="502"/>
                    </a:cubicBezTo>
                    <a:cubicBezTo>
                      <a:pt x="385" y="509"/>
                      <a:pt x="385" y="509"/>
                      <a:pt x="385" y="509"/>
                    </a:cubicBezTo>
                    <a:cubicBezTo>
                      <a:pt x="385" y="509"/>
                      <a:pt x="322" y="605"/>
                      <a:pt x="252" y="713"/>
                    </a:cubicBezTo>
                    <a:cubicBezTo>
                      <a:pt x="195" y="799"/>
                      <a:pt x="150" y="868"/>
                      <a:pt x="119" y="917"/>
                    </a:cubicBezTo>
                    <a:cubicBezTo>
                      <a:pt x="77" y="982"/>
                      <a:pt x="65" y="1001"/>
                      <a:pt x="62" y="1005"/>
                    </a:cubicBezTo>
                    <a:cubicBezTo>
                      <a:pt x="56" y="1015"/>
                      <a:pt x="53" y="1040"/>
                      <a:pt x="63" y="1058"/>
                    </a:cubicBezTo>
                    <a:cubicBezTo>
                      <a:pt x="72" y="1074"/>
                      <a:pt x="90" y="1082"/>
                      <a:pt x="116" y="1082"/>
                    </a:cubicBezTo>
                    <a:cubicBezTo>
                      <a:pt x="834" y="1082"/>
                      <a:pt x="834" y="1082"/>
                      <a:pt x="834" y="1082"/>
                    </a:cubicBezTo>
                    <a:cubicBezTo>
                      <a:pt x="853" y="1082"/>
                      <a:pt x="880" y="1070"/>
                      <a:pt x="891" y="1051"/>
                    </a:cubicBezTo>
                    <a:cubicBezTo>
                      <a:pt x="899" y="1036"/>
                      <a:pt x="897" y="1018"/>
                      <a:pt x="884" y="997"/>
                    </a:cubicBezTo>
                    <a:cubicBezTo>
                      <a:pt x="875" y="982"/>
                      <a:pt x="858" y="955"/>
                      <a:pt x="833" y="917"/>
                    </a:cubicBezTo>
                    <a:cubicBezTo>
                      <a:pt x="800" y="867"/>
                      <a:pt x="755" y="798"/>
                      <a:pt x="699" y="713"/>
                    </a:cubicBezTo>
                    <a:cubicBezTo>
                      <a:pt x="628" y="606"/>
                      <a:pt x="564" y="510"/>
                      <a:pt x="564" y="509"/>
                    </a:cubicBezTo>
                    <a:cubicBezTo>
                      <a:pt x="559" y="502"/>
                      <a:pt x="559" y="502"/>
                      <a:pt x="559" y="502"/>
                    </a:cubicBezTo>
                    <a:cubicBezTo>
                      <a:pt x="559" y="73"/>
                      <a:pt x="559" y="73"/>
                      <a:pt x="559" y="73"/>
                    </a:cubicBezTo>
                    <a:cubicBezTo>
                      <a:pt x="585" y="73"/>
                      <a:pt x="585" y="73"/>
                      <a:pt x="585" y="73"/>
                    </a:cubicBezTo>
                    <a:cubicBezTo>
                      <a:pt x="591" y="73"/>
                      <a:pt x="596" y="68"/>
                      <a:pt x="596" y="61"/>
                    </a:cubicBezTo>
                    <a:cubicBezTo>
                      <a:pt x="596" y="55"/>
                      <a:pt x="591" y="50"/>
                      <a:pt x="585" y="50"/>
                    </a:cubicBezTo>
                    <a:lnTo>
                      <a:pt x="364" y="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2" name="Freeform 13"/>
              <p:cNvSpPr/>
              <p:nvPr/>
            </p:nvSpPr>
            <p:spPr bwMode="auto">
              <a:xfrm>
                <a:off x="4979988" y="2501900"/>
                <a:ext cx="458788" cy="733425"/>
              </a:xfrm>
              <a:custGeom>
                <a:avLst/>
                <a:gdLst>
                  <a:gd name="T0" fmla="*/ 258 w 294"/>
                  <a:gd name="T1" fmla="*/ 0 h 470"/>
                  <a:gd name="T2" fmla="*/ 37 w 294"/>
                  <a:gd name="T3" fmla="*/ 0 h 470"/>
                  <a:gd name="T4" fmla="*/ 0 w 294"/>
                  <a:gd name="T5" fmla="*/ 36 h 470"/>
                  <a:gd name="T6" fmla="*/ 37 w 294"/>
                  <a:gd name="T7" fmla="*/ 73 h 470"/>
                  <a:gd name="T8" fmla="*/ 37 w 294"/>
                  <a:gd name="T9" fmla="*/ 470 h 470"/>
                  <a:gd name="T10" fmla="*/ 258 w 294"/>
                  <a:gd name="T11" fmla="*/ 470 h 470"/>
                  <a:gd name="T12" fmla="*/ 258 w 294"/>
                  <a:gd name="T13" fmla="*/ 73 h 470"/>
                  <a:gd name="T14" fmla="*/ 294 w 294"/>
                  <a:gd name="T15" fmla="*/ 36 h 470"/>
                  <a:gd name="T16" fmla="*/ 258 w 294"/>
                  <a:gd name="T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470">
                    <a:moveTo>
                      <a:pt x="258" y="0"/>
                    </a:moveTo>
                    <a:cubicBezTo>
                      <a:pt x="37" y="0"/>
                      <a:pt x="37" y="0"/>
                      <a:pt x="37" y="0"/>
                    </a:cubicBezTo>
                    <a:cubicBezTo>
                      <a:pt x="16" y="0"/>
                      <a:pt x="0" y="16"/>
                      <a:pt x="0" y="36"/>
                    </a:cubicBezTo>
                    <a:cubicBezTo>
                      <a:pt x="0" y="57"/>
                      <a:pt x="16" y="73"/>
                      <a:pt x="37" y="73"/>
                    </a:cubicBezTo>
                    <a:cubicBezTo>
                      <a:pt x="37" y="470"/>
                      <a:pt x="37" y="470"/>
                      <a:pt x="37" y="470"/>
                    </a:cubicBezTo>
                    <a:cubicBezTo>
                      <a:pt x="258" y="470"/>
                      <a:pt x="258" y="470"/>
                      <a:pt x="258" y="470"/>
                    </a:cubicBezTo>
                    <a:cubicBezTo>
                      <a:pt x="258" y="73"/>
                      <a:pt x="258" y="73"/>
                      <a:pt x="258" y="73"/>
                    </a:cubicBezTo>
                    <a:cubicBezTo>
                      <a:pt x="278" y="73"/>
                      <a:pt x="294" y="57"/>
                      <a:pt x="294" y="36"/>
                    </a:cubicBezTo>
                    <a:cubicBezTo>
                      <a:pt x="294" y="16"/>
                      <a:pt x="278" y="0"/>
                      <a:pt x="25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3" name="Freeform 14"/>
              <p:cNvSpPr/>
              <p:nvPr/>
            </p:nvSpPr>
            <p:spPr bwMode="auto">
              <a:xfrm>
                <a:off x="4830763" y="3235325"/>
                <a:ext cx="762000" cy="319087"/>
              </a:xfrm>
              <a:custGeom>
                <a:avLst/>
                <a:gdLst>
                  <a:gd name="T0" fmla="*/ 489 w 489"/>
                  <a:gd name="T1" fmla="*/ 204 h 204"/>
                  <a:gd name="T2" fmla="*/ 354 w 489"/>
                  <a:gd name="T3" fmla="*/ 0 h 204"/>
                  <a:gd name="T4" fmla="*/ 133 w 489"/>
                  <a:gd name="T5" fmla="*/ 0 h 204"/>
                  <a:gd name="T6" fmla="*/ 0 w 489"/>
                  <a:gd name="T7" fmla="*/ 204 h 204"/>
                  <a:gd name="T8" fmla="*/ 489 w 489"/>
                  <a:gd name="T9" fmla="*/ 204 h 204"/>
                </a:gdLst>
                <a:ahLst/>
                <a:cxnLst>
                  <a:cxn ang="0">
                    <a:pos x="T0" y="T1"/>
                  </a:cxn>
                  <a:cxn ang="0">
                    <a:pos x="T2" y="T3"/>
                  </a:cxn>
                  <a:cxn ang="0">
                    <a:pos x="T4" y="T5"/>
                  </a:cxn>
                  <a:cxn ang="0">
                    <a:pos x="T6" y="T7"/>
                  </a:cxn>
                  <a:cxn ang="0">
                    <a:pos x="T8" y="T9"/>
                  </a:cxn>
                </a:cxnLst>
                <a:rect l="0" t="0" r="r" b="b"/>
                <a:pathLst>
                  <a:path w="489" h="204">
                    <a:moveTo>
                      <a:pt x="489" y="204"/>
                    </a:moveTo>
                    <a:cubicBezTo>
                      <a:pt x="417" y="96"/>
                      <a:pt x="354" y="0"/>
                      <a:pt x="354" y="0"/>
                    </a:cubicBezTo>
                    <a:cubicBezTo>
                      <a:pt x="133" y="0"/>
                      <a:pt x="133" y="0"/>
                      <a:pt x="133" y="0"/>
                    </a:cubicBezTo>
                    <a:cubicBezTo>
                      <a:pt x="133" y="0"/>
                      <a:pt x="70" y="96"/>
                      <a:pt x="0" y="204"/>
                    </a:cubicBezTo>
                    <a:lnTo>
                      <a:pt x="489" y="2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4" name="Freeform 15"/>
              <p:cNvSpPr/>
              <p:nvPr/>
            </p:nvSpPr>
            <p:spPr bwMode="auto">
              <a:xfrm>
                <a:off x="4622800" y="3554413"/>
                <a:ext cx="1179513" cy="317500"/>
              </a:xfrm>
              <a:custGeom>
                <a:avLst/>
                <a:gdLst>
                  <a:gd name="T0" fmla="*/ 0 w 756"/>
                  <a:gd name="T1" fmla="*/ 204 h 204"/>
                  <a:gd name="T2" fmla="*/ 756 w 756"/>
                  <a:gd name="T3" fmla="*/ 204 h 204"/>
                  <a:gd name="T4" fmla="*/ 622 w 756"/>
                  <a:gd name="T5" fmla="*/ 0 h 204"/>
                  <a:gd name="T6" fmla="*/ 133 w 756"/>
                  <a:gd name="T7" fmla="*/ 0 h 204"/>
                  <a:gd name="T8" fmla="*/ 0 w 756"/>
                  <a:gd name="T9" fmla="*/ 204 h 204"/>
                </a:gdLst>
                <a:ahLst/>
                <a:cxnLst>
                  <a:cxn ang="0">
                    <a:pos x="T0" y="T1"/>
                  </a:cxn>
                  <a:cxn ang="0">
                    <a:pos x="T2" y="T3"/>
                  </a:cxn>
                  <a:cxn ang="0">
                    <a:pos x="T4" y="T5"/>
                  </a:cxn>
                  <a:cxn ang="0">
                    <a:pos x="T6" y="T7"/>
                  </a:cxn>
                  <a:cxn ang="0">
                    <a:pos x="T8" y="T9"/>
                  </a:cxn>
                </a:cxnLst>
                <a:rect l="0" t="0" r="r" b="b"/>
                <a:pathLst>
                  <a:path w="756" h="204">
                    <a:moveTo>
                      <a:pt x="0" y="204"/>
                    </a:moveTo>
                    <a:cubicBezTo>
                      <a:pt x="756" y="204"/>
                      <a:pt x="756" y="204"/>
                      <a:pt x="756" y="204"/>
                    </a:cubicBezTo>
                    <a:cubicBezTo>
                      <a:pt x="718" y="147"/>
                      <a:pt x="669" y="71"/>
                      <a:pt x="622" y="0"/>
                    </a:cubicBezTo>
                    <a:cubicBezTo>
                      <a:pt x="133" y="0"/>
                      <a:pt x="133" y="0"/>
                      <a:pt x="133" y="0"/>
                    </a:cubicBezTo>
                    <a:cubicBezTo>
                      <a:pt x="86" y="71"/>
                      <a:pt x="37" y="147"/>
                      <a:pt x="0" y="20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16"/>
              <p:cNvSpPr/>
              <p:nvPr/>
            </p:nvSpPr>
            <p:spPr bwMode="auto">
              <a:xfrm>
                <a:off x="4506913" y="3871913"/>
                <a:ext cx="1449388" cy="317500"/>
              </a:xfrm>
              <a:custGeom>
                <a:avLst/>
                <a:gdLst>
                  <a:gd name="T0" fmla="*/ 882 w 930"/>
                  <a:gd name="T1" fmla="*/ 80 h 204"/>
                  <a:gd name="T2" fmla="*/ 831 w 930"/>
                  <a:gd name="T3" fmla="*/ 0 h 204"/>
                  <a:gd name="T4" fmla="*/ 75 w 930"/>
                  <a:gd name="T5" fmla="*/ 0 h 204"/>
                  <a:gd name="T6" fmla="*/ 17 w 930"/>
                  <a:gd name="T7" fmla="*/ 89 h 204"/>
                  <a:gd name="T8" fmla="*/ 93 w 930"/>
                  <a:gd name="T9" fmla="*/ 204 h 204"/>
                  <a:gd name="T10" fmla="*/ 811 w 930"/>
                  <a:gd name="T11" fmla="*/ 204 h 204"/>
                  <a:gd name="T12" fmla="*/ 882 w 930"/>
                  <a:gd name="T13" fmla="*/ 80 h 204"/>
                </a:gdLst>
                <a:ahLst/>
                <a:cxnLst>
                  <a:cxn ang="0">
                    <a:pos x="T0" y="T1"/>
                  </a:cxn>
                  <a:cxn ang="0">
                    <a:pos x="T2" y="T3"/>
                  </a:cxn>
                  <a:cxn ang="0">
                    <a:pos x="T4" y="T5"/>
                  </a:cxn>
                  <a:cxn ang="0">
                    <a:pos x="T6" y="T7"/>
                  </a:cxn>
                  <a:cxn ang="0">
                    <a:pos x="T8" y="T9"/>
                  </a:cxn>
                  <a:cxn ang="0">
                    <a:pos x="T10" y="T11"/>
                  </a:cxn>
                  <a:cxn ang="0">
                    <a:pos x="T12" y="T13"/>
                  </a:cxn>
                </a:cxnLst>
                <a:rect l="0" t="0" r="r" b="b"/>
                <a:pathLst>
                  <a:path w="930" h="204">
                    <a:moveTo>
                      <a:pt x="882" y="80"/>
                    </a:moveTo>
                    <a:cubicBezTo>
                      <a:pt x="873" y="65"/>
                      <a:pt x="854" y="36"/>
                      <a:pt x="831" y="0"/>
                    </a:cubicBezTo>
                    <a:cubicBezTo>
                      <a:pt x="75" y="0"/>
                      <a:pt x="75" y="0"/>
                      <a:pt x="75" y="0"/>
                    </a:cubicBezTo>
                    <a:cubicBezTo>
                      <a:pt x="44" y="48"/>
                      <a:pt x="22" y="82"/>
                      <a:pt x="17" y="89"/>
                    </a:cubicBezTo>
                    <a:cubicBezTo>
                      <a:pt x="0" y="120"/>
                      <a:pt x="1" y="204"/>
                      <a:pt x="93" y="204"/>
                    </a:cubicBezTo>
                    <a:cubicBezTo>
                      <a:pt x="186" y="204"/>
                      <a:pt x="766" y="204"/>
                      <a:pt x="811" y="204"/>
                    </a:cubicBezTo>
                    <a:cubicBezTo>
                      <a:pt x="857" y="204"/>
                      <a:pt x="930" y="159"/>
                      <a:pt x="882" y="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6" name="Oval 17"/>
            <p:cNvSpPr>
              <a:spLocks noChangeArrowheads="1"/>
            </p:cNvSpPr>
            <p:nvPr/>
          </p:nvSpPr>
          <p:spPr bwMode="auto">
            <a:xfrm>
              <a:off x="5199063" y="2751988"/>
              <a:ext cx="111125" cy="109571"/>
            </a:xfrm>
            <a:prstGeom prst="ellipse">
              <a:avLst/>
            </a:prstGeom>
            <a:solidFill>
              <a:schemeClr val="accent6"/>
            </a:solidFill>
            <a:ln>
              <a:noFill/>
            </a:ln>
          </p:spPr>
          <p:txBody>
            <a:bodyPr/>
            <a:lstStyle/>
            <a:p>
              <a:endParaRPr lang="zh-CN" altLang="en-US">
                <a:solidFill>
                  <a:prstClr val="black"/>
                </a:solidFill>
              </a:endParaRPr>
            </a:p>
          </p:txBody>
        </p:sp>
        <p:sp>
          <p:nvSpPr>
            <p:cNvPr id="17" name="Oval 18"/>
            <p:cNvSpPr>
              <a:spLocks noChangeArrowheads="1"/>
            </p:cNvSpPr>
            <p:nvPr/>
          </p:nvSpPr>
          <p:spPr bwMode="auto">
            <a:xfrm>
              <a:off x="5049838" y="2254946"/>
              <a:ext cx="107950" cy="109571"/>
            </a:xfrm>
            <a:prstGeom prst="ellipse">
              <a:avLst/>
            </a:prstGeom>
            <a:solidFill>
              <a:schemeClr val="accent6"/>
            </a:solidFill>
            <a:ln>
              <a:noFill/>
            </a:ln>
          </p:spPr>
          <p:txBody>
            <a:bodyPr/>
            <a:lstStyle/>
            <a:p>
              <a:endParaRPr lang="zh-CN" altLang="en-US">
                <a:solidFill>
                  <a:prstClr val="black"/>
                </a:solidFill>
              </a:endParaRPr>
            </a:p>
          </p:txBody>
        </p:sp>
        <p:sp>
          <p:nvSpPr>
            <p:cNvPr id="18" name="Oval 19"/>
            <p:cNvSpPr>
              <a:spLocks noChangeArrowheads="1"/>
            </p:cNvSpPr>
            <p:nvPr/>
          </p:nvSpPr>
          <p:spPr bwMode="auto">
            <a:xfrm>
              <a:off x="5240338" y="2121555"/>
              <a:ext cx="76200" cy="74635"/>
            </a:xfrm>
            <a:prstGeom prst="ellipse">
              <a:avLst/>
            </a:prstGeom>
            <a:solidFill>
              <a:schemeClr val="accent6"/>
            </a:solidFill>
            <a:ln>
              <a:noFill/>
            </a:ln>
          </p:spPr>
          <p:txBody>
            <a:bodyPr/>
            <a:lstStyle/>
            <a:p>
              <a:endParaRPr lang="zh-CN" altLang="en-US">
                <a:solidFill>
                  <a:prstClr val="black"/>
                </a:solidFill>
              </a:endParaRPr>
            </a:p>
          </p:txBody>
        </p:sp>
        <p:sp>
          <p:nvSpPr>
            <p:cNvPr id="19" name="Oval 20"/>
            <p:cNvSpPr>
              <a:spLocks noChangeArrowheads="1"/>
            </p:cNvSpPr>
            <p:nvPr/>
          </p:nvSpPr>
          <p:spPr bwMode="auto">
            <a:xfrm>
              <a:off x="5118100" y="1996105"/>
              <a:ext cx="90488" cy="92103"/>
            </a:xfrm>
            <a:prstGeom prst="ellipse">
              <a:avLst/>
            </a:prstGeom>
            <a:solidFill>
              <a:schemeClr val="accent6"/>
            </a:solidFill>
            <a:ln>
              <a:noFill/>
            </a:ln>
          </p:spPr>
          <p:txBody>
            <a:bodyPr/>
            <a:lstStyle/>
            <a:p>
              <a:endParaRPr lang="zh-CN" altLang="en-US">
                <a:solidFill>
                  <a:prstClr val="black"/>
                </a:solidFill>
              </a:endParaRPr>
            </a:p>
          </p:txBody>
        </p:sp>
        <p:sp>
          <p:nvSpPr>
            <p:cNvPr id="20" name="Oval 21"/>
            <p:cNvSpPr>
              <a:spLocks noChangeArrowheads="1"/>
            </p:cNvSpPr>
            <p:nvPr/>
          </p:nvSpPr>
          <p:spPr bwMode="auto">
            <a:xfrm>
              <a:off x="5126038" y="2987010"/>
              <a:ext cx="65088" cy="65107"/>
            </a:xfrm>
            <a:prstGeom prst="ellipse">
              <a:avLst/>
            </a:prstGeom>
            <a:solidFill>
              <a:schemeClr val="accent6"/>
            </a:solidFill>
            <a:ln>
              <a:noFill/>
            </a:ln>
          </p:spPr>
          <p:txBody>
            <a:bodyPr/>
            <a:lstStyle/>
            <a:p>
              <a:endParaRPr lang="zh-CN" altLang="en-US">
                <a:solidFill>
                  <a:prstClr val="black"/>
                </a:solidFill>
              </a:endParaRPr>
            </a:p>
          </p:txBody>
        </p:sp>
        <p:sp>
          <p:nvSpPr>
            <p:cNvPr id="21" name="Freeform 37"/>
            <p:cNvSpPr>
              <a:spLocks noEditPoints="1"/>
            </p:cNvSpPr>
            <p:nvPr/>
          </p:nvSpPr>
          <p:spPr bwMode="auto">
            <a:xfrm>
              <a:off x="5130800" y="3947743"/>
              <a:ext cx="165100" cy="165151"/>
            </a:xfrm>
            <a:custGeom>
              <a:avLst/>
              <a:gdLst>
                <a:gd name="T0" fmla="*/ 105 w 106"/>
                <a:gd name="T1" fmla="*/ 11 h 106"/>
                <a:gd name="T2" fmla="*/ 90 w 106"/>
                <a:gd name="T3" fmla="*/ 34 h 106"/>
                <a:gd name="T4" fmla="*/ 86 w 106"/>
                <a:gd name="T5" fmla="*/ 34 h 106"/>
                <a:gd name="T6" fmla="*/ 62 w 106"/>
                <a:gd name="T7" fmla="*/ 50 h 106"/>
                <a:gd name="T8" fmla="*/ 76 w 106"/>
                <a:gd name="T9" fmla="*/ 66 h 106"/>
                <a:gd name="T10" fmla="*/ 70 w 106"/>
                <a:gd name="T11" fmla="*/ 75 h 106"/>
                <a:gd name="T12" fmla="*/ 60 w 106"/>
                <a:gd name="T13" fmla="*/ 76 h 106"/>
                <a:gd name="T14" fmla="*/ 26 w 106"/>
                <a:gd name="T15" fmla="*/ 106 h 106"/>
                <a:gd name="T16" fmla="*/ 18 w 106"/>
                <a:gd name="T17" fmla="*/ 103 h 106"/>
                <a:gd name="T18" fmla="*/ 0 w 106"/>
                <a:gd name="T19" fmla="*/ 81 h 106"/>
                <a:gd name="T20" fmla="*/ 0 w 106"/>
                <a:gd name="T21" fmla="*/ 80 h 106"/>
                <a:gd name="T22" fmla="*/ 30 w 106"/>
                <a:gd name="T23" fmla="*/ 46 h 106"/>
                <a:gd name="T24" fmla="*/ 31 w 106"/>
                <a:gd name="T25" fmla="*/ 36 h 106"/>
                <a:gd name="T26" fmla="*/ 40 w 106"/>
                <a:gd name="T27" fmla="*/ 30 h 106"/>
                <a:gd name="T28" fmla="*/ 57 w 106"/>
                <a:gd name="T29" fmla="*/ 44 h 106"/>
                <a:gd name="T30" fmla="*/ 72 w 106"/>
                <a:gd name="T31" fmla="*/ 20 h 106"/>
                <a:gd name="T32" fmla="*/ 72 w 106"/>
                <a:gd name="T33" fmla="*/ 17 h 106"/>
                <a:gd name="T34" fmla="*/ 95 w 106"/>
                <a:gd name="T35" fmla="*/ 1 h 106"/>
                <a:gd name="T36" fmla="*/ 35 w 106"/>
                <a:gd name="T37" fmla="*/ 59 h 106"/>
                <a:gd name="T38" fmla="*/ 38 w 106"/>
                <a:gd name="T39" fmla="*/ 62 h 106"/>
                <a:gd name="T40" fmla="*/ 14 w 106"/>
                <a:gd name="T41" fmla="*/ 83 h 106"/>
                <a:gd name="T42" fmla="*/ 35 w 106"/>
                <a:gd name="T43" fmla="*/ 59 h 106"/>
                <a:gd name="T44" fmla="*/ 44 w 106"/>
                <a:gd name="T45" fmla="*/ 68 h 106"/>
                <a:gd name="T46" fmla="*/ 48 w 106"/>
                <a:gd name="T47" fmla="*/ 71 h 106"/>
                <a:gd name="T48" fmla="*/ 23 w 106"/>
                <a:gd name="T49" fmla="*/ 92 h 106"/>
                <a:gd name="T50" fmla="*/ 44 w 106"/>
                <a:gd name="T51" fmla="*/ 68 h 106"/>
                <a:gd name="T52" fmla="*/ 67 w 106"/>
                <a:gd name="T53" fmla="*/ 66 h 106"/>
                <a:gd name="T54" fmla="*/ 37 w 106"/>
                <a:gd name="T55" fmla="*/ 42 h 106"/>
                <a:gd name="T56" fmla="*/ 39 w 106"/>
                <a:gd name="T57" fmla="*/ 43 h 106"/>
                <a:gd name="T58" fmla="*/ 63 w 106"/>
                <a:gd name="T59" fmla="*/ 67 h 106"/>
                <a:gd name="T60" fmla="*/ 65 w 106"/>
                <a:gd name="T61" fmla="*/ 69 h 106"/>
                <a:gd name="T62" fmla="*/ 28 w 106"/>
                <a:gd name="T63" fmla="*/ 97 h 106"/>
                <a:gd name="T64" fmla="*/ 54 w 106"/>
                <a:gd name="T65" fmla="*/ 70 h 106"/>
                <a:gd name="T66" fmla="*/ 9 w 106"/>
                <a:gd name="T67" fmla="*/ 79 h 106"/>
                <a:gd name="T68" fmla="*/ 9 w 106"/>
                <a:gd name="T69" fmla="*/ 81 h 106"/>
                <a:gd name="T70" fmla="*/ 24 w 106"/>
                <a:gd name="T71" fmla="*/ 97 h 106"/>
                <a:gd name="T72" fmla="*/ 26 w 106"/>
                <a:gd name="T73" fmla="*/ 98 h 106"/>
                <a:gd name="T74" fmla="*/ 100 w 106"/>
                <a:gd name="T75" fmla="*/ 13 h 106"/>
                <a:gd name="T76" fmla="*/ 93 w 106"/>
                <a:gd name="T77" fmla="*/ 6 h 106"/>
                <a:gd name="T78" fmla="*/ 88 w 106"/>
                <a:gd name="T79"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106">
                  <a:moveTo>
                    <a:pt x="95" y="1"/>
                  </a:moveTo>
                  <a:cubicBezTo>
                    <a:pt x="105" y="11"/>
                    <a:pt x="105" y="11"/>
                    <a:pt x="105" y="11"/>
                  </a:cubicBezTo>
                  <a:cubicBezTo>
                    <a:pt x="106" y="12"/>
                    <a:pt x="106" y="13"/>
                    <a:pt x="105" y="14"/>
                  </a:cubicBezTo>
                  <a:cubicBezTo>
                    <a:pt x="90" y="34"/>
                    <a:pt x="90" y="34"/>
                    <a:pt x="90" y="34"/>
                  </a:cubicBezTo>
                  <a:cubicBezTo>
                    <a:pt x="89" y="35"/>
                    <a:pt x="87" y="35"/>
                    <a:pt x="86" y="34"/>
                  </a:cubicBezTo>
                  <a:cubicBezTo>
                    <a:pt x="86" y="34"/>
                    <a:pt x="86" y="34"/>
                    <a:pt x="86" y="34"/>
                  </a:cubicBezTo>
                  <a:cubicBezTo>
                    <a:pt x="82" y="30"/>
                    <a:pt x="82" y="30"/>
                    <a:pt x="82" y="30"/>
                  </a:cubicBezTo>
                  <a:cubicBezTo>
                    <a:pt x="62" y="50"/>
                    <a:pt x="62" y="50"/>
                    <a:pt x="62" y="50"/>
                  </a:cubicBezTo>
                  <a:cubicBezTo>
                    <a:pt x="74" y="61"/>
                    <a:pt x="74" y="61"/>
                    <a:pt x="74" y="61"/>
                  </a:cubicBezTo>
                  <a:cubicBezTo>
                    <a:pt x="75" y="62"/>
                    <a:pt x="76" y="64"/>
                    <a:pt x="76" y="66"/>
                  </a:cubicBezTo>
                  <a:cubicBezTo>
                    <a:pt x="76" y="68"/>
                    <a:pt x="75" y="70"/>
                    <a:pt x="74" y="72"/>
                  </a:cubicBezTo>
                  <a:cubicBezTo>
                    <a:pt x="70" y="75"/>
                    <a:pt x="70" y="75"/>
                    <a:pt x="70" y="75"/>
                  </a:cubicBezTo>
                  <a:cubicBezTo>
                    <a:pt x="69" y="77"/>
                    <a:pt x="67" y="78"/>
                    <a:pt x="65" y="78"/>
                  </a:cubicBezTo>
                  <a:cubicBezTo>
                    <a:pt x="63" y="78"/>
                    <a:pt x="61" y="77"/>
                    <a:pt x="60" y="76"/>
                  </a:cubicBezTo>
                  <a:cubicBezTo>
                    <a:pt x="33" y="103"/>
                    <a:pt x="33" y="103"/>
                    <a:pt x="33" y="103"/>
                  </a:cubicBezTo>
                  <a:cubicBezTo>
                    <a:pt x="31" y="105"/>
                    <a:pt x="28" y="106"/>
                    <a:pt x="26" y="106"/>
                  </a:cubicBezTo>
                  <a:cubicBezTo>
                    <a:pt x="26" y="106"/>
                    <a:pt x="26" y="106"/>
                    <a:pt x="26" y="106"/>
                  </a:cubicBezTo>
                  <a:cubicBezTo>
                    <a:pt x="23" y="106"/>
                    <a:pt x="20" y="105"/>
                    <a:pt x="18" y="103"/>
                  </a:cubicBezTo>
                  <a:cubicBezTo>
                    <a:pt x="3" y="88"/>
                    <a:pt x="3" y="88"/>
                    <a:pt x="3" y="88"/>
                  </a:cubicBezTo>
                  <a:cubicBezTo>
                    <a:pt x="1" y="86"/>
                    <a:pt x="0" y="83"/>
                    <a:pt x="0" y="81"/>
                  </a:cubicBezTo>
                  <a:cubicBezTo>
                    <a:pt x="0" y="81"/>
                    <a:pt x="0" y="81"/>
                    <a:pt x="0" y="81"/>
                  </a:cubicBezTo>
                  <a:cubicBezTo>
                    <a:pt x="0" y="80"/>
                    <a:pt x="0" y="80"/>
                    <a:pt x="0" y="80"/>
                  </a:cubicBezTo>
                  <a:cubicBezTo>
                    <a:pt x="0" y="78"/>
                    <a:pt x="1" y="75"/>
                    <a:pt x="3" y="73"/>
                  </a:cubicBezTo>
                  <a:cubicBezTo>
                    <a:pt x="30" y="46"/>
                    <a:pt x="30" y="46"/>
                    <a:pt x="30" y="46"/>
                  </a:cubicBezTo>
                  <a:cubicBezTo>
                    <a:pt x="29" y="45"/>
                    <a:pt x="29" y="43"/>
                    <a:pt x="29" y="42"/>
                  </a:cubicBezTo>
                  <a:cubicBezTo>
                    <a:pt x="29" y="39"/>
                    <a:pt x="30" y="37"/>
                    <a:pt x="31" y="36"/>
                  </a:cubicBezTo>
                  <a:cubicBezTo>
                    <a:pt x="34" y="33"/>
                    <a:pt x="34" y="33"/>
                    <a:pt x="34" y="33"/>
                  </a:cubicBezTo>
                  <a:cubicBezTo>
                    <a:pt x="36" y="31"/>
                    <a:pt x="38" y="30"/>
                    <a:pt x="40" y="30"/>
                  </a:cubicBezTo>
                  <a:cubicBezTo>
                    <a:pt x="42" y="30"/>
                    <a:pt x="44" y="31"/>
                    <a:pt x="46" y="33"/>
                  </a:cubicBezTo>
                  <a:cubicBezTo>
                    <a:pt x="57" y="44"/>
                    <a:pt x="57" y="44"/>
                    <a:pt x="57" y="44"/>
                  </a:cubicBezTo>
                  <a:cubicBezTo>
                    <a:pt x="76" y="24"/>
                    <a:pt x="76" y="24"/>
                    <a:pt x="76" y="24"/>
                  </a:cubicBezTo>
                  <a:cubicBezTo>
                    <a:pt x="72" y="20"/>
                    <a:pt x="72" y="20"/>
                    <a:pt x="72" y="20"/>
                  </a:cubicBezTo>
                  <a:cubicBezTo>
                    <a:pt x="71" y="19"/>
                    <a:pt x="71" y="18"/>
                    <a:pt x="72" y="17"/>
                  </a:cubicBezTo>
                  <a:cubicBezTo>
                    <a:pt x="72" y="17"/>
                    <a:pt x="72" y="17"/>
                    <a:pt x="72" y="17"/>
                  </a:cubicBezTo>
                  <a:cubicBezTo>
                    <a:pt x="92" y="1"/>
                    <a:pt x="92" y="1"/>
                    <a:pt x="92" y="1"/>
                  </a:cubicBezTo>
                  <a:cubicBezTo>
                    <a:pt x="93" y="0"/>
                    <a:pt x="94" y="0"/>
                    <a:pt x="95" y="1"/>
                  </a:cubicBezTo>
                  <a:close/>
                  <a:moveTo>
                    <a:pt x="35" y="59"/>
                  </a:moveTo>
                  <a:cubicBezTo>
                    <a:pt x="35" y="59"/>
                    <a:pt x="35" y="59"/>
                    <a:pt x="35" y="59"/>
                  </a:cubicBezTo>
                  <a:cubicBezTo>
                    <a:pt x="36" y="58"/>
                    <a:pt x="37" y="58"/>
                    <a:pt x="38" y="59"/>
                  </a:cubicBezTo>
                  <a:cubicBezTo>
                    <a:pt x="39" y="59"/>
                    <a:pt x="39" y="61"/>
                    <a:pt x="38" y="62"/>
                  </a:cubicBezTo>
                  <a:cubicBezTo>
                    <a:pt x="17" y="83"/>
                    <a:pt x="17" y="83"/>
                    <a:pt x="17" y="83"/>
                  </a:cubicBezTo>
                  <a:cubicBezTo>
                    <a:pt x="16" y="84"/>
                    <a:pt x="15" y="84"/>
                    <a:pt x="14" y="83"/>
                  </a:cubicBezTo>
                  <a:cubicBezTo>
                    <a:pt x="13" y="82"/>
                    <a:pt x="13" y="80"/>
                    <a:pt x="14" y="80"/>
                  </a:cubicBezTo>
                  <a:cubicBezTo>
                    <a:pt x="35" y="59"/>
                    <a:pt x="35" y="59"/>
                    <a:pt x="35" y="59"/>
                  </a:cubicBezTo>
                  <a:close/>
                  <a:moveTo>
                    <a:pt x="44" y="68"/>
                  </a:moveTo>
                  <a:cubicBezTo>
                    <a:pt x="44" y="68"/>
                    <a:pt x="44" y="68"/>
                    <a:pt x="44" y="68"/>
                  </a:cubicBezTo>
                  <a:cubicBezTo>
                    <a:pt x="45" y="67"/>
                    <a:pt x="47" y="67"/>
                    <a:pt x="48" y="68"/>
                  </a:cubicBezTo>
                  <a:cubicBezTo>
                    <a:pt x="49" y="69"/>
                    <a:pt x="49" y="70"/>
                    <a:pt x="48" y="71"/>
                  </a:cubicBezTo>
                  <a:cubicBezTo>
                    <a:pt x="27" y="92"/>
                    <a:pt x="27" y="92"/>
                    <a:pt x="27" y="92"/>
                  </a:cubicBezTo>
                  <a:cubicBezTo>
                    <a:pt x="26" y="93"/>
                    <a:pt x="24" y="93"/>
                    <a:pt x="23" y="92"/>
                  </a:cubicBezTo>
                  <a:cubicBezTo>
                    <a:pt x="22" y="91"/>
                    <a:pt x="22" y="90"/>
                    <a:pt x="23" y="89"/>
                  </a:cubicBezTo>
                  <a:cubicBezTo>
                    <a:pt x="44" y="68"/>
                    <a:pt x="44" y="68"/>
                    <a:pt x="44" y="68"/>
                  </a:cubicBezTo>
                  <a:close/>
                  <a:moveTo>
                    <a:pt x="67" y="66"/>
                  </a:moveTo>
                  <a:cubicBezTo>
                    <a:pt x="67" y="66"/>
                    <a:pt x="67" y="66"/>
                    <a:pt x="67" y="66"/>
                  </a:cubicBezTo>
                  <a:cubicBezTo>
                    <a:pt x="40" y="39"/>
                    <a:pt x="40" y="39"/>
                    <a:pt x="40" y="39"/>
                  </a:cubicBezTo>
                  <a:cubicBezTo>
                    <a:pt x="37" y="42"/>
                    <a:pt x="37" y="42"/>
                    <a:pt x="37" y="42"/>
                  </a:cubicBezTo>
                  <a:cubicBezTo>
                    <a:pt x="39" y="43"/>
                    <a:pt x="39" y="43"/>
                    <a:pt x="39" y="43"/>
                  </a:cubicBezTo>
                  <a:cubicBezTo>
                    <a:pt x="39" y="43"/>
                    <a:pt x="39" y="43"/>
                    <a:pt x="39" y="43"/>
                  </a:cubicBezTo>
                  <a:cubicBezTo>
                    <a:pt x="39" y="43"/>
                    <a:pt x="39" y="43"/>
                    <a:pt x="39" y="43"/>
                  </a:cubicBezTo>
                  <a:cubicBezTo>
                    <a:pt x="63" y="67"/>
                    <a:pt x="63" y="67"/>
                    <a:pt x="63" y="67"/>
                  </a:cubicBezTo>
                  <a:cubicBezTo>
                    <a:pt x="63" y="67"/>
                    <a:pt x="63" y="67"/>
                    <a:pt x="63" y="67"/>
                  </a:cubicBezTo>
                  <a:cubicBezTo>
                    <a:pt x="65" y="69"/>
                    <a:pt x="65" y="69"/>
                    <a:pt x="65" y="69"/>
                  </a:cubicBezTo>
                  <a:cubicBezTo>
                    <a:pt x="67" y="66"/>
                    <a:pt x="67" y="66"/>
                    <a:pt x="67" y="66"/>
                  </a:cubicBezTo>
                  <a:close/>
                  <a:moveTo>
                    <a:pt x="28" y="97"/>
                  </a:moveTo>
                  <a:cubicBezTo>
                    <a:pt x="28" y="97"/>
                    <a:pt x="28" y="97"/>
                    <a:pt x="28" y="97"/>
                  </a:cubicBezTo>
                  <a:cubicBezTo>
                    <a:pt x="54" y="70"/>
                    <a:pt x="54" y="70"/>
                    <a:pt x="54" y="70"/>
                  </a:cubicBezTo>
                  <a:cubicBezTo>
                    <a:pt x="36" y="52"/>
                    <a:pt x="36" y="52"/>
                    <a:pt x="36" y="52"/>
                  </a:cubicBezTo>
                  <a:cubicBezTo>
                    <a:pt x="9" y="79"/>
                    <a:pt x="9" y="79"/>
                    <a:pt x="9" y="79"/>
                  </a:cubicBezTo>
                  <a:cubicBezTo>
                    <a:pt x="9" y="79"/>
                    <a:pt x="9" y="80"/>
                    <a:pt x="9" y="81"/>
                  </a:cubicBezTo>
                  <a:cubicBezTo>
                    <a:pt x="9" y="81"/>
                    <a:pt x="9" y="81"/>
                    <a:pt x="9" y="81"/>
                  </a:cubicBezTo>
                  <a:cubicBezTo>
                    <a:pt x="9" y="81"/>
                    <a:pt x="9" y="82"/>
                    <a:pt x="9" y="83"/>
                  </a:cubicBezTo>
                  <a:cubicBezTo>
                    <a:pt x="24" y="97"/>
                    <a:pt x="24" y="97"/>
                    <a:pt x="24" y="97"/>
                  </a:cubicBezTo>
                  <a:cubicBezTo>
                    <a:pt x="24" y="97"/>
                    <a:pt x="25" y="98"/>
                    <a:pt x="26" y="98"/>
                  </a:cubicBezTo>
                  <a:cubicBezTo>
                    <a:pt x="26" y="98"/>
                    <a:pt x="26" y="98"/>
                    <a:pt x="26" y="98"/>
                  </a:cubicBezTo>
                  <a:cubicBezTo>
                    <a:pt x="26" y="98"/>
                    <a:pt x="27" y="97"/>
                    <a:pt x="28" y="97"/>
                  </a:cubicBezTo>
                  <a:close/>
                  <a:moveTo>
                    <a:pt x="100" y="13"/>
                  </a:moveTo>
                  <a:cubicBezTo>
                    <a:pt x="100" y="13"/>
                    <a:pt x="100" y="13"/>
                    <a:pt x="100" y="13"/>
                  </a:cubicBezTo>
                  <a:cubicBezTo>
                    <a:pt x="93" y="6"/>
                    <a:pt x="93" y="6"/>
                    <a:pt x="93" y="6"/>
                  </a:cubicBezTo>
                  <a:cubicBezTo>
                    <a:pt x="78" y="19"/>
                    <a:pt x="78" y="19"/>
                    <a:pt x="78" y="19"/>
                  </a:cubicBezTo>
                  <a:cubicBezTo>
                    <a:pt x="88" y="29"/>
                    <a:pt x="88" y="29"/>
                    <a:pt x="88" y="29"/>
                  </a:cubicBezTo>
                  <a:cubicBezTo>
                    <a:pt x="100" y="13"/>
                    <a:pt x="100" y="13"/>
                    <a:pt x="10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2" name="Freeform 38"/>
            <p:cNvSpPr>
              <a:spLocks noEditPoints="1"/>
            </p:cNvSpPr>
            <p:nvPr/>
          </p:nvSpPr>
          <p:spPr bwMode="auto">
            <a:xfrm>
              <a:off x="5129214" y="3633322"/>
              <a:ext cx="168275" cy="161975"/>
            </a:xfrm>
            <a:custGeom>
              <a:avLst/>
              <a:gdLst>
                <a:gd name="T0" fmla="*/ 27 w 108"/>
                <a:gd name="T1" fmla="*/ 79 h 104"/>
                <a:gd name="T2" fmla="*/ 22 w 108"/>
                <a:gd name="T3" fmla="*/ 91 h 104"/>
                <a:gd name="T4" fmla="*/ 15 w 108"/>
                <a:gd name="T5" fmla="*/ 84 h 104"/>
                <a:gd name="T6" fmla="*/ 22 w 108"/>
                <a:gd name="T7" fmla="*/ 77 h 104"/>
                <a:gd name="T8" fmla="*/ 95 w 108"/>
                <a:gd name="T9" fmla="*/ 0 h 104"/>
                <a:gd name="T10" fmla="*/ 108 w 108"/>
                <a:gd name="T11" fmla="*/ 13 h 104"/>
                <a:gd name="T12" fmla="*/ 108 w 108"/>
                <a:gd name="T13" fmla="*/ 45 h 104"/>
                <a:gd name="T14" fmla="*/ 108 w 108"/>
                <a:gd name="T15" fmla="*/ 77 h 104"/>
                <a:gd name="T16" fmla="*/ 104 w 108"/>
                <a:gd name="T17" fmla="*/ 100 h 104"/>
                <a:gd name="T18" fmla="*/ 4 w 108"/>
                <a:gd name="T19" fmla="*/ 100 h 104"/>
                <a:gd name="T20" fmla="*/ 0 w 108"/>
                <a:gd name="T21" fmla="*/ 77 h 104"/>
                <a:gd name="T22" fmla="*/ 0 w 108"/>
                <a:gd name="T23" fmla="*/ 45 h 104"/>
                <a:gd name="T24" fmla="*/ 0 w 108"/>
                <a:gd name="T25" fmla="*/ 13 h 104"/>
                <a:gd name="T26" fmla="*/ 13 w 108"/>
                <a:gd name="T27" fmla="*/ 0 h 104"/>
                <a:gd name="T28" fmla="*/ 13 w 108"/>
                <a:gd name="T29" fmla="*/ 8 h 104"/>
                <a:gd name="T30" fmla="*/ 10 w 108"/>
                <a:gd name="T31" fmla="*/ 10 h 104"/>
                <a:gd name="T32" fmla="*/ 10 w 108"/>
                <a:gd name="T33" fmla="*/ 30 h 104"/>
                <a:gd name="T34" fmla="*/ 13 w 108"/>
                <a:gd name="T35" fmla="*/ 32 h 104"/>
                <a:gd name="T36" fmla="*/ 95 w 108"/>
                <a:gd name="T37" fmla="*/ 32 h 104"/>
                <a:gd name="T38" fmla="*/ 98 w 108"/>
                <a:gd name="T39" fmla="*/ 31 h 104"/>
                <a:gd name="T40" fmla="*/ 98 w 108"/>
                <a:gd name="T41" fmla="*/ 10 h 104"/>
                <a:gd name="T42" fmla="*/ 95 w 108"/>
                <a:gd name="T43" fmla="*/ 40 h 104"/>
                <a:gd name="T44" fmla="*/ 13 w 108"/>
                <a:gd name="T45" fmla="*/ 40 h 104"/>
                <a:gd name="T46" fmla="*/ 10 w 108"/>
                <a:gd name="T47" fmla="*/ 41 h 104"/>
                <a:gd name="T48" fmla="*/ 9 w 108"/>
                <a:gd name="T49" fmla="*/ 59 h 104"/>
                <a:gd name="T50" fmla="*/ 10 w 108"/>
                <a:gd name="T51" fmla="*/ 63 h 104"/>
                <a:gd name="T52" fmla="*/ 95 w 108"/>
                <a:gd name="T53" fmla="*/ 64 h 104"/>
                <a:gd name="T54" fmla="*/ 98 w 108"/>
                <a:gd name="T55" fmla="*/ 63 h 104"/>
                <a:gd name="T56" fmla="*/ 100 w 108"/>
                <a:gd name="T57" fmla="*/ 45 h 104"/>
                <a:gd name="T58" fmla="*/ 98 w 108"/>
                <a:gd name="T59" fmla="*/ 41 h 104"/>
                <a:gd name="T60" fmla="*/ 95 w 108"/>
                <a:gd name="T61" fmla="*/ 72 h 104"/>
                <a:gd name="T62" fmla="*/ 13 w 108"/>
                <a:gd name="T63" fmla="*/ 72 h 104"/>
                <a:gd name="T64" fmla="*/ 10 w 108"/>
                <a:gd name="T65" fmla="*/ 73 h 104"/>
                <a:gd name="T66" fmla="*/ 10 w 108"/>
                <a:gd name="T67" fmla="*/ 94 h 104"/>
                <a:gd name="T68" fmla="*/ 13 w 108"/>
                <a:gd name="T69" fmla="*/ 96 h 104"/>
                <a:gd name="T70" fmla="*/ 98 w 108"/>
                <a:gd name="T71" fmla="*/ 95 h 104"/>
                <a:gd name="T72" fmla="*/ 100 w 108"/>
                <a:gd name="T73" fmla="*/ 77 h 104"/>
                <a:gd name="T74" fmla="*/ 98 w 108"/>
                <a:gd name="T75" fmla="*/ 73 h 104"/>
                <a:gd name="T76" fmla="*/ 22 w 108"/>
                <a:gd name="T77" fmla="*/ 13 h 104"/>
                <a:gd name="T78" fmla="*/ 30 w 108"/>
                <a:gd name="T79" fmla="*/ 20 h 104"/>
                <a:gd name="T80" fmla="*/ 22 w 108"/>
                <a:gd name="T81" fmla="*/ 28 h 104"/>
                <a:gd name="T82" fmla="*/ 15 w 108"/>
                <a:gd name="T83" fmla="*/ 20 h 104"/>
                <a:gd name="T84" fmla="*/ 22 w 108"/>
                <a:gd name="T85" fmla="*/ 13 h 104"/>
                <a:gd name="T86" fmla="*/ 22 w 108"/>
                <a:gd name="T87" fmla="*/ 18 h 104"/>
                <a:gd name="T88" fmla="*/ 20 w 108"/>
                <a:gd name="T89" fmla="*/ 20 h 104"/>
                <a:gd name="T90" fmla="*/ 22 w 108"/>
                <a:gd name="T91" fmla="*/ 23 h 104"/>
                <a:gd name="T92" fmla="*/ 25 w 108"/>
                <a:gd name="T93" fmla="*/ 20 h 104"/>
                <a:gd name="T94" fmla="*/ 22 w 108"/>
                <a:gd name="T95" fmla="*/ 45 h 104"/>
                <a:gd name="T96" fmla="*/ 27 w 108"/>
                <a:gd name="T97" fmla="*/ 47 h 104"/>
                <a:gd name="T98" fmla="*/ 27 w 108"/>
                <a:gd name="T99" fmla="*/ 57 h 104"/>
                <a:gd name="T100" fmla="*/ 17 w 108"/>
                <a:gd name="T101" fmla="*/ 57 h 104"/>
                <a:gd name="T102" fmla="*/ 17 w 108"/>
                <a:gd name="T103" fmla="*/ 47 h 104"/>
                <a:gd name="T104" fmla="*/ 24 w 108"/>
                <a:gd name="T105" fmla="*/ 50 h 104"/>
                <a:gd name="T106" fmla="*/ 20 w 108"/>
                <a:gd name="T107" fmla="*/ 50 h 104"/>
                <a:gd name="T108" fmla="*/ 20 w 108"/>
                <a:gd name="T109" fmla="*/ 54 h 104"/>
                <a:gd name="T110" fmla="*/ 24 w 108"/>
                <a:gd name="T111" fmla="*/ 54 h 104"/>
                <a:gd name="T112" fmla="*/ 24 w 108"/>
                <a:gd name="T113" fmla="*/ 50 h 104"/>
                <a:gd name="T114" fmla="*/ 22 w 108"/>
                <a:gd name="T115" fmla="*/ 81 h 104"/>
                <a:gd name="T116" fmla="*/ 20 w 108"/>
                <a:gd name="T117" fmla="*/ 84 h 104"/>
                <a:gd name="T118" fmla="*/ 22 w 108"/>
                <a:gd name="T119" fmla="*/ 86 h 104"/>
                <a:gd name="T120" fmla="*/ 25 w 108"/>
                <a:gd name="T121"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4">
                  <a:moveTo>
                    <a:pt x="22" y="77"/>
                  </a:moveTo>
                  <a:cubicBezTo>
                    <a:pt x="24" y="77"/>
                    <a:pt x="26" y="77"/>
                    <a:pt x="27" y="79"/>
                  </a:cubicBezTo>
                  <a:cubicBezTo>
                    <a:pt x="27" y="79"/>
                    <a:pt x="27" y="79"/>
                    <a:pt x="27" y="79"/>
                  </a:cubicBezTo>
                  <a:cubicBezTo>
                    <a:pt x="29" y="80"/>
                    <a:pt x="30" y="82"/>
                    <a:pt x="30" y="84"/>
                  </a:cubicBezTo>
                  <a:cubicBezTo>
                    <a:pt x="30" y="86"/>
                    <a:pt x="29" y="88"/>
                    <a:pt x="27" y="89"/>
                  </a:cubicBezTo>
                  <a:cubicBezTo>
                    <a:pt x="26" y="91"/>
                    <a:pt x="24" y="91"/>
                    <a:pt x="22" y="91"/>
                  </a:cubicBezTo>
                  <a:cubicBezTo>
                    <a:pt x="20" y="91"/>
                    <a:pt x="18" y="91"/>
                    <a:pt x="17" y="89"/>
                  </a:cubicBezTo>
                  <a:cubicBezTo>
                    <a:pt x="17" y="89"/>
                    <a:pt x="17" y="89"/>
                    <a:pt x="17" y="89"/>
                  </a:cubicBezTo>
                  <a:cubicBezTo>
                    <a:pt x="16" y="88"/>
                    <a:pt x="15" y="86"/>
                    <a:pt x="15" y="84"/>
                  </a:cubicBezTo>
                  <a:cubicBezTo>
                    <a:pt x="15" y="82"/>
                    <a:pt x="16" y="80"/>
                    <a:pt x="17" y="79"/>
                  </a:cubicBezTo>
                  <a:cubicBezTo>
                    <a:pt x="17" y="79"/>
                    <a:pt x="17" y="79"/>
                    <a:pt x="17" y="79"/>
                  </a:cubicBezTo>
                  <a:cubicBezTo>
                    <a:pt x="18" y="77"/>
                    <a:pt x="20" y="77"/>
                    <a:pt x="22" y="77"/>
                  </a:cubicBezTo>
                  <a:close/>
                  <a:moveTo>
                    <a:pt x="13" y="0"/>
                  </a:moveTo>
                  <a:cubicBezTo>
                    <a:pt x="13" y="0"/>
                    <a:pt x="13" y="0"/>
                    <a:pt x="13" y="0"/>
                  </a:cubicBezTo>
                  <a:cubicBezTo>
                    <a:pt x="95" y="0"/>
                    <a:pt x="95" y="0"/>
                    <a:pt x="95" y="0"/>
                  </a:cubicBezTo>
                  <a:cubicBezTo>
                    <a:pt x="99" y="0"/>
                    <a:pt x="102" y="1"/>
                    <a:pt x="104" y="4"/>
                  </a:cubicBezTo>
                  <a:cubicBezTo>
                    <a:pt x="104" y="4"/>
                    <a:pt x="104" y="4"/>
                    <a:pt x="104" y="4"/>
                  </a:cubicBezTo>
                  <a:cubicBezTo>
                    <a:pt x="106" y="6"/>
                    <a:pt x="108" y="9"/>
                    <a:pt x="108" y="13"/>
                  </a:cubicBezTo>
                  <a:cubicBezTo>
                    <a:pt x="108" y="27"/>
                    <a:pt x="108" y="27"/>
                    <a:pt x="108" y="27"/>
                  </a:cubicBezTo>
                  <a:cubicBezTo>
                    <a:pt x="108" y="31"/>
                    <a:pt x="107" y="34"/>
                    <a:pt x="104" y="36"/>
                  </a:cubicBezTo>
                  <a:cubicBezTo>
                    <a:pt x="107" y="38"/>
                    <a:pt x="108" y="41"/>
                    <a:pt x="108" y="45"/>
                  </a:cubicBezTo>
                  <a:cubicBezTo>
                    <a:pt x="108" y="59"/>
                    <a:pt x="108" y="59"/>
                    <a:pt x="108" y="59"/>
                  </a:cubicBezTo>
                  <a:cubicBezTo>
                    <a:pt x="108" y="63"/>
                    <a:pt x="107" y="66"/>
                    <a:pt x="104" y="68"/>
                  </a:cubicBezTo>
                  <a:cubicBezTo>
                    <a:pt x="107" y="70"/>
                    <a:pt x="108" y="73"/>
                    <a:pt x="108" y="77"/>
                  </a:cubicBezTo>
                  <a:cubicBezTo>
                    <a:pt x="108" y="91"/>
                    <a:pt x="108" y="91"/>
                    <a:pt x="108" y="91"/>
                  </a:cubicBezTo>
                  <a:cubicBezTo>
                    <a:pt x="108" y="95"/>
                    <a:pt x="106" y="98"/>
                    <a:pt x="104" y="100"/>
                  </a:cubicBezTo>
                  <a:cubicBezTo>
                    <a:pt x="104" y="100"/>
                    <a:pt x="104" y="100"/>
                    <a:pt x="104" y="100"/>
                  </a:cubicBezTo>
                  <a:cubicBezTo>
                    <a:pt x="102" y="103"/>
                    <a:pt x="99" y="104"/>
                    <a:pt x="95" y="104"/>
                  </a:cubicBezTo>
                  <a:cubicBezTo>
                    <a:pt x="13" y="104"/>
                    <a:pt x="13" y="104"/>
                    <a:pt x="13" y="104"/>
                  </a:cubicBezTo>
                  <a:cubicBezTo>
                    <a:pt x="10" y="104"/>
                    <a:pt x="6" y="103"/>
                    <a:pt x="4" y="100"/>
                  </a:cubicBezTo>
                  <a:cubicBezTo>
                    <a:pt x="4" y="100"/>
                    <a:pt x="4" y="100"/>
                    <a:pt x="4" y="100"/>
                  </a:cubicBezTo>
                  <a:cubicBezTo>
                    <a:pt x="2" y="98"/>
                    <a:pt x="0" y="95"/>
                    <a:pt x="0" y="91"/>
                  </a:cubicBezTo>
                  <a:cubicBezTo>
                    <a:pt x="0" y="77"/>
                    <a:pt x="0" y="77"/>
                    <a:pt x="0" y="77"/>
                  </a:cubicBezTo>
                  <a:cubicBezTo>
                    <a:pt x="0" y="73"/>
                    <a:pt x="2" y="70"/>
                    <a:pt x="4" y="68"/>
                  </a:cubicBezTo>
                  <a:cubicBezTo>
                    <a:pt x="2" y="66"/>
                    <a:pt x="0" y="63"/>
                    <a:pt x="0" y="59"/>
                  </a:cubicBezTo>
                  <a:cubicBezTo>
                    <a:pt x="0" y="45"/>
                    <a:pt x="0" y="45"/>
                    <a:pt x="0" y="45"/>
                  </a:cubicBezTo>
                  <a:cubicBezTo>
                    <a:pt x="0" y="41"/>
                    <a:pt x="2" y="38"/>
                    <a:pt x="4" y="36"/>
                  </a:cubicBezTo>
                  <a:cubicBezTo>
                    <a:pt x="2" y="34"/>
                    <a:pt x="0" y="31"/>
                    <a:pt x="0" y="27"/>
                  </a:cubicBezTo>
                  <a:cubicBezTo>
                    <a:pt x="0" y="13"/>
                    <a:pt x="0" y="13"/>
                    <a:pt x="0" y="13"/>
                  </a:cubicBezTo>
                  <a:cubicBezTo>
                    <a:pt x="0" y="9"/>
                    <a:pt x="2" y="6"/>
                    <a:pt x="4" y="4"/>
                  </a:cubicBezTo>
                  <a:cubicBezTo>
                    <a:pt x="4" y="4"/>
                    <a:pt x="4" y="4"/>
                    <a:pt x="4" y="4"/>
                  </a:cubicBezTo>
                  <a:cubicBezTo>
                    <a:pt x="6" y="1"/>
                    <a:pt x="10" y="0"/>
                    <a:pt x="13" y="0"/>
                  </a:cubicBezTo>
                  <a:close/>
                  <a:moveTo>
                    <a:pt x="95" y="8"/>
                  </a:moveTo>
                  <a:cubicBezTo>
                    <a:pt x="95" y="8"/>
                    <a:pt x="95" y="8"/>
                    <a:pt x="95" y="8"/>
                  </a:cubicBezTo>
                  <a:cubicBezTo>
                    <a:pt x="13" y="8"/>
                    <a:pt x="13" y="8"/>
                    <a:pt x="13" y="8"/>
                  </a:cubicBezTo>
                  <a:cubicBezTo>
                    <a:pt x="12" y="8"/>
                    <a:pt x="11" y="9"/>
                    <a:pt x="10" y="9"/>
                  </a:cubicBezTo>
                  <a:cubicBezTo>
                    <a:pt x="10" y="10"/>
                    <a:pt x="10" y="10"/>
                    <a:pt x="10" y="10"/>
                  </a:cubicBezTo>
                  <a:cubicBezTo>
                    <a:pt x="10" y="10"/>
                    <a:pt x="10" y="10"/>
                    <a:pt x="10" y="10"/>
                  </a:cubicBezTo>
                  <a:cubicBezTo>
                    <a:pt x="9" y="10"/>
                    <a:pt x="9" y="12"/>
                    <a:pt x="9" y="13"/>
                  </a:cubicBezTo>
                  <a:cubicBezTo>
                    <a:pt x="9" y="27"/>
                    <a:pt x="9" y="27"/>
                    <a:pt x="9" y="27"/>
                  </a:cubicBezTo>
                  <a:cubicBezTo>
                    <a:pt x="9" y="29"/>
                    <a:pt x="9" y="30"/>
                    <a:pt x="10" y="30"/>
                  </a:cubicBezTo>
                  <a:cubicBezTo>
                    <a:pt x="10" y="31"/>
                    <a:pt x="10" y="31"/>
                    <a:pt x="10" y="31"/>
                  </a:cubicBezTo>
                  <a:cubicBezTo>
                    <a:pt x="10" y="31"/>
                    <a:pt x="10" y="31"/>
                    <a:pt x="10" y="31"/>
                  </a:cubicBezTo>
                  <a:cubicBezTo>
                    <a:pt x="11" y="31"/>
                    <a:pt x="12" y="32"/>
                    <a:pt x="13" y="32"/>
                  </a:cubicBezTo>
                  <a:cubicBezTo>
                    <a:pt x="13" y="32"/>
                    <a:pt x="13" y="32"/>
                    <a:pt x="13" y="32"/>
                  </a:cubicBezTo>
                  <a:cubicBezTo>
                    <a:pt x="95" y="32"/>
                    <a:pt x="95" y="32"/>
                    <a:pt x="95" y="32"/>
                  </a:cubicBezTo>
                  <a:cubicBezTo>
                    <a:pt x="95" y="32"/>
                    <a:pt x="95" y="32"/>
                    <a:pt x="95" y="32"/>
                  </a:cubicBezTo>
                  <a:cubicBezTo>
                    <a:pt x="96" y="32"/>
                    <a:pt x="97" y="31"/>
                    <a:pt x="98" y="31"/>
                  </a:cubicBezTo>
                  <a:cubicBezTo>
                    <a:pt x="98" y="31"/>
                    <a:pt x="98" y="31"/>
                    <a:pt x="98" y="31"/>
                  </a:cubicBezTo>
                  <a:cubicBezTo>
                    <a:pt x="98" y="31"/>
                    <a:pt x="98" y="31"/>
                    <a:pt x="98" y="31"/>
                  </a:cubicBezTo>
                  <a:cubicBezTo>
                    <a:pt x="99" y="30"/>
                    <a:pt x="100" y="29"/>
                    <a:pt x="100" y="27"/>
                  </a:cubicBezTo>
                  <a:cubicBezTo>
                    <a:pt x="100" y="13"/>
                    <a:pt x="100" y="13"/>
                    <a:pt x="100" y="13"/>
                  </a:cubicBezTo>
                  <a:cubicBezTo>
                    <a:pt x="100" y="12"/>
                    <a:pt x="99" y="10"/>
                    <a:pt x="98" y="10"/>
                  </a:cubicBezTo>
                  <a:cubicBezTo>
                    <a:pt x="98" y="10"/>
                    <a:pt x="98" y="10"/>
                    <a:pt x="98" y="10"/>
                  </a:cubicBezTo>
                  <a:cubicBezTo>
                    <a:pt x="98" y="9"/>
                    <a:pt x="96" y="8"/>
                    <a:pt x="95" y="8"/>
                  </a:cubicBezTo>
                  <a:close/>
                  <a:moveTo>
                    <a:pt x="95" y="40"/>
                  </a:moveTo>
                  <a:cubicBezTo>
                    <a:pt x="95" y="40"/>
                    <a:pt x="95" y="40"/>
                    <a:pt x="95" y="40"/>
                  </a:cubicBezTo>
                  <a:cubicBezTo>
                    <a:pt x="95" y="40"/>
                    <a:pt x="95" y="40"/>
                    <a:pt x="95" y="40"/>
                  </a:cubicBezTo>
                  <a:cubicBezTo>
                    <a:pt x="13" y="40"/>
                    <a:pt x="13" y="40"/>
                    <a:pt x="13" y="40"/>
                  </a:cubicBezTo>
                  <a:cubicBezTo>
                    <a:pt x="13" y="40"/>
                    <a:pt x="13" y="40"/>
                    <a:pt x="13" y="40"/>
                  </a:cubicBezTo>
                  <a:cubicBezTo>
                    <a:pt x="12" y="40"/>
                    <a:pt x="11" y="41"/>
                    <a:pt x="10" y="41"/>
                  </a:cubicBezTo>
                  <a:cubicBezTo>
                    <a:pt x="10" y="41"/>
                    <a:pt x="10" y="41"/>
                    <a:pt x="10" y="41"/>
                  </a:cubicBezTo>
                  <a:cubicBezTo>
                    <a:pt x="10" y="42"/>
                    <a:pt x="10" y="42"/>
                    <a:pt x="10" y="42"/>
                  </a:cubicBezTo>
                  <a:cubicBezTo>
                    <a:pt x="9" y="42"/>
                    <a:pt x="9" y="43"/>
                    <a:pt x="9" y="45"/>
                  </a:cubicBezTo>
                  <a:cubicBezTo>
                    <a:pt x="9" y="59"/>
                    <a:pt x="9" y="59"/>
                    <a:pt x="9" y="59"/>
                  </a:cubicBezTo>
                  <a:cubicBezTo>
                    <a:pt x="9" y="61"/>
                    <a:pt x="9" y="62"/>
                    <a:pt x="10" y="62"/>
                  </a:cubicBezTo>
                  <a:cubicBezTo>
                    <a:pt x="10" y="63"/>
                    <a:pt x="10" y="63"/>
                    <a:pt x="10" y="63"/>
                  </a:cubicBezTo>
                  <a:cubicBezTo>
                    <a:pt x="10" y="63"/>
                    <a:pt x="10" y="63"/>
                    <a:pt x="10" y="63"/>
                  </a:cubicBezTo>
                  <a:cubicBezTo>
                    <a:pt x="11" y="63"/>
                    <a:pt x="12" y="64"/>
                    <a:pt x="13" y="64"/>
                  </a:cubicBezTo>
                  <a:cubicBezTo>
                    <a:pt x="13" y="64"/>
                    <a:pt x="13" y="64"/>
                    <a:pt x="13" y="64"/>
                  </a:cubicBezTo>
                  <a:cubicBezTo>
                    <a:pt x="95" y="64"/>
                    <a:pt x="95" y="64"/>
                    <a:pt x="95" y="64"/>
                  </a:cubicBezTo>
                  <a:cubicBezTo>
                    <a:pt x="95" y="64"/>
                    <a:pt x="95" y="64"/>
                    <a:pt x="95" y="64"/>
                  </a:cubicBezTo>
                  <a:cubicBezTo>
                    <a:pt x="96" y="64"/>
                    <a:pt x="97" y="63"/>
                    <a:pt x="98" y="63"/>
                  </a:cubicBezTo>
                  <a:cubicBezTo>
                    <a:pt x="98" y="63"/>
                    <a:pt x="98" y="63"/>
                    <a:pt x="98" y="63"/>
                  </a:cubicBezTo>
                  <a:cubicBezTo>
                    <a:pt x="98" y="63"/>
                    <a:pt x="98" y="63"/>
                    <a:pt x="98" y="63"/>
                  </a:cubicBezTo>
                  <a:cubicBezTo>
                    <a:pt x="99" y="62"/>
                    <a:pt x="100" y="61"/>
                    <a:pt x="100" y="59"/>
                  </a:cubicBezTo>
                  <a:cubicBezTo>
                    <a:pt x="100" y="45"/>
                    <a:pt x="100" y="45"/>
                    <a:pt x="100" y="45"/>
                  </a:cubicBezTo>
                  <a:cubicBezTo>
                    <a:pt x="100" y="43"/>
                    <a:pt x="99" y="42"/>
                    <a:pt x="98" y="42"/>
                  </a:cubicBezTo>
                  <a:cubicBezTo>
                    <a:pt x="98" y="42"/>
                    <a:pt x="98" y="42"/>
                    <a:pt x="98" y="42"/>
                  </a:cubicBezTo>
                  <a:cubicBezTo>
                    <a:pt x="98" y="41"/>
                    <a:pt x="98" y="41"/>
                    <a:pt x="98" y="41"/>
                  </a:cubicBezTo>
                  <a:cubicBezTo>
                    <a:pt x="98" y="41"/>
                    <a:pt x="96" y="40"/>
                    <a:pt x="95" y="40"/>
                  </a:cubicBezTo>
                  <a:close/>
                  <a:moveTo>
                    <a:pt x="95" y="72"/>
                  </a:moveTo>
                  <a:cubicBezTo>
                    <a:pt x="95" y="72"/>
                    <a:pt x="95" y="72"/>
                    <a:pt x="95" y="72"/>
                  </a:cubicBezTo>
                  <a:cubicBezTo>
                    <a:pt x="95" y="72"/>
                    <a:pt x="95" y="72"/>
                    <a:pt x="95" y="72"/>
                  </a:cubicBezTo>
                  <a:cubicBezTo>
                    <a:pt x="13" y="72"/>
                    <a:pt x="13" y="72"/>
                    <a:pt x="13" y="72"/>
                  </a:cubicBezTo>
                  <a:cubicBezTo>
                    <a:pt x="13" y="72"/>
                    <a:pt x="13" y="72"/>
                    <a:pt x="13" y="72"/>
                  </a:cubicBezTo>
                  <a:cubicBezTo>
                    <a:pt x="12" y="72"/>
                    <a:pt x="11" y="73"/>
                    <a:pt x="10" y="73"/>
                  </a:cubicBezTo>
                  <a:cubicBezTo>
                    <a:pt x="10" y="73"/>
                    <a:pt x="10" y="73"/>
                    <a:pt x="10" y="73"/>
                  </a:cubicBezTo>
                  <a:cubicBezTo>
                    <a:pt x="10" y="73"/>
                    <a:pt x="10" y="73"/>
                    <a:pt x="10" y="73"/>
                  </a:cubicBezTo>
                  <a:cubicBezTo>
                    <a:pt x="9" y="74"/>
                    <a:pt x="9" y="75"/>
                    <a:pt x="9" y="77"/>
                  </a:cubicBezTo>
                  <a:cubicBezTo>
                    <a:pt x="9" y="91"/>
                    <a:pt x="9" y="91"/>
                    <a:pt x="9" y="91"/>
                  </a:cubicBezTo>
                  <a:cubicBezTo>
                    <a:pt x="9" y="92"/>
                    <a:pt x="9" y="94"/>
                    <a:pt x="10" y="94"/>
                  </a:cubicBezTo>
                  <a:cubicBezTo>
                    <a:pt x="10" y="94"/>
                    <a:pt x="10" y="94"/>
                    <a:pt x="10" y="94"/>
                  </a:cubicBezTo>
                  <a:cubicBezTo>
                    <a:pt x="10" y="95"/>
                    <a:pt x="10" y="95"/>
                    <a:pt x="10" y="95"/>
                  </a:cubicBezTo>
                  <a:cubicBezTo>
                    <a:pt x="11" y="95"/>
                    <a:pt x="12" y="96"/>
                    <a:pt x="13" y="96"/>
                  </a:cubicBezTo>
                  <a:cubicBezTo>
                    <a:pt x="95" y="96"/>
                    <a:pt x="95" y="96"/>
                    <a:pt x="95" y="96"/>
                  </a:cubicBezTo>
                  <a:cubicBezTo>
                    <a:pt x="96" y="96"/>
                    <a:pt x="97" y="95"/>
                    <a:pt x="98" y="95"/>
                  </a:cubicBezTo>
                  <a:cubicBezTo>
                    <a:pt x="98" y="95"/>
                    <a:pt x="98" y="95"/>
                    <a:pt x="98" y="95"/>
                  </a:cubicBezTo>
                  <a:cubicBezTo>
                    <a:pt x="98" y="94"/>
                    <a:pt x="98" y="94"/>
                    <a:pt x="98" y="94"/>
                  </a:cubicBezTo>
                  <a:cubicBezTo>
                    <a:pt x="99" y="94"/>
                    <a:pt x="100" y="93"/>
                    <a:pt x="100" y="91"/>
                  </a:cubicBezTo>
                  <a:cubicBezTo>
                    <a:pt x="100" y="77"/>
                    <a:pt x="100" y="77"/>
                    <a:pt x="100" y="77"/>
                  </a:cubicBezTo>
                  <a:cubicBezTo>
                    <a:pt x="100" y="75"/>
                    <a:pt x="99" y="74"/>
                    <a:pt x="98" y="74"/>
                  </a:cubicBezTo>
                  <a:cubicBezTo>
                    <a:pt x="98" y="73"/>
                    <a:pt x="98" y="73"/>
                    <a:pt x="98" y="73"/>
                  </a:cubicBezTo>
                  <a:cubicBezTo>
                    <a:pt x="98" y="73"/>
                    <a:pt x="98" y="73"/>
                    <a:pt x="98" y="73"/>
                  </a:cubicBezTo>
                  <a:cubicBezTo>
                    <a:pt x="98" y="73"/>
                    <a:pt x="96" y="72"/>
                    <a:pt x="95" y="72"/>
                  </a:cubicBezTo>
                  <a:close/>
                  <a:moveTo>
                    <a:pt x="22" y="13"/>
                  </a:moveTo>
                  <a:cubicBezTo>
                    <a:pt x="22" y="13"/>
                    <a:pt x="22" y="13"/>
                    <a:pt x="22" y="13"/>
                  </a:cubicBezTo>
                  <a:cubicBezTo>
                    <a:pt x="24" y="13"/>
                    <a:pt x="26" y="13"/>
                    <a:pt x="27" y="15"/>
                  </a:cubicBezTo>
                  <a:cubicBezTo>
                    <a:pt x="27" y="15"/>
                    <a:pt x="27" y="15"/>
                    <a:pt x="27" y="15"/>
                  </a:cubicBezTo>
                  <a:cubicBezTo>
                    <a:pt x="29" y="16"/>
                    <a:pt x="30" y="18"/>
                    <a:pt x="30" y="20"/>
                  </a:cubicBezTo>
                  <a:cubicBezTo>
                    <a:pt x="30" y="22"/>
                    <a:pt x="29" y="24"/>
                    <a:pt x="27" y="25"/>
                  </a:cubicBezTo>
                  <a:cubicBezTo>
                    <a:pt x="27" y="25"/>
                    <a:pt x="27" y="25"/>
                    <a:pt x="27" y="25"/>
                  </a:cubicBezTo>
                  <a:cubicBezTo>
                    <a:pt x="26" y="27"/>
                    <a:pt x="24" y="28"/>
                    <a:pt x="22" y="28"/>
                  </a:cubicBezTo>
                  <a:cubicBezTo>
                    <a:pt x="20" y="28"/>
                    <a:pt x="18" y="27"/>
                    <a:pt x="17" y="25"/>
                  </a:cubicBezTo>
                  <a:cubicBezTo>
                    <a:pt x="17" y="25"/>
                    <a:pt x="17" y="25"/>
                    <a:pt x="17" y="25"/>
                  </a:cubicBezTo>
                  <a:cubicBezTo>
                    <a:pt x="16" y="24"/>
                    <a:pt x="15" y="22"/>
                    <a:pt x="15" y="20"/>
                  </a:cubicBezTo>
                  <a:cubicBezTo>
                    <a:pt x="15" y="18"/>
                    <a:pt x="16" y="16"/>
                    <a:pt x="17" y="15"/>
                  </a:cubicBezTo>
                  <a:cubicBezTo>
                    <a:pt x="17" y="15"/>
                    <a:pt x="17" y="15"/>
                    <a:pt x="17" y="15"/>
                  </a:cubicBezTo>
                  <a:cubicBezTo>
                    <a:pt x="18" y="13"/>
                    <a:pt x="20" y="13"/>
                    <a:pt x="22" y="13"/>
                  </a:cubicBezTo>
                  <a:close/>
                  <a:moveTo>
                    <a:pt x="24" y="18"/>
                  </a:moveTo>
                  <a:cubicBezTo>
                    <a:pt x="24" y="18"/>
                    <a:pt x="24" y="18"/>
                    <a:pt x="24" y="18"/>
                  </a:cubicBezTo>
                  <a:cubicBezTo>
                    <a:pt x="24" y="18"/>
                    <a:pt x="23" y="18"/>
                    <a:pt x="22" y="18"/>
                  </a:cubicBezTo>
                  <a:cubicBezTo>
                    <a:pt x="22" y="18"/>
                    <a:pt x="21" y="18"/>
                    <a:pt x="20" y="18"/>
                  </a:cubicBezTo>
                  <a:cubicBezTo>
                    <a:pt x="20" y="18"/>
                    <a:pt x="20" y="18"/>
                    <a:pt x="20" y="18"/>
                  </a:cubicBezTo>
                  <a:cubicBezTo>
                    <a:pt x="20" y="19"/>
                    <a:pt x="20" y="19"/>
                    <a:pt x="20" y="20"/>
                  </a:cubicBezTo>
                  <a:cubicBezTo>
                    <a:pt x="20" y="21"/>
                    <a:pt x="20" y="21"/>
                    <a:pt x="20" y="22"/>
                  </a:cubicBezTo>
                  <a:cubicBezTo>
                    <a:pt x="20" y="22"/>
                    <a:pt x="20" y="22"/>
                    <a:pt x="20" y="22"/>
                  </a:cubicBezTo>
                  <a:cubicBezTo>
                    <a:pt x="21" y="22"/>
                    <a:pt x="22" y="23"/>
                    <a:pt x="22" y="23"/>
                  </a:cubicBezTo>
                  <a:cubicBezTo>
                    <a:pt x="23" y="23"/>
                    <a:pt x="24" y="22"/>
                    <a:pt x="24" y="22"/>
                  </a:cubicBezTo>
                  <a:cubicBezTo>
                    <a:pt x="24" y="22"/>
                    <a:pt x="24" y="22"/>
                    <a:pt x="24" y="22"/>
                  </a:cubicBezTo>
                  <a:cubicBezTo>
                    <a:pt x="24" y="21"/>
                    <a:pt x="25" y="21"/>
                    <a:pt x="25" y="20"/>
                  </a:cubicBezTo>
                  <a:cubicBezTo>
                    <a:pt x="25" y="19"/>
                    <a:pt x="24" y="19"/>
                    <a:pt x="24" y="18"/>
                  </a:cubicBezTo>
                  <a:cubicBezTo>
                    <a:pt x="24" y="18"/>
                    <a:pt x="24" y="18"/>
                    <a:pt x="24" y="18"/>
                  </a:cubicBezTo>
                  <a:close/>
                  <a:moveTo>
                    <a:pt x="22" y="45"/>
                  </a:moveTo>
                  <a:cubicBezTo>
                    <a:pt x="22" y="45"/>
                    <a:pt x="22" y="45"/>
                    <a:pt x="22" y="45"/>
                  </a:cubicBezTo>
                  <a:cubicBezTo>
                    <a:pt x="24" y="45"/>
                    <a:pt x="26" y="45"/>
                    <a:pt x="27" y="47"/>
                  </a:cubicBezTo>
                  <a:cubicBezTo>
                    <a:pt x="27" y="47"/>
                    <a:pt x="27" y="47"/>
                    <a:pt x="27" y="47"/>
                  </a:cubicBezTo>
                  <a:cubicBezTo>
                    <a:pt x="29" y="48"/>
                    <a:pt x="30" y="50"/>
                    <a:pt x="30" y="52"/>
                  </a:cubicBezTo>
                  <a:cubicBezTo>
                    <a:pt x="30" y="54"/>
                    <a:pt x="29" y="56"/>
                    <a:pt x="27" y="57"/>
                  </a:cubicBezTo>
                  <a:cubicBezTo>
                    <a:pt x="27" y="57"/>
                    <a:pt x="27" y="57"/>
                    <a:pt x="27" y="57"/>
                  </a:cubicBezTo>
                  <a:cubicBezTo>
                    <a:pt x="26" y="59"/>
                    <a:pt x="24" y="59"/>
                    <a:pt x="22" y="59"/>
                  </a:cubicBezTo>
                  <a:cubicBezTo>
                    <a:pt x="20" y="59"/>
                    <a:pt x="18" y="59"/>
                    <a:pt x="17" y="57"/>
                  </a:cubicBezTo>
                  <a:cubicBezTo>
                    <a:pt x="17" y="57"/>
                    <a:pt x="17" y="57"/>
                    <a:pt x="17" y="57"/>
                  </a:cubicBezTo>
                  <a:cubicBezTo>
                    <a:pt x="16" y="56"/>
                    <a:pt x="15" y="54"/>
                    <a:pt x="15" y="52"/>
                  </a:cubicBezTo>
                  <a:cubicBezTo>
                    <a:pt x="15" y="50"/>
                    <a:pt x="16" y="48"/>
                    <a:pt x="17" y="47"/>
                  </a:cubicBezTo>
                  <a:cubicBezTo>
                    <a:pt x="17" y="47"/>
                    <a:pt x="17" y="47"/>
                    <a:pt x="17" y="47"/>
                  </a:cubicBezTo>
                  <a:cubicBezTo>
                    <a:pt x="18" y="45"/>
                    <a:pt x="20" y="45"/>
                    <a:pt x="22" y="45"/>
                  </a:cubicBezTo>
                  <a:close/>
                  <a:moveTo>
                    <a:pt x="24" y="50"/>
                  </a:moveTo>
                  <a:cubicBezTo>
                    <a:pt x="24" y="50"/>
                    <a:pt x="24" y="50"/>
                    <a:pt x="24" y="50"/>
                  </a:cubicBezTo>
                  <a:cubicBezTo>
                    <a:pt x="24" y="50"/>
                    <a:pt x="23" y="49"/>
                    <a:pt x="22" y="49"/>
                  </a:cubicBezTo>
                  <a:cubicBezTo>
                    <a:pt x="22" y="49"/>
                    <a:pt x="21" y="50"/>
                    <a:pt x="20" y="50"/>
                  </a:cubicBezTo>
                  <a:cubicBezTo>
                    <a:pt x="20" y="50"/>
                    <a:pt x="20" y="50"/>
                    <a:pt x="20" y="50"/>
                  </a:cubicBezTo>
                  <a:cubicBezTo>
                    <a:pt x="20" y="51"/>
                    <a:pt x="20" y="51"/>
                    <a:pt x="20" y="52"/>
                  </a:cubicBezTo>
                  <a:cubicBezTo>
                    <a:pt x="20" y="53"/>
                    <a:pt x="20" y="53"/>
                    <a:pt x="20" y="54"/>
                  </a:cubicBezTo>
                  <a:cubicBezTo>
                    <a:pt x="20" y="54"/>
                    <a:pt x="20" y="54"/>
                    <a:pt x="20" y="54"/>
                  </a:cubicBezTo>
                  <a:cubicBezTo>
                    <a:pt x="21" y="54"/>
                    <a:pt x="22" y="54"/>
                    <a:pt x="22" y="54"/>
                  </a:cubicBezTo>
                  <a:cubicBezTo>
                    <a:pt x="23" y="54"/>
                    <a:pt x="24" y="54"/>
                    <a:pt x="24" y="54"/>
                  </a:cubicBezTo>
                  <a:cubicBezTo>
                    <a:pt x="24" y="54"/>
                    <a:pt x="24" y="54"/>
                    <a:pt x="24" y="54"/>
                  </a:cubicBezTo>
                  <a:cubicBezTo>
                    <a:pt x="24" y="53"/>
                    <a:pt x="25" y="53"/>
                    <a:pt x="25" y="52"/>
                  </a:cubicBezTo>
                  <a:cubicBezTo>
                    <a:pt x="25" y="51"/>
                    <a:pt x="24" y="51"/>
                    <a:pt x="24" y="50"/>
                  </a:cubicBezTo>
                  <a:cubicBezTo>
                    <a:pt x="24" y="50"/>
                    <a:pt x="24" y="50"/>
                    <a:pt x="24" y="50"/>
                  </a:cubicBezTo>
                  <a:close/>
                  <a:moveTo>
                    <a:pt x="24" y="82"/>
                  </a:moveTo>
                  <a:cubicBezTo>
                    <a:pt x="24" y="82"/>
                    <a:pt x="24" y="82"/>
                    <a:pt x="24" y="82"/>
                  </a:cubicBezTo>
                  <a:cubicBezTo>
                    <a:pt x="24" y="82"/>
                    <a:pt x="23" y="81"/>
                    <a:pt x="22" y="81"/>
                  </a:cubicBezTo>
                  <a:cubicBezTo>
                    <a:pt x="22" y="81"/>
                    <a:pt x="21" y="82"/>
                    <a:pt x="20" y="82"/>
                  </a:cubicBezTo>
                  <a:cubicBezTo>
                    <a:pt x="20" y="82"/>
                    <a:pt x="20" y="82"/>
                    <a:pt x="20" y="82"/>
                  </a:cubicBezTo>
                  <a:cubicBezTo>
                    <a:pt x="20" y="83"/>
                    <a:pt x="20" y="83"/>
                    <a:pt x="20" y="84"/>
                  </a:cubicBezTo>
                  <a:cubicBezTo>
                    <a:pt x="20" y="85"/>
                    <a:pt x="20" y="85"/>
                    <a:pt x="20" y="86"/>
                  </a:cubicBezTo>
                  <a:cubicBezTo>
                    <a:pt x="20" y="86"/>
                    <a:pt x="20" y="86"/>
                    <a:pt x="20" y="86"/>
                  </a:cubicBezTo>
                  <a:cubicBezTo>
                    <a:pt x="21" y="86"/>
                    <a:pt x="22" y="86"/>
                    <a:pt x="22" y="86"/>
                  </a:cubicBezTo>
                  <a:cubicBezTo>
                    <a:pt x="23" y="86"/>
                    <a:pt x="24" y="86"/>
                    <a:pt x="24" y="86"/>
                  </a:cubicBezTo>
                  <a:cubicBezTo>
                    <a:pt x="24" y="86"/>
                    <a:pt x="24" y="86"/>
                    <a:pt x="24" y="86"/>
                  </a:cubicBezTo>
                  <a:cubicBezTo>
                    <a:pt x="24" y="85"/>
                    <a:pt x="25" y="85"/>
                    <a:pt x="25" y="84"/>
                  </a:cubicBezTo>
                  <a:cubicBezTo>
                    <a:pt x="25" y="83"/>
                    <a:pt x="24" y="83"/>
                    <a:pt x="24" y="82"/>
                  </a:cubicBezTo>
                  <a:cubicBezTo>
                    <a:pt x="24" y="82"/>
                    <a:pt x="24" y="82"/>
                    <a:pt x="24"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3" name="Freeform 39"/>
            <p:cNvSpPr>
              <a:spLocks noEditPoints="1"/>
            </p:cNvSpPr>
            <p:nvPr/>
          </p:nvSpPr>
          <p:spPr bwMode="auto">
            <a:xfrm>
              <a:off x="5129214" y="3309372"/>
              <a:ext cx="168275" cy="168327"/>
            </a:xfrm>
            <a:custGeom>
              <a:avLst/>
              <a:gdLst>
                <a:gd name="T0" fmla="*/ 54 w 108"/>
                <a:gd name="T1" fmla="*/ 26 h 108"/>
                <a:gd name="T2" fmla="*/ 58 w 108"/>
                <a:gd name="T3" fmla="*/ 50 h 108"/>
                <a:gd name="T4" fmla="*/ 50 w 108"/>
                <a:gd name="T5" fmla="*/ 50 h 108"/>
                <a:gd name="T6" fmla="*/ 54 w 108"/>
                <a:gd name="T7" fmla="*/ 0 h 108"/>
                <a:gd name="T8" fmla="*/ 92 w 108"/>
                <a:gd name="T9" fmla="*/ 16 h 108"/>
                <a:gd name="T10" fmla="*/ 92 w 108"/>
                <a:gd name="T11" fmla="*/ 16 h 108"/>
                <a:gd name="T12" fmla="*/ 92 w 108"/>
                <a:gd name="T13" fmla="*/ 92 h 108"/>
                <a:gd name="T14" fmla="*/ 92 w 108"/>
                <a:gd name="T15" fmla="*/ 92 h 108"/>
                <a:gd name="T16" fmla="*/ 54 w 108"/>
                <a:gd name="T17" fmla="*/ 108 h 108"/>
                <a:gd name="T18" fmla="*/ 16 w 108"/>
                <a:gd name="T19" fmla="*/ 92 h 108"/>
                <a:gd name="T20" fmla="*/ 16 w 108"/>
                <a:gd name="T21" fmla="*/ 16 h 108"/>
                <a:gd name="T22" fmla="*/ 16 w 108"/>
                <a:gd name="T23" fmla="*/ 16 h 108"/>
                <a:gd name="T24" fmla="*/ 86 w 108"/>
                <a:gd name="T25" fmla="*/ 22 h 108"/>
                <a:gd name="T26" fmla="*/ 54 w 108"/>
                <a:gd name="T27" fmla="*/ 8 h 108"/>
                <a:gd name="T28" fmla="*/ 22 w 108"/>
                <a:gd name="T29" fmla="*/ 22 h 108"/>
                <a:gd name="T30" fmla="*/ 22 w 108"/>
                <a:gd name="T31" fmla="*/ 86 h 108"/>
                <a:gd name="T32" fmla="*/ 54 w 108"/>
                <a:gd name="T33" fmla="*/ 99 h 108"/>
                <a:gd name="T34" fmla="*/ 86 w 108"/>
                <a:gd name="T35" fmla="*/ 86 h 108"/>
                <a:gd name="T36" fmla="*/ 86 w 108"/>
                <a:gd name="T37" fmla="*/ 22 h 108"/>
                <a:gd name="T38" fmla="*/ 68 w 108"/>
                <a:gd name="T39" fmla="*/ 40 h 108"/>
                <a:gd name="T40" fmla="*/ 68 w 108"/>
                <a:gd name="T41" fmla="*/ 34 h 108"/>
                <a:gd name="T42" fmla="*/ 78 w 108"/>
                <a:gd name="T43" fmla="*/ 38 h 108"/>
                <a:gd name="T44" fmla="*/ 82 w 108"/>
                <a:gd name="T45" fmla="*/ 48 h 108"/>
                <a:gd name="T46" fmla="*/ 82 w 108"/>
                <a:gd name="T47" fmla="*/ 59 h 108"/>
                <a:gd name="T48" fmla="*/ 78 w 108"/>
                <a:gd name="T49" fmla="*/ 70 h 108"/>
                <a:gd name="T50" fmla="*/ 70 w 108"/>
                <a:gd name="T51" fmla="*/ 77 h 108"/>
                <a:gd name="T52" fmla="*/ 60 w 108"/>
                <a:gd name="T53" fmla="*/ 81 h 108"/>
                <a:gd name="T54" fmla="*/ 49 w 108"/>
                <a:gd name="T55" fmla="*/ 81 h 108"/>
                <a:gd name="T56" fmla="*/ 38 w 108"/>
                <a:gd name="T57" fmla="*/ 77 h 108"/>
                <a:gd name="T58" fmla="*/ 31 w 108"/>
                <a:gd name="T59" fmla="*/ 70 h 108"/>
                <a:gd name="T60" fmla="*/ 26 w 108"/>
                <a:gd name="T61" fmla="*/ 59 h 108"/>
                <a:gd name="T62" fmla="*/ 26 w 108"/>
                <a:gd name="T63" fmla="*/ 48 h 108"/>
                <a:gd name="T64" fmla="*/ 31 w 108"/>
                <a:gd name="T65" fmla="*/ 38 h 108"/>
                <a:gd name="T66" fmla="*/ 40 w 108"/>
                <a:gd name="T67" fmla="*/ 34 h 108"/>
                <a:gd name="T68" fmla="*/ 37 w 108"/>
                <a:gd name="T69" fmla="*/ 43 h 108"/>
                <a:gd name="T70" fmla="*/ 35 w 108"/>
                <a:gd name="T71" fmla="*/ 50 h 108"/>
                <a:gd name="T72" fmla="*/ 35 w 108"/>
                <a:gd name="T73" fmla="*/ 58 h 108"/>
                <a:gd name="T74" fmla="*/ 37 w 108"/>
                <a:gd name="T75" fmla="*/ 65 h 108"/>
                <a:gd name="T76" fmla="*/ 43 w 108"/>
                <a:gd name="T77" fmla="*/ 70 h 108"/>
                <a:gd name="T78" fmla="*/ 50 w 108"/>
                <a:gd name="T79" fmla="*/ 73 h 108"/>
                <a:gd name="T80" fmla="*/ 58 w 108"/>
                <a:gd name="T81" fmla="*/ 73 h 108"/>
                <a:gd name="T82" fmla="*/ 65 w 108"/>
                <a:gd name="T83" fmla="*/ 70 h 108"/>
                <a:gd name="T84" fmla="*/ 71 w 108"/>
                <a:gd name="T85" fmla="*/ 65 h 108"/>
                <a:gd name="T86" fmla="*/ 74 w 108"/>
                <a:gd name="T87" fmla="*/ 58 h 108"/>
                <a:gd name="T88" fmla="*/ 74 w 108"/>
                <a:gd name="T89" fmla="*/ 50 h 108"/>
                <a:gd name="T90" fmla="*/ 71 w 108"/>
                <a:gd name="T91" fmla="*/ 4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8">
                  <a:moveTo>
                    <a:pt x="50" y="30"/>
                  </a:moveTo>
                  <a:cubicBezTo>
                    <a:pt x="50" y="27"/>
                    <a:pt x="52" y="26"/>
                    <a:pt x="54" y="26"/>
                  </a:cubicBezTo>
                  <a:cubicBezTo>
                    <a:pt x="56" y="26"/>
                    <a:pt x="58" y="27"/>
                    <a:pt x="58" y="30"/>
                  </a:cubicBezTo>
                  <a:cubicBezTo>
                    <a:pt x="58" y="50"/>
                    <a:pt x="58" y="50"/>
                    <a:pt x="58" y="50"/>
                  </a:cubicBezTo>
                  <a:cubicBezTo>
                    <a:pt x="58" y="52"/>
                    <a:pt x="56" y="54"/>
                    <a:pt x="54" y="54"/>
                  </a:cubicBezTo>
                  <a:cubicBezTo>
                    <a:pt x="52" y="54"/>
                    <a:pt x="50" y="52"/>
                    <a:pt x="50" y="50"/>
                  </a:cubicBezTo>
                  <a:cubicBezTo>
                    <a:pt x="50" y="30"/>
                    <a:pt x="50" y="30"/>
                    <a:pt x="50" y="30"/>
                  </a:cubicBezTo>
                  <a:close/>
                  <a:moveTo>
                    <a:pt x="54" y="0"/>
                  </a:moveTo>
                  <a:cubicBezTo>
                    <a:pt x="54" y="0"/>
                    <a:pt x="54" y="0"/>
                    <a:pt x="54" y="0"/>
                  </a:cubicBezTo>
                  <a:cubicBezTo>
                    <a:pt x="69" y="0"/>
                    <a:pt x="82" y="6"/>
                    <a:pt x="92" y="16"/>
                  </a:cubicBezTo>
                  <a:cubicBezTo>
                    <a:pt x="92" y="16"/>
                    <a:pt x="92" y="16"/>
                    <a:pt x="92" y="16"/>
                  </a:cubicBezTo>
                  <a:cubicBezTo>
                    <a:pt x="92" y="16"/>
                    <a:pt x="92" y="16"/>
                    <a:pt x="92" y="16"/>
                  </a:cubicBezTo>
                  <a:cubicBezTo>
                    <a:pt x="102" y="26"/>
                    <a:pt x="108" y="39"/>
                    <a:pt x="108" y="54"/>
                  </a:cubicBezTo>
                  <a:cubicBezTo>
                    <a:pt x="108" y="69"/>
                    <a:pt x="102" y="82"/>
                    <a:pt x="92" y="92"/>
                  </a:cubicBezTo>
                  <a:cubicBezTo>
                    <a:pt x="92" y="92"/>
                    <a:pt x="92" y="92"/>
                    <a:pt x="92" y="92"/>
                  </a:cubicBezTo>
                  <a:cubicBezTo>
                    <a:pt x="92" y="92"/>
                    <a:pt x="92" y="92"/>
                    <a:pt x="92" y="92"/>
                  </a:cubicBezTo>
                  <a:cubicBezTo>
                    <a:pt x="92" y="92"/>
                    <a:pt x="92" y="92"/>
                    <a:pt x="92" y="92"/>
                  </a:cubicBezTo>
                  <a:cubicBezTo>
                    <a:pt x="82" y="102"/>
                    <a:pt x="69" y="108"/>
                    <a:pt x="54" y="108"/>
                  </a:cubicBezTo>
                  <a:cubicBezTo>
                    <a:pt x="39" y="108"/>
                    <a:pt x="26" y="102"/>
                    <a:pt x="16" y="92"/>
                  </a:cubicBezTo>
                  <a:cubicBezTo>
                    <a:pt x="16" y="92"/>
                    <a:pt x="16" y="92"/>
                    <a:pt x="16" y="92"/>
                  </a:cubicBezTo>
                  <a:cubicBezTo>
                    <a:pt x="6" y="82"/>
                    <a:pt x="0" y="69"/>
                    <a:pt x="0" y="54"/>
                  </a:cubicBezTo>
                  <a:cubicBezTo>
                    <a:pt x="0" y="39"/>
                    <a:pt x="6" y="26"/>
                    <a:pt x="16" y="16"/>
                  </a:cubicBezTo>
                  <a:cubicBezTo>
                    <a:pt x="16" y="16"/>
                    <a:pt x="16" y="16"/>
                    <a:pt x="16" y="16"/>
                  </a:cubicBezTo>
                  <a:cubicBezTo>
                    <a:pt x="16" y="16"/>
                    <a:pt x="16" y="16"/>
                    <a:pt x="16" y="16"/>
                  </a:cubicBezTo>
                  <a:cubicBezTo>
                    <a:pt x="26" y="6"/>
                    <a:pt x="39" y="0"/>
                    <a:pt x="54" y="0"/>
                  </a:cubicBezTo>
                  <a:close/>
                  <a:moveTo>
                    <a:pt x="86" y="22"/>
                  </a:moveTo>
                  <a:cubicBezTo>
                    <a:pt x="86" y="22"/>
                    <a:pt x="86" y="22"/>
                    <a:pt x="86" y="22"/>
                  </a:cubicBezTo>
                  <a:cubicBezTo>
                    <a:pt x="78" y="13"/>
                    <a:pt x="67" y="8"/>
                    <a:pt x="54" y="8"/>
                  </a:cubicBezTo>
                  <a:cubicBezTo>
                    <a:pt x="42" y="8"/>
                    <a:pt x="30" y="13"/>
                    <a:pt x="22" y="22"/>
                  </a:cubicBezTo>
                  <a:cubicBezTo>
                    <a:pt x="22" y="22"/>
                    <a:pt x="22" y="22"/>
                    <a:pt x="22" y="22"/>
                  </a:cubicBezTo>
                  <a:cubicBezTo>
                    <a:pt x="14" y="30"/>
                    <a:pt x="9" y="41"/>
                    <a:pt x="9" y="54"/>
                  </a:cubicBezTo>
                  <a:cubicBezTo>
                    <a:pt x="9" y="66"/>
                    <a:pt x="14" y="78"/>
                    <a:pt x="22" y="86"/>
                  </a:cubicBezTo>
                  <a:cubicBezTo>
                    <a:pt x="22" y="86"/>
                    <a:pt x="22" y="86"/>
                    <a:pt x="22" y="86"/>
                  </a:cubicBezTo>
                  <a:cubicBezTo>
                    <a:pt x="30" y="94"/>
                    <a:pt x="42" y="99"/>
                    <a:pt x="54" y="99"/>
                  </a:cubicBezTo>
                  <a:cubicBezTo>
                    <a:pt x="67" y="99"/>
                    <a:pt x="78" y="94"/>
                    <a:pt x="86" y="86"/>
                  </a:cubicBezTo>
                  <a:cubicBezTo>
                    <a:pt x="86" y="86"/>
                    <a:pt x="86" y="86"/>
                    <a:pt x="86" y="86"/>
                  </a:cubicBezTo>
                  <a:cubicBezTo>
                    <a:pt x="95" y="78"/>
                    <a:pt x="100" y="66"/>
                    <a:pt x="100" y="54"/>
                  </a:cubicBezTo>
                  <a:cubicBezTo>
                    <a:pt x="100" y="41"/>
                    <a:pt x="95" y="30"/>
                    <a:pt x="86" y="22"/>
                  </a:cubicBezTo>
                  <a:cubicBezTo>
                    <a:pt x="86" y="22"/>
                    <a:pt x="86" y="22"/>
                    <a:pt x="86" y="22"/>
                  </a:cubicBezTo>
                  <a:close/>
                  <a:moveTo>
                    <a:pt x="68" y="40"/>
                  </a:moveTo>
                  <a:cubicBezTo>
                    <a:pt x="68" y="40"/>
                    <a:pt x="68" y="40"/>
                    <a:pt x="68" y="40"/>
                  </a:cubicBezTo>
                  <a:cubicBezTo>
                    <a:pt x="67" y="38"/>
                    <a:pt x="67" y="35"/>
                    <a:pt x="68" y="34"/>
                  </a:cubicBezTo>
                  <a:cubicBezTo>
                    <a:pt x="70" y="32"/>
                    <a:pt x="73" y="32"/>
                    <a:pt x="74" y="34"/>
                  </a:cubicBezTo>
                  <a:cubicBezTo>
                    <a:pt x="75" y="35"/>
                    <a:pt x="77" y="36"/>
                    <a:pt x="78" y="38"/>
                  </a:cubicBezTo>
                  <a:cubicBezTo>
                    <a:pt x="79" y="39"/>
                    <a:pt x="79" y="41"/>
                    <a:pt x="80" y="43"/>
                  </a:cubicBezTo>
                  <a:cubicBezTo>
                    <a:pt x="81" y="45"/>
                    <a:pt x="81" y="46"/>
                    <a:pt x="82" y="48"/>
                  </a:cubicBezTo>
                  <a:cubicBezTo>
                    <a:pt x="82" y="50"/>
                    <a:pt x="82" y="52"/>
                    <a:pt x="82" y="54"/>
                  </a:cubicBezTo>
                  <a:cubicBezTo>
                    <a:pt x="82" y="56"/>
                    <a:pt x="82" y="58"/>
                    <a:pt x="82" y="59"/>
                  </a:cubicBezTo>
                  <a:cubicBezTo>
                    <a:pt x="81" y="61"/>
                    <a:pt x="81" y="63"/>
                    <a:pt x="80" y="65"/>
                  </a:cubicBezTo>
                  <a:cubicBezTo>
                    <a:pt x="79" y="67"/>
                    <a:pt x="79" y="68"/>
                    <a:pt x="78" y="70"/>
                  </a:cubicBezTo>
                  <a:cubicBezTo>
                    <a:pt x="77" y="71"/>
                    <a:pt x="75" y="73"/>
                    <a:pt x="74" y="74"/>
                  </a:cubicBezTo>
                  <a:cubicBezTo>
                    <a:pt x="73" y="75"/>
                    <a:pt x="71" y="76"/>
                    <a:pt x="70" y="77"/>
                  </a:cubicBezTo>
                  <a:cubicBezTo>
                    <a:pt x="68" y="78"/>
                    <a:pt x="67" y="79"/>
                    <a:pt x="65" y="80"/>
                  </a:cubicBezTo>
                  <a:cubicBezTo>
                    <a:pt x="63" y="81"/>
                    <a:pt x="62" y="81"/>
                    <a:pt x="60" y="81"/>
                  </a:cubicBezTo>
                  <a:cubicBezTo>
                    <a:pt x="58" y="82"/>
                    <a:pt x="56" y="82"/>
                    <a:pt x="54" y="82"/>
                  </a:cubicBezTo>
                  <a:cubicBezTo>
                    <a:pt x="52" y="82"/>
                    <a:pt x="50" y="82"/>
                    <a:pt x="49" y="81"/>
                  </a:cubicBezTo>
                  <a:cubicBezTo>
                    <a:pt x="47" y="81"/>
                    <a:pt x="45" y="81"/>
                    <a:pt x="43" y="80"/>
                  </a:cubicBezTo>
                  <a:cubicBezTo>
                    <a:pt x="41" y="79"/>
                    <a:pt x="40" y="78"/>
                    <a:pt x="38" y="77"/>
                  </a:cubicBezTo>
                  <a:cubicBezTo>
                    <a:pt x="37" y="76"/>
                    <a:pt x="35" y="75"/>
                    <a:pt x="34" y="74"/>
                  </a:cubicBezTo>
                  <a:cubicBezTo>
                    <a:pt x="33" y="73"/>
                    <a:pt x="32" y="71"/>
                    <a:pt x="31" y="70"/>
                  </a:cubicBezTo>
                  <a:cubicBezTo>
                    <a:pt x="30" y="68"/>
                    <a:pt x="29" y="67"/>
                    <a:pt x="28" y="65"/>
                  </a:cubicBezTo>
                  <a:cubicBezTo>
                    <a:pt x="27" y="63"/>
                    <a:pt x="27" y="61"/>
                    <a:pt x="26" y="59"/>
                  </a:cubicBezTo>
                  <a:cubicBezTo>
                    <a:pt x="26" y="58"/>
                    <a:pt x="26" y="56"/>
                    <a:pt x="26" y="54"/>
                  </a:cubicBezTo>
                  <a:cubicBezTo>
                    <a:pt x="26" y="52"/>
                    <a:pt x="26" y="50"/>
                    <a:pt x="26" y="48"/>
                  </a:cubicBezTo>
                  <a:cubicBezTo>
                    <a:pt x="27" y="46"/>
                    <a:pt x="27" y="45"/>
                    <a:pt x="28" y="43"/>
                  </a:cubicBezTo>
                  <a:cubicBezTo>
                    <a:pt x="29" y="41"/>
                    <a:pt x="30" y="39"/>
                    <a:pt x="31" y="38"/>
                  </a:cubicBezTo>
                  <a:cubicBezTo>
                    <a:pt x="32" y="36"/>
                    <a:pt x="33" y="35"/>
                    <a:pt x="34" y="34"/>
                  </a:cubicBezTo>
                  <a:cubicBezTo>
                    <a:pt x="36" y="32"/>
                    <a:pt x="38" y="32"/>
                    <a:pt x="40" y="34"/>
                  </a:cubicBezTo>
                  <a:cubicBezTo>
                    <a:pt x="42" y="35"/>
                    <a:pt x="42" y="38"/>
                    <a:pt x="40" y="40"/>
                  </a:cubicBezTo>
                  <a:cubicBezTo>
                    <a:pt x="39" y="41"/>
                    <a:pt x="38" y="42"/>
                    <a:pt x="37" y="43"/>
                  </a:cubicBezTo>
                  <a:cubicBezTo>
                    <a:pt x="37" y="44"/>
                    <a:pt x="36" y="45"/>
                    <a:pt x="36" y="46"/>
                  </a:cubicBezTo>
                  <a:cubicBezTo>
                    <a:pt x="35" y="47"/>
                    <a:pt x="35" y="48"/>
                    <a:pt x="35" y="50"/>
                  </a:cubicBezTo>
                  <a:cubicBezTo>
                    <a:pt x="34" y="51"/>
                    <a:pt x="34" y="52"/>
                    <a:pt x="34" y="54"/>
                  </a:cubicBezTo>
                  <a:cubicBezTo>
                    <a:pt x="34" y="55"/>
                    <a:pt x="34" y="57"/>
                    <a:pt x="35" y="58"/>
                  </a:cubicBezTo>
                  <a:cubicBezTo>
                    <a:pt x="35" y="59"/>
                    <a:pt x="35" y="60"/>
                    <a:pt x="36" y="62"/>
                  </a:cubicBezTo>
                  <a:cubicBezTo>
                    <a:pt x="36" y="63"/>
                    <a:pt x="37" y="64"/>
                    <a:pt x="37" y="65"/>
                  </a:cubicBezTo>
                  <a:cubicBezTo>
                    <a:pt x="38" y="66"/>
                    <a:pt x="39" y="67"/>
                    <a:pt x="40" y="68"/>
                  </a:cubicBezTo>
                  <a:cubicBezTo>
                    <a:pt x="41" y="69"/>
                    <a:pt x="42" y="70"/>
                    <a:pt x="43" y="70"/>
                  </a:cubicBezTo>
                  <a:cubicBezTo>
                    <a:pt x="44" y="71"/>
                    <a:pt x="45" y="72"/>
                    <a:pt x="46" y="72"/>
                  </a:cubicBezTo>
                  <a:cubicBezTo>
                    <a:pt x="48" y="73"/>
                    <a:pt x="49" y="73"/>
                    <a:pt x="50" y="73"/>
                  </a:cubicBezTo>
                  <a:cubicBezTo>
                    <a:pt x="51" y="74"/>
                    <a:pt x="53" y="74"/>
                    <a:pt x="54" y="74"/>
                  </a:cubicBezTo>
                  <a:cubicBezTo>
                    <a:pt x="56" y="74"/>
                    <a:pt x="57" y="74"/>
                    <a:pt x="58" y="73"/>
                  </a:cubicBezTo>
                  <a:cubicBezTo>
                    <a:pt x="59" y="73"/>
                    <a:pt x="61" y="73"/>
                    <a:pt x="62" y="72"/>
                  </a:cubicBezTo>
                  <a:cubicBezTo>
                    <a:pt x="63" y="72"/>
                    <a:pt x="64" y="71"/>
                    <a:pt x="65" y="70"/>
                  </a:cubicBezTo>
                  <a:cubicBezTo>
                    <a:pt x="66" y="70"/>
                    <a:pt x="67" y="69"/>
                    <a:pt x="68" y="68"/>
                  </a:cubicBezTo>
                  <a:cubicBezTo>
                    <a:pt x="69" y="67"/>
                    <a:pt x="70" y="66"/>
                    <a:pt x="71" y="65"/>
                  </a:cubicBezTo>
                  <a:cubicBezTo>
                    <a:pt x="72" y="64"/>
                    <a:pt x="72" y="63"/>
                    <a:pt x="73" y="62"/>
                  </a:cubicBezTo>
                  <a:cubicBezTo>
                    <a:pt x="73" y="60"/>
                    <a:pt x="74" y="59"/>
                    <a:pt x="74" y="58"/>
                  </a:cubicBezTo>
                  <a:cubicBezTo>
                    <a:pt x="74" y="57"/>
                    <a:pt x="74" y="55"/>
                    <a:pt x="74" y="54"/>
                  </a:cubicBezTo>
                  <a:cubicBezTo>
                    <a:pt x="74" y="52"/>
                    <a:pt x="74" y="51"/>
                    <a:pt x="74" y="50"/>
                  </a:cubicBezTo>
                  <a:cubicBezTo>
                    <a:pt x="74" y="48"/>
                    <a:pt x="73" y="47"/>
                    <a:pt x="73" y="46"/>
                  </a:cubicBezTo>
                  <a:cubicBezTo>
                    <a:pt x="72" y="45"/>
                    <a:pt x="72" y="44"/>
                    <a:pt x="71" y="43"/>
                  </a:cubicBezTo>
                  <a:cubicBezTo>
                    <a:pt x="70" y="42"/>
                    <a:pt x="69" y="41"/>
                    <a:pt x="68"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4" name="Oval 5"/>
            <p:cNvSpPr>
              <a:spLocks noChangeArrowheads="1"/>
            </p:cNvSpPr>
            <p:nvPr/>
          </p:nvSpPr>
          <p:spPr bwMode="auto">
            <a:xfrm>
              <a:off x="2555875" y="2121555"/>
              <a:ext cx="387350" cy="385882"/>
            </a:xfrm>
            <a:prstGeom prst="ellipse">
              <a:avLst/>
            </a:prstGeom>
            <a:solidFill>
              <a:schemeClr val="accent1"/>
            </a:solidFill>
            <a:ln>
              <a:noFill/>
            </a:ln>
            <a:effectLst/>
          </p:spPr>
          <p:txBody>
            <a:bodyPr/>
            <a:lstStyle/>
            <a:p>
              <a:endParaRPr lang="zh-CN" altLang="en-US">
                <a:solidFill>
                  <a:prstClr val="black"/>
                </a:solidFill>
              </a:endParaRPr>
            </a:p>
          </p:txBody>
        </p:sp>
        <p:sp>
          <p:nvSpPr>
            <p:cNvPr id="25" name="Freeform 40"/>
            <p:cNvSpPr>
              <a:spLocks noEditPoints="1"/>
            </p:cNvSpPr>
            <p:nvPr/>
          </p:nvSpPr>
          <p:spPr bwMode="auto">
            <a:xfrm>
              <a:off x="2630489" y="2218423"/>
              <a:ext cx="236537" cy="192146"/>
            </a:xfrm>
            <a:custGeom>
              <a:avLst/>
              <a:gdLst>
                <a:gd name="T0" fmla="*/ 105 w 152"/>
                <a:gd name="T1" fmla="*/ 37 h 124"/>
                <a:gd name="T2" fmla="*/ 11 w 152"/>
                <a:gd name="T3" fmla="*/ 97 h 124"/>
                <a:gd name="T4" fmla="*/ 117 w 152"/>
                <a:gd name="T5" fmla="*/ 76 h 124"/>
                <a:gd name="T6" fmla="*/ 116 w 152"/>
                <a:gd name="T7" fmla="*/ 76 h 124"/>
                <a:gd name="T8" fmla="*/ 111 w 152"/>
                <a:gd name="T9" fmla="*/ 108 h 124"/>
                <a:gd name="T10" fmla="*/ 96 w 152"/>
                <a:gd name="T11" fmla="*/ 108 h 124"/>
                <a:gd name="T12" fmla="*/ 141 w 152"/>
                <a:gd name="T13" fmla="*/ 113 h 124"/>
                <a:gd name="T14" fmla="*/ 96 w 152"/>
                <a:gd name="T15" fmla="*/ 12 h 124"/>
                <a:gd name="T16" fmla="*/ 111 w 152"/>
                <a:gd name="T17" fmla="*/ 26 h 124"/>
                <a:gd name="T18" fmla="*/ 116 w 152"/>
                <a:gd name="T19" fmla="*/ 32 h 124"/>
                <a:gd name="T20" fmla="*/ 117 w 152"/>
                <a:gd name="T21" fmla="*/ 34 h 124"/>
                <a:gd name="T22" fmla="*/ 137 w 152"/>
                <a:gd name="T23" fmla="*/ 37 h 124"/>
                <a:gd name="T24" fmla="*/ 117 w 152"/>
                <a:gd name="T25" fmla="*/ 40 h 124"/>
                <a:gd name="T26" fmla="*/ 116 w 152"/>
                <a:gd name="T27" fmla="*/ 52 h 124"/>
                <a:gd name="T28" fmla="*/ 134 w 152"/>
                <a:gd name="T29" fmla="*/ 52 h 124"/>
                <a:gd name="T30" fmla="*/ 134 w 152"/>
                <a:gd name="T31" fmla="*/ 58 h 124"/>
                <a:gd name="T32" fmla="*/ 116 w 152"/>
                <a:gd name="T33" fmla="*/ 58 h 124"/>
                <a:gd name="T34" fmla="*/ 117 w 152"/>
                <a:gd name="T35" fmla="*/ 69 h 124"/>
                <a:gd name="T36" fmla="*/ 137 w 152"/>
                <a:gd name="T37" fmla="*/ 73 h 124"/>
                <a:gd name="T38" fmla="*/ 117 w 152"/>
                <a:gd name="T39" fmla="*/ 76 h 124"/>
                <a:gd name="T40" fmla="*/ 40 w 152"/>
                <a:gd name="T41" fmla="*/ 124 h 124"/>
                <a:gd name="T42" fmla="*/ 40 w 152"/>
                <a:gd name="T43" fmla="*/ 117 h 124"/>
                <a:gd name="T44" fmla="*/ 53 w 152"/>
                <a:gd name="T45" fmla="*/ 108 h 124"/>
                <a:gd name="T46" fmla="*/ 0 w 152"/>
                <a:gd name="T47" fmla="*/ 103 h 124"/>
                <a:gd name="T48" fmla="*/ 0 w 152"/>
                <a:gd name="T49" fmla="*/ 32 h 124"/>
                <a:gd name="T50" fmla="*/ 6 w 152"/>
                <a:gd name="T51" fmla="*/ 26 h 124"/>
                <a:gd name="T52" fmla="*/ 85 w 152"/>
                <a:gd name="T53" fmla="*/ 6 h 124"/>
                <a:gd name="T54" fmla="*/ 90 w 152"/>
                <a:gd name="T55" fmla="*/ 0 h 124"/>
                <a:gd name="T56" fmla="*/ 152 w 152"/>
                <a:gd name="T57" fmla="*/ 6 h 124"/>
                <a:gd name="T58" fmla="*/ 152 w 152"/>
                <a:gd name="T59" fmla="*/ 118 h 124"/>
                <a:gd name="T60" fmla="*/ 146 w 152"/>
                <a:gd name="T61" fmla="*/ 124 h 124"/>
                <a:gd name="T62" fmla="*/ 85 w 152"/>
                <a:gd name="T63" fmla="*/ 118 h 124"/>
                <a:gd name="T64" fmla="*/ 85 w 152"/>
                <a:gd name="T65" fmla="*/ 108 h 124"/>
                <a:gd name="T66" fmla="*/ 64 w 152"/>
                <a:gd name="T67" fmla="*/ 117 h 124"/>
                <a:gd name="T68" fmla="*/ 80 w 152"/>
                <a:gd name="T69" fmla="*/ 120 h 124"/>
                <a:gd name="T70" fmla="*/ 40 w 152"/>
                <a:gd name="T7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24">
                  <a:moveTo>
                    <a:pt x="105" y="97"/>
                  </a:moveTo>
                  <a:cubicBezTo>
                    <a:pt x="105" y="37"/>
                    <a:pt x="105" y="37"/>
                    <a:pt x="105" y="37"/>
                  </a:cubicBezTo>
                  <a:cubicBezTo>
                    <a:pt x="11" y="37"/>
                    <a:pt x="11" y="37"/>
                    <a:pt x="11" y="37"/>
                  </a:cubicBezTo>
                  <a:cubicBezTo>
                    <a:pt x="11" y="97"/>
                    <a:pt x="11" y="97"/>
                    <a:pt x="11" y="97"/>
                  </a:cubicBezTo>
                  <a:cubicBezTo>
                    <a:pt x="42" y="97"/>
                    <a:pt x="74" y="97"/>
                    <a:pt x="105" y="97"/>
                  </a:cubicBezTo>
                  <a:close/>
                  <a:moveTo>
                    <a:pt x="117" y="76"/>
                  </a:moveTo>
                  <a:cubicBezTo>
                    <a:pt x="117" y="76"/>
                    <a:pt x="117" y="76"/>
                    <a:pt x="117" y="76"/>
                  </a:cubicBezTo>
                  <a:cubicBezTo>
                    <a:pt x="116" y="76"/>
                    <a:pt x="116" y="76"/>
                    <a:pt x="116" y="76"/>
                  </a:cubicBezTo>
                  <a:cubicBezTo>
                    <a:pt x="116" y="103"/>
                    <a:pt x="116" y="103"/>
                    <a:pt x="116" y="103"/>
                  </a:cubicBezTo>
                  <a:cubicBezTo>
                    <a:pt x="116" y="106"/>
                    <a:pt x="114" y="108"/>
                    <a:pt x="111" y="108"/>
                  </a:cubicBezTo>
                  <a:cubicBezTo>
                    <a:pt x="111" y="108"/>
                    <a:pt x="111" y="108"/>
                    <a:pt x="111" y="108"/>
                  </a:cubicBezTo>
                  <a:cubicBezTo>
                    <a:pt x="96" y="108"/>
                    <a:pt x="96" y="108"/>
                    <a:pt x="96" y="108"/>
                  </a:cubicBezTo>
                  <a:cubicBezTo>
                    <a:pt x="96" y="113"/>
                    <a:pt x="96" y="113"/>
                    <a:pt x="96" y="113"/>
                  </a:cubicBezTo>
                  <a:cubicBezTo>
                    <a:pt x="141" y="113"/>
                    <a:pt x="141" y="113"/>
                    <a:pt x="141" y="113"/>
                  </a:cubicBezTo>
                  <a:cubicBezTo>
                    <a:pt x="141" y="12"/>
                    <a:pt x="141" y="12"/>
                    <a:pt x="141" y="12"/>
                  </a:cubicBezTo>
                  <a:cubicBezTo>
                    <a:pt x="96" y="12"/>
                    <a:pt x="96" y="12"/>
                    <a:pt x="96" y="12"/>
                  </a:cubicBezTo>
                  <a:cubicBezTo>
                    <a:pt x="96" y="26"/>
                    <a:pt x="96" y="26"/>
                    <a:pt x="96" y="26"/>
                  </a:cubicBezTo>
                  <a:cubicBezTo>
                    <a:pt x="111" y="26"/>
                    <a:pt x="111" y="26"/>
                    <a:pt x="111" y="26"/>
                  </a:cubicBezTo>
                  <a:cubicBezTo>
                    <a:pt x="114" y="26"/>
                    <a:pt x="116" y="29"/>
                    <a:pt x="116" y="32"/>
                  </a:cubicBezTo>
                  <a:cubicBezTo>
                    <a:pt x="116" y="32"/>
                    <a:pt x="116" y="32"/>
                    <a:pt x="116" y="32"/>
                  </a:cubicBezTo>
                  <a:cubicBezTo>
                    <a:pt x="116" y="34"/>
                    <a:pt x="116" y="34"/>
                    <a:pt x="116" y="34"/>
                  </a:cubicBezTo>
                  <a:cubicBezTo>
                    <a:pt x="117" y="34"/>
                    <a:pt x="117" y="34"/>
                    <a:pt x="117" y="34"/>
                  </a:cubicBezTo>
                  <a:cubicBezTo>
                    <a:pt x="134" y="34"/>
                    <a:pt x="134" y="34"/>
                    <a:pt x="134" y="34"/>
                  </a:cubicBezTo>
                  <a:cubicBezTo>
                    <a:pt x="136" y="34"/>
                    <a:pt x="137" y="35"/>
                    <a:pt x="137" y="37"/>
                  </a:cubicBezTo>
                  <a:cubicBezTo>
                    <a:pt x="137" y="39"/>
                    <a:pt x="136" y="40"/>
                    <a:pt x="134" y="40"/>
                  </a:cubicBezTo>
                  <a:cubicBezTo>
                    <a:pt x="117" y="40"/>
                    <a:pt x="117" y="40"/>
                    <a:pt x="117" y="40"/>
                  </a:cubicBezTo>
                  <a:cubicBezTo>
                    <a:pt x="116" y="40"/>
                    <a:pt x="116" y="40"/>
                    <a:pt x="116" y="40"/>
                  </a:cubicBezTo>
                  <a:cubicBezTo>
                    <a:pt x="116" y="52"/>
                    <a:pt x="116" y="52"/>
                    <a:pt x="116" y="52"/>
                  </a:cubicBezTo>
                  <a:cubicBezTo>
                    <a:pt x="117" y="52"/>
                    <a:pt x="117" y="52"/>
                    <a:pt x="117" y="52"/>
                  </a:cubicBezTo>
                  <a:cubicBezTo>
                    <a:pt x="134" y="52"/>
                    <a:pt x="134" y="52"/>
                    <a:pt x="134" y="52"/>
                  </a:cubicBezTo>
                  <a:cubicBezTo>
                    <a:pt x="136" y="52"/>
                    <a:pt x="137" y="53"/>
                    <a:pt x="137" y="55"/>
                  </a:cubicBezTo>
                  <a:cubicBezTo>
                    <a:pt x="137" y="57"/>
                    <a:pt x="136" y="58"/>
                    <a:pt x="134" y="58"/>
                  </a:cubicBezTo>
                  <a:cubicBezTo>
                    <a:pt x="117" y="58"/>
                    <a:pt x="117" y="58"/>
                    <a:pt x="117" y="58"/>
                  </a:cubicBezTo>
                  <a:cubicBezTo>
                    <a:pt x="116" y="58"/>
                    <a:pt x="116" y="58"/>
                    <a:pt x="116" y="58"/>
                  </a:cubicBezTo>
                  <a:cubicBezTo>
                    <a:pt x="116" y="69"/>
                    <a:pt x="116" y="69"/>
                    <a:pt x="116" y="69"/>
                  </a:cubicBezTo>
                  <a:cubicBezTo>
                    <a:pt x="117" y="69"/>
                    <a:pt x="117" y="69"/>
                    <a:pt x="117" y="69"/>
                  </a:cubicBezTo>
                  <a:cubicBezTo>
                    <a:pt x="134" y="69"/>
                    <a:pt x="134" y="69"/>
                    <a:pt x="134" y="69"/>
                  </a:cubicBezTo>
                  <a:cubicBezTo>
                    <a:pt x="136" y="69"/>
                    <a:pt x="137" y="71"/>
                    <a:pt x="137" y="73"/>
                  </a:cubicBezTo>
                  <a:cubicBezTo>
                    <a:pt x="137" y="74"/>
                    <a:pt x="136" y="76"/>
                    <a:pt x="134" y="76"/>
                  </a:cubicBezTo>
                  <a:cubicBezTo>
                    <a:pt x="117" y="76"/>
                    <a:pt x="117" y="76"/>
                    <a:pt x="117" y="76"/>
                  </a:cubicBezTo>
                  <a:close/>
                  <a:moveTo>
                    <a:pt x="40" y="124"/>
                  </a:moveTo>
                  <a:cubicBezTo>
                    <a:pt x="40" y="124"/>
                    <a:pt x="40" y="124"/>
                    <a:pt x="40" y="124"/>
                  </a:cubicBezTo>
                  <a:cubicBezTo>
                    <a:pt x="38" y="124"/>
                    <a:pt x="37" y="122"/>
                    <a:pt x="37" y="120"/>
                  </a:cubicBezTo>
                  <a:cubicBezTo>
                    <a:pt x="37" y="119"/>
                    <a:pt x="38" y="117"/>
                    <a:pt x="40" y="117"/>
                  </a:cubicBezTo>
                  <a:cubicBezTo>
                    <a:pt x="53" y="117"/>
                    <a:pt x="53" y="117"/>
                    <a:pt x="53" y="117"/>
                  </a:cubicBezTo>
                  <a:cubicBezTo>
                    <a:pt x="53" y="108"/>
                    <a:pt x="53" y="108"/>
                    <a:pt x="53" y="108"/>
                  </a:cubicBezTo>
                  <a:cubicBezTo>
                    <a:pt x="6" y="108"/>
                    <a:pt x="6" y="108"/>
                    <a:pt x="6" y="108"/>
                  </a:cubicBezTo>
                  <a:cubicBezTo>
                    <a:pt x="3" y="108"/>
                    <a:pt x="0" y="106"/>
                    <a:pt x="0" y="103"/>
                  </a:cubicBezTo>
                  <a:cubicBezTo>
                    <a:pt x="0" y="102"/>
                    <a:pt x="0" y="102"/>
                    <a:pt x="0" y="102"/>
                  </a:cubicBezTo>
                  <a:cubicBezTo>
                    <a:pt x="0" y="32"/>
                    <a:pt x="0" y="32"/>
                    <a:pt x="0" y="32"/>
                  </a:cubicBezTo>
                  <a:cubicBezTo>
                    <a:pt x="0" y="29"/>
                    <a:pt x="3" y="26"/>
                    <a:pt x="6" y="26"/>
                  </a:cubicBezTo>
                  <a:cubicBezTo>
                    <a:pt x="6" y="26"/>
                    <a:pt x="6" y="26"/>
                    <a:pt x="6" y="26"/>
                  </a:cubicBezTo>
                  <a:cubicBezTo>
                    <a:pt x="85" y="26"/>
                    <a:pt x="85" y="26"/>
                    <a:pt x="85" y="26"/>
                  </a:cubicBezTo>
                  <a:cubicBezTo>
                    <a:pt x="85" y="6"/>
                    <a:pt x="85" y="6"/>
                    <a:pt x="85" y="6"/>
                  </a:cubicBezTo>
                  <a:cubicBezTo>
                    <a:pt x="85" y="3"/>
                    <a:pt x="87" y="0"/>
                    <a:pt x="90" y="0"/>
                  </a:cubicBezTo>
                  <a:cubicBezTo>
                    <a:pt x="90" y="0"/>
                    <a:pt x="90" y="0"/>
                    <a:pt x="90" y="0"/>
                  </a:cubicBezTo>
                  <a:cubicBezTo>
                    <a:pt x="146" y="0"/>
                    <a:pt x="146" y="0"/>
                    <a:pt x="146" y="0"/>
                  </a:cubicBezTo>
                  <a:cubicBezTo>
                    <a:pt x="150" y="0"/>
                    <a:pt x="152" y="3"/>
                    <a:pt x="152" y="6"/>
                  </a:cubicBezTo>
                  <a:cubicBezTo>
                    <a:pt x="152" y="6"/>
                    <a:pt x="152" y="6"/>
                    <a:pt x="152" y="6"/>
                  </a:cubicBezTo>
                  <a:cubicBezTo>
                    <a:pt x="152" y="118"/>
                    <a:pt x="152" y="118"/>
                    <a:pt x="152" y="118"/>
                  </a:cubicBezTo>
                  <a:cubicBezTo>
                    <a:pt x="152" y="121"/>
                    <a:pt x="150" y="124"/>
                    <a:pt x="146" y="124"/>
                  </a:cubicBezTo>
                  <a:cubicBezTo>
                    <a:pt x="146" y="124"/>
                    <a:pt x="146" y="124"/>
                    <a:pt x="146" y="124"/>
                  </a:cubicBezTo>
                  <a:cubicBezTo>
                    <a:pt x="90" y="124"/>
                    <a:pt x="90" y="124"/>
                    <a:pt x="90" y="124"/>
                  </a:cubicBezTo>
                  <a:cubicBezTo>
                    <a:pt x="87" y="124"/>
                    <a:pt x="85" y="121"/>
                    <a:pt x="85" y="118"/>
                  </a:cubicBezTo>
                  <a:cubicBezTo>
                    <a:pt x="85" y="118"/>
                    <a:pt x="85" y="118"/>
                    <a:pt x="85" y="118"/>
                  </a:cubicBezTo>
                  <a:cubicBezTo>
                    <a:pt x="85" y="108"/>
                    <a:pt x="85" y="108"/>
                    <a:pt x="85" y="108"/>
                  </a:cubicBezTo>
                  <a:cubicBezTo>
                    <a:pt x="64" y="108"/>
                    <a:pt x="64" y="108"/>
                    <a:pt x="64" y="108"/>
                  </a:cubicBezTo>
                  <a:cubicBezTo>
                    <a:pt x="64" y="117"/>
                    <a:pt x="64" y="117"/>
                    <a:pt x="64" y="117"/>
                  </a:cubicBezTo>
                  <a:cubicBezTo>
                    <a:pt x="76" y="117"/>
                    <a:pt x="76" y="117"/>
                    <a:pt x="76" y="117"/>
                  </a:cubicBezTo>
                  <a:cubicBezTo>
                    <a:pt x="78" y="117"/>
                    <a:pt x="80" y="119"/>
                    <a:pt x="80" y="120"/>
                  </a:cubicBezTo>
                  <a:cubicBezTo>
                    <a:pt x="80" y="122"/>
                    <a:pt x="78" y="124"/>
                    <a:pt x="76" y="124"/>
                  </a:cubicBezTo>
                  <a:cubicBezTo>
                    <a:pt x="64" y="124"/>
                    <a:pt x="52" y="124"/>
                    <a:pt x="4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6" name="Oval 7"/>
            <p:cNvSpPr>
              <a:spLocks noChangeArrowheads="1"/>
            </p:cNvSpPr>
            <p:nvPr/>
          </p:nvSpPr>
          <p:spPr bwMode="auto">
            <a:xfrm>
              <a:off x="2555875" y="3644438"/>
              <a:ext cx="387350" cy="385881"/>
            </a:xfrm>
            <a:prstGeom prst="ellipse">
              <a:avLst/>
            </a:prstGeom>
            <a:solidFill>
              <a:schemeClr val="accent3"/>
            </a:solidFill>
            <a:ln>
              <a:noFill/>
            </a:ln>
            <a:effectLst/>
          </p:spPr>
          <p:txBody>
            <a:bodyPr/>
            <a:lstStyle/>
            <a:p>
              <a:endParaRPr lang="zh-CN" altLang="en-US">
                <a:solidFill>
                  <a:prstClr val="black"/>
                </a:solidFill>
              </a:endParaRPr>
            </a:p>
          </p:txBody>
        </p:sp>
        <p:sp>
          <p:nvSpPr>
            <p:cNvPr id="27" name="Freeform 41"/>
            <p:cNvSpPr>
              <a:spLocks noEditPoints="1"/>
            </p:cNvSpPr>
            <p:nvPr/>
          </p:nvSpPr>
          <p:spPr bwMode="auto">
            <a:xfrm>
              <a:off x="2647951" y="3717485"/>
              <a:ext cx="193675" cy="231847"/>
            </a:xfrm>
            <a:custGeom>
              <a:avLst/>
              <a:gdLst>
                <a:gd name="T0" fmla="*/ 110 w 124"/>
                <a:gd name="T1" fmla="*/ 106 h 149"/>
                <a:gd name="T2" fmla="*/ 113 w 124"/>
                <a:gd name="T3" fmla="*/ 66 h 149"/>
                <a:gd name="T4" fmla="*/ 106 w 124"/>
                <a:gd name="T5" fmla="*/ 65 h 149"/>
                <a:gd name="T6" fmla="*/ 105 w 124"/>
                <a:gd name="T7" fmla="*/ 65 h 149"/>
                <a:gd name="T8" fmla="*/ 99 w 124"/>
                <a:gd name="T9" fmla="*/ 62 h 149"/>
                <a:gd name="T10" fmla="*/ 98 w 124"/>
                <a:gd name="T11" fmla="*/ 59 h 149"/>
                <a:gd name="T12" fmla="*/ 92 w 124"/>
                <a:gd name="T13" fmla="*/ 57 h 149"/>
                <a:gd name="T14" fmla="*/ 89 w 124"/>
                <a:gd name="T15" fmla="*/ 59 h 149"/>
                <a:gd name="T16" fmla="*/ 85 w 124"/>
                <a:gd name="T17" fmla="*/ 59 h 149"/>
                <a:gd name="T18" fmla="*/ 82 w 124"/>
                <a:gd name="T19" fmla="*/ 58 h 149"/>
                <a:gd name="T20" fmla="*/ 81 w 124"/>
                <a:gd name="T21" fmla="*/ 55 h 149"/>
                <a:gd name="T22" fmla="*/ 74 w 124"/>
                <a:gd name="T23" fmla="*/ 55 h 149"/>
                <a:gd name="T24" fmla="*/ 62 w 124"/>
                <a:gd name="T25" fmla="*/ 19 h 149"/>
                <a:gd name="T26" fmla="*/ 55 w 124"/>
                <a:gd name="T27" fmla="*/ 80 h 149"/>
                <a:gd name="T28" fmla="*/ 54 w 124"/>
                <a:gd name="T29" fmla="*/ 84 h 149"/>
                <a:gd name="T30" fmla="*/ 51 w 124"/>
                <a:gd name="T31" fmla="*/ 87 h 149"/>
                <a:gd name="T32" fmla="*/ 42 w 124"/>
                <a:gd name="T33" fmla="*/ 88 h 149"/>
                <a:gd name="T34" fmla="*/ 28 w 124"/>
                <a:gd name="T35" fmla="*/ 82 h 149"/>
                <a:gd name="T36" fmla="*/ 19 w 124"/>
                <a:gd name="T37" fmla="*/ 87 h 149"/>
                <a:gd name="T38" fmla="*/ 46 w 124"/>
                <a:gd name="T39" fmla="*/ 103 h 149"/>
                <a:gd name="T40" fmla="*/ 62 w 124"/>
                <a:gd name="T41" fmla="*/ 117 h 149"/>
                <a:gd name="T42" fmla="*/ 52 w 124"/>
                <a:gd name="T43" fmla="*/ 124 h 149"/>
                <a:gd name="T44" fmla="*/ 39 w 124"/>
                <a:gd name="T45" fmla="*/ 111 h 149"/>
                <a:gd name="T46" fmla="*/ 12 w 124"/>
                <a:gd name="T47" fmla="*/ 95 h 149"/>
                <a:gd name="T48" fmla="*/ 31 w 124"/>
                <a:gd name="T49" fmla="*/ 71 h 149"/>
                <a:gd name="T50" fmla="*/ 44 w 124"/>
                <a:gd name="T51" fmla="*/ 77 h 149"/>
                <a:gd name="T52" fmla="*/ 73 w 124"/>
                <a:gd name="T53" fmla="*/ 19 h 149"/>
                <a:gd name="T54" fmla="*/ 88 w 124"/>
                <a:gd name="T55" fmla="*/ 47 h 149"/>
                <a:gd name="T56" fmla="*/ 124 w 124"/>
                <a:gd name="T57" fmla="*/ 66 h 149"/>
                <a:gd name="T58" fmla="*/ 120 w 124"/>
                <a:gd name="T59" fmla="*/ 110 h 149"/>
                <a:gd name="T60" fmla="*/ 118 w 124"/>
                <a:gd name="T61" fmla="*/ 127 h 149"/>
                <a:gd name="T62" fmla="*/ 115 w 124"/>
                <a:gd name="T63" fmla="*/ 146 h 149"/>
                <a:gd name="T64" fmla="*/ 108 w 124"/>
                <a:gd name="T65" fmla="*/ 149 h 149"/>
                <a:gd name="T66" fmla="*/ 55 w 124"/>
                <a:gd name="T67" fmla="*/ 146 h 149"/>
                <a:gd name="T68" fmla="*/ 52 w 124"/>
                <a:gd name="T69" fmla="*/ 139 h 149"/>
                <a:gd name="T70" fmla="*/ 52 w 124"/>
                <a:gd name="T71" fmla="*/ 124 h 149"/>
                <a:gd name="T72" fmla="*/ 63 w 124"/>
                <a:gd name="T73" fmla="*/ 128 h 149"/>
                <a:gd name="T74" fmla="*/ 107 w 124"/>
                <a:gd name="T75" fmla="*/ 138 h 149"/>
                <a:gd name="T76" fmla="*/ 63 w 124"/>
                <a:gd name="T77"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49">
                  <a:moveTo>
                    <a:pt x="105" y="117"/>
                  </a:moveTo>
                  <a:cubicBezTo>
                    <a:pt x="107" y="114"/>
                    <a:pt x="109" y="110"/>
                    <a:pt x="110" y="106"/>
                  </a:cubicBezTo>
                  <a:cubicBezTo>
                    <a:pt x="111" y="102"/>
                    <a:pt x="113" y="97"/>
                    <a:pt x="113" y="93"/>
                  </a:cubicBezTo>
                  <a:cubicBezTo>
                    <a:pt x="113" y="66"/>
                    <a:pt x="113" y="66"/>
                    <a:pt x="113" y="66"/>
                  </a:cubicBezTo>
                  <a:cubicBezTo>
                    <a:pt x="113" y="63"/>
                    <a:pt x="109" y="64"/>
                    <a:pt x="109" y="64"/>
                  </a:cubicBezTo>
                  <a:cubicBezTo>
                    <a:pt x="108" y="65"/>
                    <a:pt x="107" y="65"/>
                    <a:pt x="106" y="65"/>
                  </a:cubicBezTo>
                  <a:cubicBezTo>
                    <a:pt x="105" y="65"/>
                    <a:pt x="105" y="65"/>
                    <a:pt x="105" y="65"/>
                  </a:cubicBezTo>
                  <a:cubicBezTo>
                    <a:pt x="105" y="65"/>
                    <a:pt x="105" y="65"/>
                    <a:pt x="105" y="65"/>
                  </a:cubicBezTo>
                  <a:cubicBezTo>
                    <a:pt x="104" y="65"/>
                    <a:pt x="103" y="65"/>
                    <a:pt x="102" y="65"/>
                  </a:cubicBezTo>
                  <a:cubicBezTo>
                    <a:pt x="101" y="64"/>
                    <a:pt x="100" y="63"/>
                    <a:pt x="99" y="62"/>
                  </a:cubicBezTo>
                  <a:cubicBezTo>
                    <a:pt x="99" y="62"/>
                    <a:pt x="99" y="62"/>
                    <a:pt x="99" y="62"/>
                  </a:cubicBezTo>
                  <a:cubicBezTo>
                    <a:pt x="98" y="61"/>
                    <a:pt x="98" y="60"/>
                    <a:pt x="98" y="59"/>
                  </a:cubicBezTo>
                  <a:cubicBezTo>
                    <a:pt x="97" y="56"/>
                    <a:pt x="94" y="56"/>
                    <a:pt x="92" y="57"/>
                  </a:cubicBezTo>
                  <a:cubicBezTo>
                    <a:pt x="92" y="57"/>
                    <a:pt x="92" y="57"/>
                    <a:pt x="92" y="57"/>
                  </a:cubicBezTo>
                  <a:cubicBezTo>
                    <a:pt x="92" y="57"/>
                    <a:pt x="92" y="57"/>
                    <a:pt x="92" y="57"/>
                  </a:cubicBezTo>
                  <a:cubicBezTo>
                    <a:pt x="92" y="58"/>
                    <a:pt x="91" y="59"/>
                    <a:pt x="89" y="59"/>
                  </a:cubicBezTo>
                  <a:cubicBezTo>
                    <a:pt x="88" y="60"/>
                    <a:pt x="87" y="60"/>
                    <a:pt x="86" y="59"/>
                  </a:cubicBezTo>
                  <a:cubicBezTo>
                    <a:pt x="85" y="59"/>
                    <a:pt x="85" y="59"/>
                    <a:pt x="85" y="59"/>
                  </a:cubicBezTo>
                  <a:cubicBezTo>
                    <a:pt x="84" y="59"/>
                    <a:pt x="83" y="59"/>
                    <a:pt x="83" y="58"/>
                  </a:cubicBezTo>
                  <a:cubicBezTo>
                    <a:pt x="82" y="58"/>
                    <a:pt x="82" y="58"/>
                    <a:pt x="82" y="58"/>
                  </a:cubicBezTo>
                  <a:cubicBezTo>
                    <a:pt x="82" y="57"/>
                    <a:pt x="82" y="57"/>
                    <a:pt x="82" y="57"/>
                  </a:cubicBezTo>
                  <a:cubicBezTo>
                    <a:pt x="81" y="57"/>
                    <a:pt x="81" y="56"/>
                    <a:pt x="81" y="55"/>
                  </a:cubicBezTo>
                  <a:cubicBezTo>
                    <a:pt x="81" y="55"/>
                    <a:pt x="81" y="55"/>
                    <a:pt x="81" y="55"/>
                  </a:cubicBezTo>
                  <a:cubicBezTo>
                    <a:pt x="79" y="52"/>
                    <a:pt x="75" y="53"/>
                    <a:pt x="74" y="55"/>
                  </a:cubicBezTo>
                  <a:cubicBezTo>
                    <a:pt x="72" y="61"/>
                    <a:pt x="62" y="63"/>
                    <a:pt x="62" y="55"/>
                  </a:cubicBezTo>
                  <a:cubicBezTo>
                    <a:pt x="62" y="19"/>
                    <a:pt x="62" y="19"/>
                    <a:pt x="62" y="19"/>
                  </a:cubicBezTo>
                  <a:cubicBezTo>
                    <a:pt x="62" y="15"/>
                    <a:pt x="55" y="15"/>
                    <a:pt x="55" y="19"/>
                  </a:cubicBezTo>
                  <a:cubicBezTo>
                    <a:pt x="55" y="39"/>
                    <a:pt x="55" y="59"/>
                    <a:pt x="55" y="80"/>
                  </a:cubicBezTo>
                  <a:cubicBezTo>
                    <a:pt x="55" y="81"/>
                    <a:pt x="55" y="83"/>
                    <a:pt x="54" y="84"/>
                  </a:cubicBezTo>
                  <a:cubicBezTo>
                    <a:pt x="54" y="84"/>
                    <a:pt x="54" y="84"/>
                    <a:pt x="54" y="84"/>
                  </a:cubicBezTo>
                  <a:cubicBezTo>
                    <a:pt x="54" y="86"/>
                    <a:pt x="53" y="87"/>
                    <a:pt x="51" y="87"/>
                  </a:cubicBezTo>
                  <a:cubicBezTo>
                    <a:pt x="51" y="87"/>
                    <a:pt x="51" y="87"/>
                    <a:pt x="51" y="87"/>
                  </a:cubicBezTo>
                  <a:cubicBezTo>
                    <a:pt x="50" y="88"/>
                    <a:pt x="48" y="89"/>
                    <a:pt x="47" y="89"/>
                  </a:cubicBezTo>
                  <a:cubicBezTo>
                    <a:pt x="45" y="89"/>
                    <a:pt x="44" y="89"/>
                    <a:pt x="42" y="88"/>
                  </a:cubicBezTo>
                  <a:cubicBezTo>
                    <a:pt x="40" y="87"/>
                    <a:pt x="38" y="86"/>
                    <a:pt x="35" y="85"/>
                  </a:cubicBezTo>
                  <a:cubicBezTo>
                    <a:pt x="33" y="84"/>
                    <a:pt x="30" y="82"/>
                    <a:pt x="28" y="82"/>
                  </a:cubicBezTo>
                  <a:cubicBezTo>
                    <a:pt x="26" y="81"/>
                    <a:pt x="24" y="81"/>
                    <a:pt x="22" y="81"/>
                  </a:cubicBezTo>
                  <a:cubicBezTo>
                    <a:pt x="19" y="81"/>
                    <a:pt x="15" y="84"/>
                    <a:pt x="19" y="87"/>
                  </a:cubicBezTo>
                  <a:cubicBezTo>
                    <a:pt x="20" y="88"/>
                    <a:pt x="22" y="89"/>
                    <a:pt x="25" y="90"/>
                  </a:cubicBezTo>
                  <a:cubicBezTo>
                    <a:pt x="33" y="93"/>
                    <a:pt x="40" y="98"/>
                    <a:pt x="46" y="103"/>
                  </a:cubicBezTo>
                  <a:cubicBezTo>
                    <a:pt x="51" y="107"/>
                    <a:pt x="56" y="112"/>
                    <a:pt x="61" y="117"/>
                  </a:cubicBezTo>
                  <a:cubicBezTo>
                    <a:pt x="61" y="117"/>
                    <a:pt x="62" y="117"/>
                    <a:pt x="62" y="117"/>
                  </a:cubicBezTo>
                  <a:cubicBezTo>
                    <a:pt x="105" y="117"/>
                    <a:pt x="105" y="117"/>
                    <a:pt x="105" y="117"/>
                  </a:cubicBezTo>
                  <a:close/>
                  <a:moveTo>
                    <a:pt x="52" y="124"/>
                  </a:moveTo>
                  <a:cubicBezTo>
                    <a:pt x="52" y="124"/>
                    <a:pt x="52" y="124"/>
                    <a:pt x="52" y="124"/>
                  </a:cubicBezTo>
                  <a:cubicBezTo>
                    <a:pt x="48" y="120"/>
                    <a:pt x="43" y="115"/>
                    <a:pt x="39" y="111"/>
                  </a:cubicBezTo>
                  <a:cubicBezTo>
                    <a:pt x="33" y="107"/>
                    <a:pt x="27" y="103"/>
                    <a:pt x="21" y="100"/>
                  </a:cubicBezTo>
                  <a:cubicBezTo>
                    <a:pt x="17" y="99"/>
                    <a:pt x="14" y="97"/>
                    <a:pt x="12" y="95"/>
                  </a:cubicBezTo>
                  <a:cubicBezTo>
                    <a:pt x="0" y="85"/>
                    <a:pt x="9" y="70"/>
                    <a:pt x="22" y="70"/>
                  </a:cubicBezTo>
                  <a:cubicBezTo>
                    <a:pt x="25" y="70"/>
                    <a:pt x="28" y="70"/>
                    <a:pt x="31" y="71"/>
                  </a:cubicBezTo>
                  <a:cubicBezTo>
                    <a:pt x="34" y="72"/>
                    <a:pt x="37" y="73"/>
                    <a:pt x="40" y="74"/>
                  </a:cubicBezTo>
                  <a:cubicBezTo>
                    <a:pt x="41" y="75"/>
                    <a:pt x="43" y="76"/>
                    <a:pt x="44" y="77"/>
                  </a:cubicBezTo>
                  <a:cubicBezTo>
                    <a:pt x="44" y="57"/>
                    <a:pt x="44" y="38"/>
                    <a:pt x="44" y="19"/>
                  </a:cubicBezTo>
                  <a:cubicBezTo>
                    <a:pt x="44" y="0"/>
                    <a:pt x="73" y="0"/>
                    <a:pt x="73" y="19"/>
                  </a:cubicBezTo>
                  <a:cubicBezTo>
                    <a:pt x="73" y="43"/>
                    <a:pt x="73" y="43"/>
                    <a:pt x="73" y="43"/>
                  </a:cubicBezTo>
                  <a:cubicBezTo>
                    <a:pt x="78" y="41"/>
                    <a:pt x="84" y="43"/>
                    <a:pt x="88" y="47"/>
                  </a:cubicBezTo>
                  <a:cubicBezTo>
                    <a:pt x="95" y="44"/>
                    <a:pt x="104" y="46"/>
                    <a:pt x="107" y="53"/>
                  </a:cubicBezTo>
                  <a:cubicBezTo>
                    <a:pt x="116" y="51"/>
                    <a:pt x="124" y="57"/>
                    <a:pt x="124" y="66"/>
                  </a:cubicBezTo>
                  <a:cubicBezTo>
                    <a:pt x="124" y="93"/>
                    <a:pt x="124" y="93"/>
                    <a:pt x="124" y="93"/>
                  </a:cubicBezTo>
                  <a:cubicBezTo>
                    <a:pt x="124" y="98"/>
                    <a:pt x="122" y="104"/>
                    <a:pt x="120" y="110"/>
                  </a:cubicBezTo>
                  <a:cubicBezTo>
                    <a:pt x="119" y="114"/>
                    <a:pt x="117" y="117"/>
                    <a:pt x="116" y="121"/>
                  </a:cubicBezTo>
                  <a:cubicBezTo>
                    <a:pt x="117" y="123"/>
                    <a:pt x="118" y="125"/>
                    <a:pt x="118" y="127"/>
                  </a:cubicBezTo>
                  <a:cubicBezTo>
                    <a:pt x="118" y="139"/>
                    <a:pt x="118" y="139"/>
                    <a:pt x="118" y="139"/>
                  </a:cubicBezTo>
                  <a:cubicBezTo>
                    <a:pt x="118" y="142"/>
                    <a:pt x="117" y="145"/>
                    <a:pt x="115" y="146"/>
                  </a:cubicBezTo>
                  <a:cubicBezTo>
                    <a:pt x="115" y="146"/>
                    <a:pt x="115" y="146"/>
                    <a:pt x="115" y="146"/>
                  </a:cubicBezTo>
                  <a:cubicBezTo>
                    <a:pt x="113" y="148"/>
                    <a:pt x="111" y="149"/>
                    <a:pt x="108" y="149"/>
                  </a:cubicBezTo>
                  <a:cubicBezTo>
                    <a:pt x="62" y="149"/>
                    <a:pt x="62" y="149"/>
                    <a:pt x="62" y="149"/>
                  </a:cubicBezTo>
                  <a:cubicBezTo>
                    <a:pt x="59" y="149"/>
                    <a:pt x="57" y="148"/>
                    <a:pt x="55" y="146"/>
                  </a:cubicBezTo>
                  <a:cubicBezTo>
                    <a:pt x="55" y="146"/>
                    <a:pt x="55" y="146"/>
                    <a:pt x="55" y="146"/>
                  </a:cubicBezTo>
                  <a:cubicBezTo>
                    <a:pt x="53" y="145"/>
                    <a:pt x="52" y="142"/>
                    <a:pt x="52" y="139"/>
                  </a:cubicBezTo>
                  <a:cubicBezTo>
                    <a:pt x="52" y="127"/>
                    <a:pt x="52" y="127"/>
                    <a:pt x="52" y="127"/>
                  </a:cubicBezTo>
                  <a:cubicBezTo>
                    <a:pt x="52" y="126"/>
                    <a:pt x="52" y="125"/>
                    <a:pt x="52" y="124"/>
                  </a:cubicBezTo>
                  <a:close/>
                  <a:moveTo>
                    <a:pt x="63" y="128"/>
                  </a:moveTo>
                  <a:cubicBezTo>
                    <a:pt x="63" y="128"/>
                    <a:pt x="63" y="128"/>
                    <a:pt x="63" y="128"/>
                  </a:cubicBezTo>
                  <a:cubicBezTo>
                    <a:pt x="63" y="138"/>
                    <a:pt x="63" y="138"/>
                    <a:pt x="63" y="138"/>
                  </a:cubicBezTo>
                  <a:cubicBezTo>
                    <a:pt x="107" y="138"/>
                    <a:pt x="107" y="138"/>
                    <a:pt x="107" y="138"/>
                  </a:cubicBezTo>
                  <a:cubicBezTo>
                    <a:pt x="107" y="128"/>
                    <a:pt x="107" y="128"/>
                    <a:pt x="107" y="128"/>
                  </a:cubicBezTo>
                  <a:cubicBezTo>
                    <a:pt x="63" y="128"/>
                    <a:pt x="63" y="128"/>
                    <a:pt x="63"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nvGrpSpPr>
            <p:cNvPr id="28" name="组合 27"/>
            <p:cNvGrpSpPr/>
            <p:nvPr/>
          </p:nvGrpSpPr>
          <p:grpSpPr>
            <a:xfrm>
              <a:off x="3203575" y="2131083"/>
              <a:ext cx="1784350" cy="2112027"/>
              <a:chOff x="3203575" y="2130425"/>
              <a:chExt cx="1784350" cy="2111375"/>
            </a:xfrm>
          </p:grpSpPr>
          <p:sp>
            <p:nvSpPr>
              <p:cNvPr id="29" name="Freeform 23"/>
              <p:cNvSpPr>
                <a:spLocks noEditPoints="1"/>
              </p:cNvSpPr>
              <p:nvPr/>
            </p:nvSpPr>
            <p:spPr bwMode="auto">
              <a:xfrm>
                <a:off x="3203575" y="2130425"/>
                <a:ext cx="1784350" cy="2111375"/>
              </a:xfrm>
              <a:custGeom>
                <a:avLst/>
                <a:gdLst>
                  <a:gd name="T0" fmla="*/ 998 w 1144"/>
                  <a:gd name="T1" fmla="*/ 1354 h 1354"/>
                  <a:gd name="T2" fmla="*/ 139 w 1144"/>
                  <a:gd name="T3" fmla="*/ 1354 h 1354"/>
                  <a:gd name="T4" fmla="*/ 24 w 1144"/>
                  <a:gd name="T5" fmla="*/ 1296 h 1354"/>
                  <a:gd name="T6" fmla="*/ 23 w 1144"/>
                  <a:gd name="T7" fmla="*/ 1172 h 1354"/>
                  <a:gd name="T8" fmla="*/ 92 w 1144"/>
                  <a:gd name="T9" fmla="*/ 1064 h 1354"/>
                  <a:gd name="T10" fmla="*/ 251 w 1144"/>
                  <a:gd name="T11" fmla="*/ 820 h 1354"/>
                  <a:gd name="T12" fmla="*/ 405 w 1144"/>
                  <a:gd name="T13" fmla="*/ 583 h 1354"/>
                  <a:gd name="T14" fmla="*/ 405 w 1144"/>
                  <a:gd name="T15" fmla="*/ 141 h 1354"/>
                  <a:gd name="T16" fmla="*/ 361 w 1144"/>
                  <a:gd name="T17" fmla="*/ 74 h 1354"/>
                  <a:gd name="T18" fmla="*/ 435 w 1144"/>
                  <a:gd name="T19" fmla="*/ 0 h 1354"/>
                  <a:gd name="T20" fmla="*/ 699 w 1144"/>
                  <a:gd name="T21" fmla="*/ 0 h 1354"/>
                  <a:gd name="T22" fmla="*/ 773 w 1144"/>
                  <a:gd name="T23" fmla="*/ 74 h 1354"/>
                  <a:gd name="T24" fmla="*/ 729 w 1144"/>
                  <a:gd name="T25" fmla="*/ 141 h 1354"/>
                  <a:gd name="T26" fmla="*/ 729 w 1144"/>
                  <a:gd name="T27" fmla="*/ 583 h 1354"/>
                  <a:gd name="T28" fmla="*/ 886 w 1144"/>
                  <a:gd name="T29" fmla="*/ 820 h 1354"/>
                  <a:gd name="T30" fmla="*/ 1046 w 1144"/>
                  <a:gd name="T31" fmla="*/ 1064 h 1354"/>
                  <a:gd name="T32" fmla="*/ 1108 w 1144"/>
                  <a:gd name="T33" fmla="*/ 1161 h 1354"/>
                  <a:gd name="T34" fmla="*/ 1118 w 1144"/>
                  <a:gd name="T35" fmla="*/ 1287 h 1354"/>
                  <a:gd name="T36" fmla="*/ 998 w 1144"/>
                  <a:gd name="T37" fmla="*/ 1354 h 1354"/>
                  <a:gd name="T38" fmla="*/ 435 w 1144"/>
                  <a:gd name="T39" fmla="*/ 60 h 1354"/>
                  <a:gd name="T40" fmla="*/ 421 w 1144"/>
                  <a:gd name="T41" fmla="*/ 74 h 1354"/>
                  <a:gd name="T42" fmla="*/ 435 w 1144"/>
                  <a:gd name="T43" fmla="*/ 88 h 1354"/>
                  <a:gd name="T44" fmla="*/ 465 w 1144"/>
                  <a:gd name="T45" fmla="*/ 88 h 1354"/>
                  <a:gd name="T46" fmla="*/ 465 w 1144"/>
                  <a:gd name="T47" fmla="*/ 601 h 1354"/>
                  <a:gd name="T48" fmla="*/ 460 w 1144"/>
                  <a:gd name="T49" fmla="*/ 608 h 1354"/>
                  <a:gd name="T50" fmla="*/ 301 w 1144"/>
                  <a:gd name="T51" fmla="*/ 852 h 1354"/>
                  <a:gd name="T52" fmla="*/ 142 w 1144"/>
                  <a:gd name="T53" fmla="*/ 1097 h 1354"/>
                  <a:gd name="T54" fmla="*/ 74 w 1144"/>
                  <a:gd name="T55" fmla="*/ 1202 h 1354"/>
                  <a:gd name="T56" fmla="*/ 76 w 1144"/>
                  <a:gd name="T57" fmla="*/ 1266 h 1354"/>
                  <a:gd name="T58" fmla="*/ 139 w 1144"/>
                  <a:gd name="T59" fmla="*/ 1294 h 1354"/>
                  <a:gd name="T60" fmla="*/ 998 w 1144"/>
                  <a:gd name="T61" fmla="*/ 1294 h 1354"/>
                  <a:gd name="T62" fmla="*/ 1065 w 1144"/>
                  <a:gd name="T63" fmla="*/ 1258 h 1354"/>
                  <a:gd name="T64" fmla="*/ 1057 w 1144"/>
                  <a:gd name="T65" fmla="*/ 1192 h 1354"/>
                  <a:gd name="T66" fmla="*/ 996 w 1144"/>
                  <a:gd name="T67" fmla="*/ 1097 h 1354"/>
                  <a:gd name="T68" fmla="*/ 836 w 1144"/>
                  <a:gd name="T69" fmla="*/ 853 h 1354"/>
                  <a:gd name="T70" fmla="*/ 674 w 1144"/>
                  <a:gd name="T71" fmla="*/ 609 h 1354"/>
                  <a:gd name="T72" fmla="*/ 669 w 1144"/>
                  <a:gd name="T73" fmla="*/ 601 h 1354"/>
                  <a:gd name="T74" fmla="*/ 669 w 1144"/>
                  <a:gd name="T75" fmla="*/ 88 h 1354"/>
                  <a:gd name="T76" fmla="*/ 699 w 1144"/>
                  <a:gd name="T77" fmla="*/ 88 h 1354"/>
                  <a:gd name="T78" fmla="*/ 713 w 1144"/>
                  <a:gd name="T79" fmla="*/ 74 h 1354"/>
                  <a:gd name="T80" fmla="*/ 699 w 1144"/>
                  <a:gd name="T81" fmla="*/ 60 h 1354"/>
                  <a:gd name="T82" fmla="*/ 435 w 1144"/>
                  <a:gd name="T83" fmla="*/ 6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4" h="1354">
                    <a:moveTo>
                      <a:pt x="998" y="1354"/>
                    </a:moveTo>
                    <a:cubicBezTo>
                      <a:pt x="139" y="1354"/>
                      <a:pt x="139" y="1354"/>
                      <a:pt x="139" y="1354"/>
                    </a:cubicBezTo>
                    <a:cubicBezTo>
                      <a:pt x="68" y="1354"/>
                      <a:pt x="36" y="1318"/>
                      <a:pt x="24" y="1296"/>
                    </a:cubicBezTo>
                    <a:cubicBezTo>
                      <a:pt x="0" y="1254"/>
                      <a:pt x="5" y="1201"/>
                      <a:pt x="23" y="1172"/>
                    </a:cubicBezTo>
                    <a:cubicBezTo>
                      <a:pt x="28" y="1163"/>
                      <a:pt x="50" y="1128"/>
                      <a:pt x="92" y="1064"/>
                    </a:cubicBezTo>
                    <a:cubicBezTo>
                      <a:pt x="130" y="1006"/>
                      <a:pt x="183" y="923"/>
                      <a:pt x="251" y="820"/>
                    </a:cubicBezTo>
                    <a:cubicBezTo>
                      <a:pt x="322" y="710"/>
                      <a:pt x="387" y="611"/>
                      <a:pt x="405" y="583"/>
                    </a:cubicBezTo>
                    <a:cubicBezTo>
                      <a:pt x="405" y="141"/>
                      <a:pt x="405" y="141"/>
                      <a:pt x="405" y="141"/>
                    </a:cubicBezTo>
                    <a:cubicBezTo>
                      <a:pt x="379" y="130"/>
                      <a:pt x="361" y="104"/>
                      <a:pt x="361" y="74"/>
                    </a:cubicBezTo>
                    <a:cubicBezTo>
                      <a:pt x="361" y="33"/>
                      <a:pt x="394" y="0"/>
                      <a:pt x="435" y="0"/>
                    </a:cubicBezTo>
                    <a:cubicBezTo>
                      <a:pt x="699" y="0"/>
                      <a:pt x="699" y="0"/>
                      <a:pt x="699" y="0"/>
                    </a:cubicBezTo>
                    <a:cubicBezTo>
                      <a:pt x="740" y="0"/>
                      <a:pt x="773" y="33"/>
                      <a:pt x="773" y="74"/>
                    </a:cubicBezTo>
                    <a:cubicBezTo>
                      <a:pt x="773" y="104"/>
                      <a:pt x="755" y="130"/>
                      <a:pt x="729" y="141"/>
                    </a:cubicBezTo>
                    <a:cubicBezTo>
                      <a:pt x="729" y="583"/>
                      <a:pt x="729" y="583"/>
                      <a:pt x="729" y="583"/>
                    </a:cubicBezTo>
                    <a:cubicBezTo>
                      <a:pt x="747" y="611"/>
                      <a:pt x="814" y="711"/>
                      <a:pt x="886" y="820"/>
                    </a:cubicBezTo>
                    <a:cubicBezTo>
                      <a:pt x="953" y="922"/>
                      <a:pt x="1007" y="1004"/>
                      <a:pt x="1046" y="1064"/>
                    </a:cubicBezTo>
                    <a:cubicBezTo>
                      <a:pt x="1076" y="1111"/>
                      <a:pt x="1097" y="1143"/>
                      <a:pt x="1108" y="1161"/>
                    </a:cubicBezTo>
                    <a:cubicBezTo>
                      <a:pt x="1144" y="1220"/>
                      <a:pt x="1130" y="1265"/>
                      <a:pt x="1118" y="1287"/>
                    </a:cubicBezTo>
                    <a:cubicBezTo>
                      <a:pt x="1093" y="1331"/>
                      <a:pt x="1038" y="1354"/>
                      <a:pt x="998" y="1354"/>
                    </a:cubicBezTo>
                    <a:close/>
                    <a:moveTo>
                      <a:pt x="435" y="60"/>
                    </a:moveTo>
                    <a:cubicBezTo>
                      <a:pt x="427" y="60"/>
                      <a:pt x="421" y="66"/>
                      <a:pt x="421" y="74"/>
                    </a:cubicBezTo>
                    <a:cubicBezTo>
                      <a:pt x="421" y="81"/>
                      <a:pt x="427" y="88"/>
                      <a:pt x="435" y="88"/>
                    </a:cubicBezTo>
                    <a:cubicBezTo>
                      <a:pt x="465" y="88"/>
                      <a:pt x="465" y="88"/>
                      <a:pt x="465" y="88"/>
                    </a:cubicBezTo>
                    <a:cubicBezTo>
                      <a:pt x="465" y="601"/>
                      <a:pt x="465" y="601"/>
                      <a:pt x="465" y="601"/>
                    </a:cubicBezTo>
                    <a:cubicBezTo>
                      <a:pt x="460" y="608"/>
                      <a:pt x="460" y="608"/>
                      <a:pt x="460" y="608"/>
                    </a:cubicBezTo>
                    <a:cubicBezTo>
                      <a:pt x="460" y="608"/>
                      <a:pt x="385" y="723"/>
                      <a:pt x="301" y="852"/>
                    </a:cubicBezTo>
                    <a:cubicBezTo>
                      <a:pt x="233" y="956"/>
                      <a:pt x="180" y="1038"/>
                      <a:pt x="142" y="1097"/>
                    </a:cubicBezTo>
                    <a:cubicBezTo>
                      <a:pt x="92" y="1174"/>
                      <a:pt x="77" y="1197"/>
                      <a:pt x="74" y="1202"/>
                    </a:cubicBezTo>
                    <a:cubicBezTo>
                      <a:pt x="67" y="1214"/>
                      <a:pt x="63" y="1244"/>
                      <a:pt x="76" y="1266"/>
                    </a:cubicBezTo>
                    <a:cubicBezTo>
                      <a:pt x="86" y="1285"/>
                      <a:pt x="108" y="1294"/>
                      <a:pt x="139" y="1294"/>
                    </a:cubicBezTo>
                    <a:cubicBezTo>
                      <a:pt x="998" y="1294"/>
                      <a:pt x="998" y="1294"/>
                      <a:pt x="998" y="1294"/>
                    </a:cubicBezTo>
                    <a:cubicBezTo>
                      <a:pt x="1020" y="1294"/>
                      <a:pt x="1052" y="1280"/>
                      <a:pt x="1065" y="1258"/>
                    </a:cubicBezTo>
                    <a:cubicBezTo>
                      <a:pt x="1075" y="1240"/>
                      <a:pt x="1072" y="1218"/>
                      <a:pt x="1057" y="1192"/>
                    </a:cubicBezTo>
                    <a:cubicBezTo>
                      <a:pt x="1046" y="1175"/>
                      <a:pt x="1026" y="1143"/>
                      <a:pt x="996" y="1097"/>
                    </a:cubicBezTo>
                    <a:cubicBezTo>
                      <a:pt x="957" y="1037"/>
                      <a:pt x="903" y="955"/>
                      <a:pt x="836" y="853"/>
                    </a:cubicBezTo>
                    <a:cubicBezTo>
                      <a:pt x="751" y="725"/>
                      <a:pt x="675" y="610"/>
                      <a:pt x="674" y="609"/>
                    </a:cubicBezTo>
                    <a:cubicBezTo>
                      <a:pt x="669" y="601"/>
                      <a:pt x="669" y="601"/>
                      <a:pt x="669" y="601"/>
                    </a:cubicBezTo>
                    <a:cubicBezTo>
                      <a:pt x="669" y="88"/>
                      <a:pt x="669" y="88"/>
                      <a:pt x="669" y="88"/>
                    </a:cubicBezTo>
                    <a:cubicBezTo>
                      <a:pt x="699" y="88"/>
                      <a:pt x="699" y="88"/>
                      <a:pt x="699" y="88"/>
                    </a:cubicBezTo>
                    <a:cubicBezTo>
                      <a:pt x="707" y="88"/>
                      <a:pt x="713" y="81"/>
                      <a:pt x="713" y="74"/>
                    </a:cubicBezTo>
                    <a:cubicBezTo>
                      <a:pt x="713" y="66"/>
                      <a:pt x="707" y="60"/>
                      <a:pt x="699" y="60"/>
                    </a:cubicBezTo>
                    <a:lnTo>
                      <a:pt x="435" y="6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0" name="Freeform 24"/>
              <p:cNvSpPr/>
              <p:nvPr/>
            </p:nvSpPr>
            <p:spPr bwMode="auto">
              <a:xfrm>
                <a:off x="3813175" y="2176463"/>
                <a:ext cx="549275" cy="876300"/>
              </a:xfrm>
              <a:custGeom>
                <a:avLst/>
                <a:gdLst>
                  <a:gd name="T0" fmla="*/ 308 w 352"/>
                  <a:gd name="T1" fmla="*/ 0 h 562"/>
                  <a:gd name="T2" fmla="*/ 44 w 352"/>
                  <a:gd name="T3" fmla="*/ 0 h 562"/>
                  <a:gd name="T4" fmla="*/ 0 w 352"/>
                  <a:gd name="T5" fmla="*/ 44 h 562"/>
                  <a:gd name="T6" fmla="*/ 44 w 352"/>
                  <a:gd name="T7" fmla="*/ 88 h 562"/>
                  <a:gd name="T8" fmla="*/ 44 w 352"/>
                  <a:gd name="T9" fmla="*/ 562 h 562"/>
                  <a:gd name="T10" fmla="*/ 308 w 352"/>
                  <a:gd name="T11" fmla="*/ 562 h 562"/>
                  <a:gd name="T12" fmla="*/ 308 w 352"/>
                  <a:gd name="T13" fmla="*/ 88 h 562"/>
                  <a:gd name="T14" fmla="*/ 352 w 352"/>
                  <a:gd name="T15" fmla="*/ 44 h 562"/>
                  <a:gd name="T16" fmla="*/ 308 w 352"/>
                  <a:gd name="T17"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562">
                    <a:moveTo>
                      <a:pt x="308" y="0"/>
                    </a:moveTo>
                    <a:cubicBezTo>
                      <a:pt x="44" y="0"/>
                      <a:pt x="44" y="0"/>
                      <a:pt x="44" y="0"/>
                    </a:cubicBezTo>
                    <a:cubicBezTo>
                      <a:pt x="20" y="0"/>
                      <a:pt x="0" y="19"/>
                      <a:pt x="0" y="44"/>
                    </a:cubicBezTo>
                    <a:cubicBezTo>
                      <a:pt x="0" y="68"/>
                      <a:pt x="20" y="88"/>
                      <a:pt x="44" y="88"/>
                    </a:cubicBezTo>
                    <a:cubicBezTo>
                      <a:pt x="44" y="562"/>
                      <a:pt x="44" y="562"/>
                      <a:pt x="44" y="562"/>
                    </a:cubicBezTo>
                    <a:cubicBezTo>
                      <a:pt x="308" y="562"/>
                      <a:pt x="308" y="562"/>
                      <a:pt x="308" y="562"/>
                    </a:cubicBezTo>
                    <a:cubicBezTo>
                      <a:pt x="308" y="88"/>
                      <a:pt x="308" y="88"/>
                      <a:pt x="308" y="88"/>
                    </a:cubicBezTo>
                    <a:cubicBezTo>
                      <a:pt x="332" y="88"/>
                      <a:pt x="352" y="68"/>
                      <a:pt x="352" y="44"/>
                    </a:cubicBezTo>
                    <a:cubicBezTo>
                      <a:pt x="352" y="19"/>
                      <a:pt x="332" y="0"/>
                      <a:pt x="30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1" name="Freeform 25"/>
              <p:cNvSpPr/>
              <p:nvPr/>
            </p:nvSpPr>
            <p:spPr bwMode="auto">
              <a:xfrm>
                <a:off x="3633788" y="3052763"/>
                <a:ext cx="912813" cy="381000"/>
              </a:xfrm>
              <a:custGeom>
                <a:avLst/>
                <a:gdLst>
                  <a:gd name="T0" fmla="*/ 585 w 585"/>
                  <a:gd name="T1" fmla="*/ 244 h 244"/>
                  <a:gd name="T2" fmla="*/ 423 w 585"/>
                  <a:gd name="T3" fmla="*/ 0 h 244"/>
                  <a:gd name="T4" fmla="*/ 159 w 585"/>
                  <a:gd name="T5" fmla="*/ 0 h 244"/>
                  <a:gd name="T6" fmla="*/ 0 w 585"/>
                  <a:gd name="T7" fmla="*/ 244 h 244"/>
                  <a:gd name="T8" fmla="*/ 585 w 585"/>
                  <a:gd name="T9" fmla="*/ 244 h 244"/>
                </a:gdLst>
                <a:ahLst/>
                <a:cxnLst>
                  <a:cxn ang="0">
                    <a:pos x="T0" y="T1"/>
                  </a:cxn>
                  <a:cxn ang="0">
                    <a:pos x="T2" y="T3"/>
                  </a:cxn>
                  <a:cxn ang="0">
                    <a:pos x="T4" y="T5"/>
                  </a:cxn>
                  <a:cxn ang="0">
                    <a:pos x="T6" y="T7"/>
                  </a:cxn>
                  <a:cxn ang="0">
                    <a:pos x="T8" y="T9"/>
                  </a:cxn>
                </a:cxnLst>
                <a:rect l="0" t="0" r="r" b="b"/>
                <a:pathLst>
                  <a:path w="585" h="244">
                    <a:moveTo>
                      <a:pt x="585" y="244"/>
                    </a:moveTo>
                    <a:cubicBezTo>
                      <a:pt x="499" y="115"/>
                      <a:pt x="423" y="0"/>
                      <a:pt x="423" y="0"/>
                    </a:cubicBezTo>
                    <a:cubicBezTo>
                      <a:pt x="159" y="0"/>
                      <a:pt x="159" y="0"/>
                      <a:pt x="159" y="0"/>
                    </a:cubicBezTo>
                    <a:cubicBezTo>
                      <a:pt x="159" y="0"/>
                      <a:pt x="84" y="115"/>
                      <a:pt x="0" y="244"/>
                    </a:cubicBezTo>
                    <a:lnTo>
                      <a:pt x="585" y="24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2" name="Freeform 26"/>
              <p:cNvSpPr/>
              <p:nvPr/>
            </p:nvSpPr>
            <p:spPr bwMode="auto">
              <a:xfrm>
                <a:off x="3386138" y="3433763"/>
                <a:ext cx="1409700" cy="381000"/>
              </a:xfrm>
              <a:custGeom>
                <a:avLst/>
                <a:gdLst>
                  <a:gd name="T0" fmla="*/ 0 w 904"/>
                  <a:gd name="T1" fmla="*/ 244 h 244"/>
                  <a:gd name="T2" fmla="*/ 904 w 904"/>
                  <a:gd name="T3" fmla="*/ 244 h 244"/>
                  <a:gd name="T4" fmla="*/ 744 w 904"/>
                  <a:gd name="T5" fmla="*/ 0 h 244"/>
                  <a:gd name="T6" fmla="*/ 159 w 904"/>
                  <a:gd name="T7" fmla="*/ 0 h 244"/>
                  <a:gd name="T8" fmla="*/ 0 w 904"/>
                  <a:gd name="T9" fmla="*/ 244 h 244"/>
                </a:gdLst>
                <a:ahLst/>
                <a:cxnLst>
                  <a:cxn ang="0">
                    <a:pos x="T0" y="T1"/>
                  </a:cxn>
                  <a:cxn ang="0">
                    <a:pos x="T2" y="T3"/>
                  </a:cxn>
                  <a:cxn ang="0">
                    <a:pos x="T4" y="T5"/>
                  </a:cxn>
                  <a:cxn ang="0">
                    <a:pos x="T6" y="T7"/>
                  </a:cxn>
                  <a:cxn ang="0">
                    <a:pos x="T8" y="T9"/>
                  </a:cxn>
                </a:cxnLst>
                <a:rect l="0" t="0" r="r" b="b"/>
                <a:pathLst>
                  <a:path w="904" h="244">
                    <a:moveTo>
                      <a:pt x="0" y="244"/>
                    </a:moveTo>
                    <a:cubicBezTo>
                      <a:pt x="904" y="244"/>
                      <a:pt x="904" y="244"/>
                      <a:pt x="904" y="244"/>
                    </a:cubicBezTo>
                    <a:cubicBezTo>
                      <a:pt x="859" y="176"/>
                      <a:pt x="800" y="85"/>
                      <a:pt x="744" y="0"/>
                    </a:cubicBezTo>
                    <a:cubicBezTo>
                      <a:pt x="159" y="0"/>
                      <a:pt x="159" y="0"/>
                      <a:pt x="159" y="0"/>
                    </a:cubicBezTo>
                    <a:cubicBezTo>
                      <a:pt x="103" y="85"/>
                      <a:pt x="44" y="176"/>
                      <a:pt x="0" y="2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33" name="Freeform 27"/>
              <p:cNvSpPr/>
              <p:nvPr/>
            </p:nvSpPr>
            <p:spPr bwMode="auto">
              <a:xfrm>
                <a:off x="3246438" y="3814763"/>
                <a:ext cx="1735138" cy="379413"/>
              </a:xfrm>
              <a:custGeom>
                <a:avLst/>
                <a:gdLst>
                  <a:gd name="T0" fmla="*/ 1055 w 1113"/>
                  <a:gd name="T1" fmla="*/ 96 h 244"/>
                  <a:gd name="T2" fmla="*/ 994 w 1113"/>
                  <a:gd name="T3" fmla="*/ 0 h 244"/>
                  <a:gd name="T4" fmla="*/ 90 w 1113"/>
                  <a:gd name="T5" fmla="*/ 0 h 244"/>
                  <a:gd name="T6" fmla="*/ 21 w 1113"/>
                  <a:gd name="T7" fmla="*/ 107 h 244"/>
                  <a:gd name="T8" fmla="*/ 112 w 1113"/>
                  <a:gd name="T9" fmla="*/ 244 h 244"/>
                  <a:gd name="T10" fmla="*/ 971 w 1113"/>
                  <a:gd name="T11" fmla="*/ 244 h 244"/>
                  <a:gd name="T12" fmla="*/ 1055 w 1113"/>
                  <a:gd name="T13" fmla="*/ 96 h 244"/>
                </a:gdLst>
                <a:ahLst/>
                <a:cxnLst>
                  <a:cxn ang="0">
                    <a:pos x="T0" y="T1"/>
                  </a:cxn>
                  <a:cxn ang="0">
                    <a:pos x="T2" y="T3"/>
                  </a:cxn>
                  <a:cxn ang="0">
                    <a:pos x="T4" y="T5"/>
                  </a:cxn>
                  <a:cxn ang="0">
                    <a:pos x="T6" y="T7"/>
                  </a:cxn>
                  <a:cxn ang="0">
                    <a:pos x="T8" y="T9"/>
                  </a:cxn>
                  <a:cxn ang="0">
                    <a:pos x="T10" y="T11"/>
                  </a:cxn>
                  <a:cxn ang="0">
                    <a:pos x="T12" y="T13"/>
                  </a:cxn>
                </a:cxnLst>
                <a:rect l="0" t="0" r="r" b="b"/>
                <a:pathLst>
                  <a:path w="1113" h="244">
                    <a:moveTo>
                      <a:pt x="1055" y="96"/>
                    </a:moveTo>
                    <a:cubicBezTo>
                      <a:pt x="1044" y="78"/>
                      <a:pt x="1022" y="43"/>
                      <a:pt x="994" y="0"/>
                    </a:cubicBezTo>
                    <a:cubicBezTo>
                      <a:pt x="90" y="0"/>
                      <a:pt x="90" y="0"/>
                      <a:pt x="90" y="0"/>
                    </a:cubicBezTo>
                    <a:cubicBezTo>
                      <a:pt x="53" y="57"/>
                      <a:pt x="27" y="98"/>
                      <a:pt x="21" y="107"/>
                    </a:cubicBezTo>
                    <a:cubicBezTo>
                      <a:pt x="0" y="143"/>
                      <a:pt x="1" y="244"/>
                      <a:pt x="112" y="244"/>
                    </a:cubicBezTo>
                    <a:cubicBezTo>
                      <a:pt x="223" y="244"/>
                      <a:pt x="916" y="244"/>
                      <a:pt x="971" y="244"/>
                    </a:cubicBezTo>
                    <a:cubicBezTo>
                      <a:pt x="1025" y="244"/>
                      <a:pt x="1113" y="190"/>
                      <a:pt x="1055" y="9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34" name="Oval 28"/>
            <p:cNvSpPr>
              <a:spLocks noChangeArrowheads="1"/>
            </p:cNvSpPr>
            <p:nvPr/>
          </p:nvSpPr>
          <p:spPr bwMode="auto">
            <a:xfrm>
              <a:off x="4075114" y="2475677"/>
              <a:ext cx="131763" cy="130215"/>
            </a:xfrm>
            <a:prstGeom prst="ellipse">
              <a:avLst/>
            </a:prstGeom>
            <a:solidFill>
              <a:schemeClr val="accent6"/>
            </a:solidFill>
            <a:ln>
              <a:noFill/>
            </a:ln>
          </p:spPr>
          <p:txBody>
            <a:bodyPr/>
            <a:lstStyle/>
            <a:p>
              <a:endParaRPr lang="zh-CN" altLang="en-US">
                <a:solidFill>
                  <a:prstClr val="black"/>
                </a:solidFill>
              </a:endParaRPr>
            </a:p>
          </p:txBody>
        </p:sp>
        <p:sp>
          <p:nvSpPr>
            <p:cNvPr id="35" name="Oval 29"/>
            <p:cNvSpPr>
              <a:spLocks noChangeArrowheads="1"/>
            </p:cNvSpPr>
            <p:nvPr/>
          </p:nvSpPr>
          <p:spPr bwMode="auto">
            <a:xfrm>
              <a:off x="3894139" y="1881769"/>
              <a:ext cx="131763" cy="130215"/>
            </a:xfrm>
            <a:prstGeom prst="ellipse">
              <a:avLst/>
            </a:prstGeom>
            <a:solidFill>
              <a:schemeClr val="accent6"/>
            </a:solidFill>
            <a:ln>
              <a:noFill/>
            </a:ln>
          </p:spPr>
          <p:txBody>
            <a:bodyPr/>
            <a:lstStyle/>
            <a:p>
              <a:endParaRPr lang="zh-CN" altLang="en-US">
                <a:solidFill>
                  <a:prstClr val="black"/>
                </a:solidFill>
              </a:endParaRPr>
            </a:p>
          </p:txBody>
        </p:sp>
        <p:sp>
          <p:nvSpPr>
            <p:cNvPr id="36" name="Oval 30"/>
            <p:cNvSpPr>
              <a:spLocks noChangeArrowheads="1"/>
            </p:cNvSpPr>
            <p:nvPr/>
          </p:nvSpPr>
          <p:spPr bwMode="auto">
            <a:xfrm>
              <a:off x="4125913" y="1721381"/>
              <a:ext cx="90488" cy="88927"/>
            </a:xfrm>
            <a:prstGeom prst="ellipse">
              <a:avLst/>
            </a:prstGeom>
            <a:solidFill>
              <a:schemeClr val="accent6"/>
            </a:solidFill>
            <a:ln>
              <a:noFill/>
            </a:ln>
          </p:spPr>
          <p:txBody>
            <a:bodyPr/>
            <a:lstStyle/>
            <a:p>
              <a:endParaRPr lang="zh-CN" altLang="en-US">
                <a:solidFill>
                  <a:prstClr val="black"/>
                </a:solidFill>
              </a:endParaRPr>
            </a:p>
          </p:txBody>
        </p:sp>
        <p:sp>
          <p:nvSpPr>
            <p:cNvPr id="37" name="Oval 31"/>
            <p:cNvSpPr>
              <a:spLocks noChangeArrowheads="1"/>
            </p:cNvSpPr>
            <p:nvPr/>
          </p:nvSpPr>
          <p:spPr bwMode="auto">
            <a:xfrm>
              <a:off x="3976688" y="1572110"/>
              <a:ext cx="109538" cy="109572"/>
            </a:xfrm>
            <a:prstGeom prst="ellipse">
              <a:avLst/>
            </a:prstGeom>
            <a:solidFill>
              <a:schemeClr val="accent6"/>
            </a:solidFill>
            <a:ln>
              <a:noFill/>
            </a:ln>
          </p:spPr>
          <p:txBody>
            <a:bodyPr/>
            <a:lstStyle/>
            <a:p>
              <a:endParaRPr lang="zh-CN" altLang="en-US">
                <a:solidFill>
                  <a:prstClr val="black"/>
                </a:solidFill>
              </a:endParaRPr>
            </a:p>
          </p:txBody>
        </p:sp>
        <p:sp>
          <p:nvSpPr>
            <p:cNvPr id="38" name="Oval 32"/>
            <p:cNvSpPr>
              <a:spLocks noChangeArrowheads="1"/>
            </p:cNvSpPr>
            <p:nvPr/>
          </p:nvSpPr>
          <p:spPr bwMode="auto">
            <a:xfrm>
              <a:off x="3986214" y="2756751"/>
              <a:ext cx="79375" cy="79399"/>
            </a:xfrm>
            <a:prstGeom prst="ellipse">
              <a:avLst/>
            </a:prstGeom>
            <a:solidFill>
              <a:schemeClr val="accent6"/>
            </a:solidFill>
            <a:ln>
              <a:noFill/>
            </a:ln>
          </p:spPr>
          <p:txBody>
            <a:bodyPr/>
            <a:lstStyle/>
            <a:p>
              <a:endParaRPr lang="zh-CN" altLang="en-US">
                <a:solidFill>
                  <a:prstClr val="black"/>
                </a:solidFill>
              </a:endParaRPr>
            </a:p>
          </p:txBody>
        </p:sp>
        <p:sp>
          <p:nvSpPr>
            <p:cNvPr id="39" name="Freeform 42"/>
            <p:cNvSpPr>
              <a:spLocks noEditPoints="1"/>
            </p:cNvSpPr>
            <p:nvPr/>
          </p:nvSpPr>
          <p:spPr bwMode="auto">
            <a:xfrm>
              <a:off x="4013200" y="3545982"/>
              <a:ext cx="190500" cy="154036"/>
            </a:xfrm>
            <a:custGeom>
              <a:avLst/>
              <a:gdLst>
                <a:gd name="T0" fmla="*/ 105 w 122"/>
                <a:gd name="T1" fmla="*/ 37 h 99"/>
                <a:gd name="T2" fmla="*/ 97 w 122"/>
                <a:gd name="T3" fmla="*/ 37 h 99"/>
                <a:gd name="T4" fmla="*/ 29 w 122"/>
                <a:gd name="T5" fmla="*/ 15 h 99"/>
                <a:gd name="T6" fmla="*/ 14 w 122"/>
                <a:gd name="T7" fmla="*/ 15 h 99"/>
                <a:gd name="T8" fmla="*/ 28 w 122"/>
                <a:gd name="T9" fmla="*/ 17 h 99"/>
                <a:gd name="T10" fmla="*/ 8 w 122"/>
                <a:gd name="T11" fmla="*/ 17 h 99"/>
                <a:gd name="T12" fmla="*/ 8 w 122"/>
                <a:gd name="T13" fmla="*/ 12 h 99"/>
                <a:gd name="T14" fmla="*/ 11 w 122"/>
                <a:gd name="T15" fmla="*/ 9 h 99"/>
                <a:gd name="T16" fmla="*/ 33 w 122"/>
                <a:gd name="T17" fmla="*/ 3 h 99"/>
                <a:gd name="T18" fmla="*/ 38 w 122"/>
                <a:gd name="T19" fmla="*/ 0 h 99"/>
                <a:gd name="T20" fmla="*/ 88 w 122"/>
                <a:gd name="T21" fmla="*/ 4 h 99"/>
                <a:gd name="T22" fmla="*/ 117 w 122"/>
                <a:gd name="T23" fmla="*/ 17 h 99"/>
                <a:gd name="T24" fmla="*/ 122 w 122"/>
                <a:gd name="T25" fmla="*/ 22 h 99"/>
                <a:gd name="T26" fmla="*/ 117 w 122"/>
                <a:gd name="T27" fmla="*/ 99 h 99"/>
                <a:gd name="T28" fmla="*/ 4 w 122"/>
                <a:gd name="T29" fmla="*/ 99 h 99"/>
                <a:gd name="T30" fmla="*/ 0 w 122"/>
                <a:gd name="T31" fmla="*/ 94 h 99"/>
                <a:gd name="T32" fmla="*/ 4 w 122"/>
                <a:gd name="T33" fmla="*/ 17 h 99"/>
                <a:gd name="T34" fmla="*/ 8 w 122"/>
                <a:gd name="T35" fmla="*/ 17 h 99"/>
                <a:gd name="T36" fmla="*/ 61 w 122"/>
                <a:gd name="T37" fmla="*/ 36 h 99"/>
                <a:gd name="T38" fmla="*/ 77 w 122"/>
                <a:gd name="T39" fmla="*/ 52 h 99"/>
                <a:gd name="T40" fmla="*/ 45 w 122"/>
                <a:gd name="T41" fmla="*/ 52 h 99"/>
                <a:gd name="T42" fmla="*/ 68 w 122"/>
                <a:gd name="T43" fmla="*/ 45 h 99"/>
                <a:gd name="T44" fmla="*/ 61 w 122"/>
                <a:gd name="T45" fmla="*/ 42 h 99"/>
                <a:gd name="T46" fmla="*/ 61 w 122"/>
                <a:gd name="T47" fmla="*/ 62 h 99"/>
                <a:gd name="T48" fmla="*/ 68 w 122"/>
                <a:gd name="T49" fmla="*/ 45 h 99"/>
                <a:gd name="T50" fmla="*/ 32 w 122"/>
                <a:gd name="T51" fmla="*/ 27 h 99"/>
                <a:gd name="T52" fmla="*/ 9 w 122"/>
                <a:gd name="T53" fmla="*/ 27 h 99"/>
                <a:gd name="T54" fmla="*/ 113 w 122"/>
                <a:gd name="T55" fmla="*/ 90 h 99"/>
                <a:gd name="T56" fmla="*/ 90 w 122"/>
                <a:gd name="T57" fmla="*/ 27 h 99"/>
                <a:gd name="T58" fmla="*/ 86 w 122"/>
                <a:gd name="T59" fmla="*/ 24 h 99"/>
                <a:gd name="T60" fmla="*/ 41 w 122"/>
                <a:gd name="T61" fmla="*/ 10 h 99"/>
                <a:gd name="T62" fmla="*/ 32 w 122"/>
                <a:gd name="T63" fmla="*/ 27 h 99"/>
                <a:gd name="T64" fmla="*/ 61 w 122"/>
                <a:gd name="T65" fmla="*/ 19 h 99"/>
                <a:gd name="T66" fmla="*/ 61 w 122"/>
                <a:gd name="T67" fmla="*/ 84 h 99"/>
                <a:gd name="T68" fmla="*/ 61 w 122"/>
                <a:gd name="T69" fmla="*/ 19 h 99"/>
                <a:gd name="T70" fmla="*/ 61 w 122"/>
                <a:gd name="T71" fmla="*/ 29 h 99"/>
                <a:gd name="T72" fmla="*/ 61 w 122"/>
                <a:gd name="T73" fmla="*/ 75 h 99"/>
                <a:gd name="T74" fmla="*/ 61 w 122"/>
                <a:gd name="T75"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99">
                  <a:moveTo>
                    <a:pt x="101" y="33"/>
                  </a:moveTo>
                  <a:cubicBezTo>
                    <a:pt x="103" y="33"/>
                    <a:pt x="105" y="35"/>
                    <a:pt x="105" y="37"/>
                  </a:cubicBezTo>
                  <a:cubicBezTo>
                    <a:pt x="105" y="40"/>
                    <a:pt x="103" y="42"/>
                    <a:pt x="101" y="42"/>
                  </a:cubicBezTo>
                  <a:cubicBezTo>
                    <a:pt x="99" y="42"/>
                    <a:pt x="97" y="40"/>
                    <a:pt x="97" y="37"/>
                  </a:cubicBezTo>
                  <a:cubicBezTo>
                    <a:pt x="97" y="35"/>
                    <a:pt x="99" y="33"/>
                    <a:pt x="101" y="33"/>
                  </a:cubicBezTo>
                  <a:close/>
                  <a:moveTo>
                    <a:pt x="29" y="15"/>
                  </a:moveTo>
                  <a:cubicBezTo>
                    <a:pt x="29" y="15"/>
                    <a:pt x="29" y="15"/>
                    <a:pt x="29" y="15"/>
                  </a:cubicBezTo>
                  <a:cubicBezTo>
                    <a:pt x="14" y="15"/>
                    <a:pt x="14" y="15"/>
                    <a:pt x="14" y="15"/>
                  </a:cubicBezTo>
                  <a:cubicBezTo>
                    <a:pt x="14" y="17"/>
                    <a:pt x="14" y="17"/>
                    <a:pt x="14" y="17"/>
                  </a:cubicBezTo>
                  <a:cubicBezTo>
                    <a:pt x="28" y="17"/>
                    <a:pt x="28" y="17"/>
                    <a:pt x="28" y="17"/>
                  </a:cubicBezTo>
                  <a:cubicBezTo>
                    <a:pt x="29" y="15"/>
                    <a:pt x="29" y="15"/>
                    <a:pt x="29" y="15"/>
                  </a:cubicBezTo>
                  <a:close/>
                  <a:moveTo>
                    <a:pt x="8" y="17"/>
                  </a:moveTo>
                  <a:cubicBezTo>
                    <a:pt x="8" y="17"/>
                    <a:pt x="8" y="17"/>
                    <a:pt x="8" y="17"/>
                  </a:cubicBezTo>
                  <a:cubicBezTo>
                    <a:pt x="8" y="12"/>
                    <a:pt x="8" y="12"/>
                    <a:pt x="8" y="12"/>
                  </a:cubicBezTo>
                  <a:cubicBezTo>
                    <a:pt x="8" y="12"/>
                    <a:pt x="8" y="12"/>
                    <a:pt x="8" y="12"/>
                  </a:cubicBezTo>
                  <a:cubicBezTo>
                    <a:pt x="8" y="11"/>
                    <a:pt x="9" y="9"/>
                    <a:pt x="11" y="9"/>
                  </a:cubicBezTo>
                  <a:cubicBezTo>
                    <a:pt x="31" y="9"/>
                    <a:pt x="31" y="9"/>
                    <a:pt x="31" y="9"/>
                  </a:cubicBezTo>
                  <a:cubicBezTo>
                    <a:pt x="33" y="3"/>
                    <a:pt x="33" y="3"/>
                    <a:pt x="33" y="3"/>
                  </a:cubicBezTo>
                  <a:cubicBezTo>
                    <a:pt x="34" y="1"/>
                    <a:pt x="36" y="0"/>
                    <a:pt x="38" y="0"/>
                  </a:cubicBezTo>
                  <a:cubicBezTo>
                    <a:pt x="38" y="0"/>
                    <a:pt x="38" y="0"/>
                    <a:pt x="38" y="0"/>
                  </a:cubicBezTo>
                  <a:cubicBezTo>
                    <a:pt x="84" y="0"/>
                    <a:pt x="84" y="0"/>
                    <a:pt x="84" y="0"/>
                  </a:cubicBezTo>
                  <a:cubicBezTo>
                    <a:pt x="86" y="0"/>
                    <a:pt x="88" y="2"/>
                    <a:pt x="88" y="4"/>
                  </a:cubicBezTo>
                  <a:cubicBezTo>
                    <a:pt x="93" y="17"/>
                    <a:pt x="93" y="17"/>
                    <a:pt x="93" y="17"/>
                  </a:cubicBezTo>
                  <a:cubicBezTo>
                    <a:pt x="117" y="17"/>
                    <a:pt x="117" y="17"/>
                    <a:pt x="117" y="17"/>
                  </a:cubicBezTo>
                  <a:cubicBezTo>
                    <a:pt x="120" y="17"/>
                    <a:pt x="122" y="19"/>
                    <a:pt x="122" y="22"/>
                  </a:cubicBezTo>
                  <a:cubicBezTo>
                    <a:pt x="122" y="22"/>
                    <a:pt x="122" y="22"/>
                    <a:pt x="122" y="22"/>
                  </a:cubicBezTo>
                  <a:cubicBezTo>
                    <a:pt x="122" y="94"/>
                    <a:pt x="122" y="94"/>
                    <a:pt x="122" y="94"/>
                  </a:cubicBezTo>
                  <a:cubicBezTo>
                    <a:pt x="122" y="97"/>
                    <a:pt x="120" y="99"/>
                    <a:pt x="117" y="99"/>
                  </a:cubicBezTo>
                  <a:cubicBezTo>
                    <a:pt x="117" y="99"/>
                    <a:pt x="117" y="99"/>
                    <a:pt x="117" y="99"/>
                  </a:cubicBezTo>
                  <a:cubicBezTo>
                    <a:pt x="4" y="99"/>
                    <a:pt x="4" y="99"/>
                    <a:pt x="4" y="99"/>
                  </a:cubicBezTo>
                  <a:cubicBezTo>
                    <a:pt x="2" y="99"/>
                    <a:pt x="0" y="97"/>
                    <a:pt x="0" y="94"/>
                  </a:cubicBezTo>
                  <a:cubicBezTo>
                    <a:pt x="0" y="94"/>
                    <a:pt x="0" y="94"/>
                    <a:pt x="0" y="94"/>
                  </a:cubicBezTo>
                  <a:cubicBezTo>
                    <a:pt x="0" y="22"/>
                    <a:pt x="0" y="22"/>
                    <a:pt x="0" y="22"/>
                  </a:cubicBezTo>
                  <a:cubicBezTo>
                    <a:pt x="0" y="19"/>
                    <a:pt x="2" y="17"/>
                    <a:pt x="4" y="17"/>
                  </a:cubicBezTo>
                  <a:cubicBezTo>
                    <a:pt x="5" y="17"/>
                    <a:pt x="5" y="17"/>
                    <a:pt x="5" y="17"/>
                  </a:cubicBezTo>
                  <a:cubicBezTo>
                    <a:pt x="8" y="17"/>
                    <a:pt x="8" y="17"/>
                    <a:pt x="8" y="17"/>
                  </a:cubicBezTo>
                  <a:close/>
                  <a:moveTo>
                    <a:pt x="61" y="36"/>
                  </a:moveTo>
                  <a:cubicBezTo>
                    <a:pt x="61" y="36"/>
                    <a:pt x="61" y="36"/>
                    <a:pt x="61" y="36"/>
                  </a:cubicBezTo>
                  <a:cubicBezTo>
                    <a:pt x="65" y="36"/>
                    <a:pt x="69" y="38"/>
                    <a:pt x="72" y="41"/>
                  </a:cubicBezTo>
                  <a:cubicBezTo>
                    <a:pt x="75" y="44"/>
                    <a:pt x="77" y="48"/>
                    <a:pt x="77" y="52"/>
                  </a:cubicBezTo>
                  <a:cubicBezTo>
                    <a:pt x="77" y="60"/>
                    <a:pt x="70" y="68"/>
                    <a:pt x="61" y="68"/>
                  </a:cubicBezTo>
                  <a:cubicBezTo>
                    <a:pt x="52" y="68"/>
                    <a:pt x="45" y="61"/>
                    <a:pt x="45" y="52"/>
                  </a:cubicBezTo>
                  <a:cubicBezTo>
                    <a:pt x="45" y="43"/>
                    <a:pt x="52" y="36"/>
                    <a:pt x="61" y="36"/>
                  </a:cubicBezTo>
                  <a:close/>
                  <a:moveTo>
                    <a:pt x="68" y="45"/>
                  </a:moveTo>
                  <a:cubicBezTo>
                    <a:pt x="68" y="45"/>
                    <a:pt x="68" y="45"/>
                    <a:pt x="68" y="45"/>
                  </a:cubicBezTo>
                  <a:cubicBezTo>
                    <a:pt x="66" y="43"/>
                    <a:pt x="64" y="42"/>
                    <a:pt x="61" y="42"/>
                  </a:cubicBezTo>
                  <a:cubicBezTo>
                    <a:pt x="55" y="42"/>
                    <a:pt x="51" y="46"/>
                    <a:pt x="51" y="52"/>
                  </a:cubicBezTo>
                  <a:cubicBezTo>
                    <a:pt x="51" y="57"/>
                    <a:pt x="55" y="62"/>
                    <a:pt x="61" y="62"/>
                  </a:cubicBezTo>
                  <a:cubicBezTo>
                    <a:pt x="66" y="62"/>
                    <a:pt x="71" y="57"/>
                    <a:pt x="71" y="52"/>
                  </a:cubicBezTo>
                  <a:cubicBezTo>
                    <a:pt x="71" y="49"/>
                    <a:pt x="70" y="46"/>
                    <a:pt x="68" y="45"/>
                  </a:cubicBezTo>
                  <a:cubicBezTo>
                    <a:pt x="68" y="45"/>
                    <a:pt x="68" y="45"/>
                    <a:pt x="68" y="45"/>
                  </a:cubicBezTo>
                  <a:close/>
                  <a:moveTo>
                    <a:pt x="32" y="27"/>
                  </a:moveTo>
                  <a:cubicBezTo>
                    <a:pt x="32" y="27"/>
                    <a:pt x="32" y="27"/>
                    <a:pt x="32" y="27"/>
                  </a:cubicBezTo>
                  <a:cubicBezTo>
                    <a:pt x="9" y="27"/>
                    <a:pt x="9" y="27"/>
                    <a:pt x="9" y="27"/>
                  </a:cubicBezTo>
                  <a:cubicBezTo>
                    <a:pt x="9" y="90"/>
                    <a:pt x="9" y="90"/>
                    <a:pt x="9" y="90"/>
                  </a:cubicBezTo>
                  <a:cubicBezTo>
                    <a:pt x="113" y="90"/>
                    <a:pt x="113" y="90"/>
                    <a:pt x="113" y="90"/>
                  </a:cubicBezTo>
                  <a:cubicBezTo>
                    <a:pt x="113" y="27"/>
                    <a:pt x="113" y="27"/>
                    <a:pt x="113" y="27"/>
                  </a:cubicBezTo>
                  <a:cubicBezTo>
                    <a:pt x="90" y="27"/>
                    <a:pt x="90" y="27"/>
                    <a:pt x="90" y="27"/>
                  </a:cubicBezTo>
                  <a:cubicBezTo>
                    <a:pt x="90" y="27"/>
                    <a:pt x="90" y="27"/>
                    <a:pt x="90" y="27"/>
                  </a:cubicBezTo>
                  <a:cubicBezTo>
                    <a:pt x="88" y="27"/>
                    <a:pt x="86" y="26"/>
                    <a:pt x="86" y="24"/>
                  </a:cubicBezTo>
                  <a:cubicBezTo>
                    <a:pt x="81" y="10"/>
                    <a:pt x="81" y="10"/>
                    <a:pt x="81" y="10"/>
                  </a:cubicBezTo>
                  <a:cubicBezTo>
                    <a:pt x="41" y="10"/>
                    <a:pt x="41" y="10"/>
                    <a:pt x="41" y="10"/>
                  </a:cubicBezTo>
                  <a:cubicBezTo>
                    <a:pt x="36" y="23"/>
                    <a:pt x="36" y="23"/>
                    <a:pt x="36" y="23"/>
                  </a:cubicBezTo>
                  <a:cubicBezTo>
                    <a:pt x="36" y="25"/>
                    <a:pt x="34" y="27"/>
                    <a:pt x="32" y="27"/>
                  </a:cubicBezTo>
                  <a:close/>
                  <a:moveTo>
                    <a:pt x="61" y="19"/>
                  </a:moveTo>
                  <a:cubicBezTo>
                    <a:pt x="61" y="19"/>
                    <a:pt x="61" y="19"/>
                    <a:pt x="61" y="19"/>
                  </a:cubicBezTo>
                  <a:cubicBezTo>
                    <a:pt x="79" y="19"/>
                    <a:pt x="93" y="34"/>
                    <a:pt x="93" y="52"/>
                  </a:cubicBezTo>
                  <a:cubicBezTo>
                    <a:pt x="93" y="70"/>
                    <a:pt x="79" y="84"/>
                    <a:pt x="61" y="84"/>
                  </a:cubicBezTo>
                  <a:cubicBezTo>
                    <a:pt x="43" y="84"/>
                    <a:pt x="28" y="70"/>
                    <a:pt x="28" y="52"/>
                  </a:cubicBezTo>
                  <a:cubicBezTo>
                    <a:pt x="28" y="34"/>
                    <a:pt x="43" y="19"/>
                    <a:pt x="61" y="19"/>
                  </a:cubicBezTo>
                  <a:close/>
                  <a:moveTo>
                    <a:pt x="61" y="29"/>
                  </a:moveTo>
                  <a:cubicBezTo>
                    <a:pt x="61" y="29"/>
                    <a:pt x="61" y="29"/>
                    <a:pt x="61" y="29"/>
                  </a:cubicBezTo>
                  <a:cubicBezTo>
                    <a:pt x="48" y="29"/>
                    <a:pt x="38" y="39"/>
                    <a:pt x="38" y="52"/>
                  </a:cubicBezTo>
                  <a:cubicBezTo>
                    <a:pt x="38" y="65"/>
                    <a:pt x="48" y="75"/>
                    <a:pt x="61" y="75"/>
                  </a:cubicBezTo>
                  <a:cubicBezTo>
                    <a:pt x="73" y="75"/>
                    <a:pt x="84" y="64"/>
                    <a:pt x="84" y="52"/>
                  </a:cubicBezTo>
                  <a:cubicBezTo>
                    <a:pt x="84" y="39"/>
                    <a:pt x="74" y="29"/>
                    <a:pt x="6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40" name="Freeform 43"/>
            <p:cNvSpPr>
              <a:spLocks noEditPoints="1"/>
            </p:cNvSpPr>
            <p:nvPr/>
          </p:nvSpPr>
          <p:spPr bwMode="auto">
            <a:xfrm>
              <a:off x="4008439" y="3155337"/>
              <a:ext cx="200025" cy="161975"/>
            </a:xfrm>
            <a:custGeom>
              <a:avLst/>
              <a:gdLst>
                <a:gd name="T0" fmla="*/ 89 w 128"/>
                <a:gd name="T1" fmla="*/ 31 h 104"/>
                <a:gd name="T2" fmla="*/ 9 w 128"/>
                <a:gd name="T3" fmla="*/ 81 h 104"/>
                <a:gd name="T4" fmla="*/ 98 w 128"/>
                <a:gd name="T5" fmla="*/ 64 h 104"/>
                <a:gd name="T6" fmla="*/ 98 w 128"/>
                <a:gd name="T7" fmla="*/ 64 h 104"/>
                <a:gd name="T8" fmla="*/ 93 w 128"/>
                <a:gd name="T9" fmla="*/ 91 h 104"/>
                <a:gd name="T10" fmla="*/ 81 w 128"/>
                <a:gd name="T11" fmla="*/ 91 h 104"/>
                <a:gd name="T12" fmla="*/ 119 w 128"/>
                <a:gd name="T13" fmla="*/ 95 h 104"/>
                <a:gd name="T14" fmla="*/ 81 w 128"/>
                <a:gd name="T15" fmla="*/ 9 h 104"/>
                <a:gd name="T16" fmla="*/ 93 w 128"/>
                <a:gd name="T17" fmla="*/ 22 h 104"/>
                <a:gd name="T18" fmla="*/ 98 w 128"/>
                <a:gd name="T19" fmla="*/ 26 h 104"/>
                <a:gd name="T20" fmla="*/ 98 w 128"/>
                <a:gd name="T21" fmla="*/ 28 h 104"/>
                <a:gd name="T22" fmla="*/ 116 w 128"/>
                <a:gd name="T23" fmla="*/ 31 h 104"/>
                <a:gd name="T24" fmla="*/ 98 w 128"/>
                <a:gd name="T25" fmla="*/ 33 h 104"/>
                <a:gd name="T26" fmla="*/ 98 w 128"/>
                <a:gd name="T27" fmla="*/ 43 h 104"/>
                <a:gd name="T28" fmla="*/ 113 w 128"/>
                <a:gd name="T29" fmla="*/ 43 h 104"/>
                <a:gd name="T30" fmla="*/ 113 w 128"/>
                <a:gd name="T31" fmla="*/ 49 h 104"/>
                <a:gd name="T32" fmla="*/ 98 w 128"/>
                <a:gd name="T33" fmla="*/ 49 h 104"/>
                <a:gd name="T34" fmla="*/ 98 w 128"/>
                <a:gd name="T35" fmla="*/ 58 h 104"/>
                <a:gd name="T36" fmla="*/ 116 w 128"/>
                <a:gd name="T37" fmla="*/ 61 h 104"/>
                <a:gd name="T38" fmla="*/ 98 w 128"/>
                <a:gd name="T39" fmla="*/ 64 h 104"/>
                <a:gd name="T40" fmla="*/ 33 w 128"/>
                <a:gd name="T41" fmla="*/ 104 h 104"/>
                <a:gd name="T42" fmla="*/ 33 w 128"/>
                <a:gd name="T43" fmla="*/ 98 h 104"/>
                <a:gd name="T44" fmla="*/ 44 w 128"/>
                <a:gd name="T45" fmla="*/ 91 h 104"/>
                <a:gd name="T46" fmla="*/ 0 w 128"/>
                <a:gd name="T47" fmla="*/ 86 h 104"/>
                <a:gd name="T48" fmla="*/ 0 w 128"/>
                <a:gd name="T49" fmla="*/ 26 h 104"/>
                <a:gd name="T50" fmla="*/ 4 w 128"/>
                <a:gd name="T51" fmla="*/ 22 h 104"/>
                <a:gd name="T52" fmla="*/ 71 w 128"/>
                <a:gd name="T53" fmla="*/ 4 h 104"/>
                <a:gd name="T54" fmla="*/ 76 w 128"/>
                <a:gd name="T55" fmla="*/ 0 h 104"/>
                <a:gd name="T56" fmla="*/ 128 w 128"/>
                <a:gd name="T57" fmla="*/ 4 h 104"/>
                <a:gd name="T58" fmla="*/ 128 w 128"/>
                <a:gd name="T59" fmla="*/ 99 h 104"/>
                <a:gd name="T60" fmla="*/ 123 w 128"/>
                <a:gd name="T61" fmla="*/ 104 h 104"/>
                <a:gd name="T62" fmla="*/ 71 w 128"/>
                <a:gd name="T63" fmla="*/ 99 h 104"/>
                <a:gd name="T64" fmla="*/ 71 w 128"/>
                <a:gd name="T65" fmla="*/ 91 h 104"/>
                <a:gd name="T66" fmla="*/ 54 w 128"/>
                <a:gd name="T67" fmla="*/ 98 h 104"/>
                <a:gd name="T68" fmla="*/ 67 w 128"/>
                <a:gd name="T69" fmla="*/ 101 h 104"/>
                <a:gd name="T70" fmla="*/ 33 w 128"/>
                <a:gd name="T7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4">
                  <a:moveTo>
                    <a:pt x="89" y="81"/>
                  </a:moveTo>
                  <a:cubicBezTo>
                    <a:pt x="89" y="31"/>
                    <a:pt x="89" y="31"/>
                    <a:pt x="89" y="31"/>
                  </a:cubicBezTo>
                  <a:cubicBezTo>
                    <a:pt x="9" y="31"/>
                    <a:pt x="9" y="31"/>
                    <a:pt x="9" y="31"/>
                  </a:cubicBezTo>
                  <a:cubicBezTo>
                    <a:pt x="9" y="81"/>
                    <a:pt x="9" y="81"/>
                    <a:pt x="9" y="81"/>
                  </a:cubicBezTo>
                  <a:cubicBezTo>
                    <a:pt x="36" y="81"/>
                    <a:pt x="62" y="81"/>
                    <a:pt x="89" y="81"/>
                  </a:cubicBezTo>
                  <a:close/>
                  <a:moveTo>
                    <a:pt x="98" y="64"/>
                  </a:moveTo>
                  <a:cubicBezTo>
                    <a:pt x="98" y="64"/>
                    <a:pt x="98" y="64"/>
                    <a:pt x="98" y="64"/>
                  </a:cubicBezTo>
                  <a:cubicBezTo>
                    <a:pt x="98" y="64"/>
                    <a:pt x="98" y="64"/>
                    <a:pt x="98" y="64"/>
                  </a:cubicBezTo>
                  <a:cubicBezTo>
                    <a:pt x="98" y="86"/>
                    <a:pt x="98" y="86"/>
                    <a:pt x="98" y="86"/>
                  </a:cubicBezTo>
                  <a:cubicBezTo>
                    <a:pt x="98" y="89"/>
                    <a:pt x="96" y="91"/>
                    <a:pt x="93" y="91"/>
                  </a:cubicBezTo>
                  <a:cubicBezTo>
                    <a:pt x="93" y="91"/>
                    <a:pt x="93" y="91"/>
                    <a:pt x="93" y="91"/>
                  </a:cubicBezTo>
                  <a:cubicBezTo>
                    <a:pt x="81" y="91"/>
                    <a:pt x="81" y="91"/>
                    <a:pt x="81" y="91"/>
                  </a:cubicBezTo>
                  <a:cubicBezTo>
                    <a:pt x="81" y="95"/>
                    <a:pt x="81" y="95"/>
                    <a:pt x="81" y="95"/>
                  </a:cubicBezTo>
                  <a:cubicBezTo>
                    <a:pt x="119" y="95"/>
                    <a:pt x="119" y="95"/>
                    <a:pt x="119" y="95"/>
                  </a:cubicBezTo>
                  <a:cubicBezTo>
                    <a:pt x="119" y="9"/>
                    <a:pt x="119" y="9"/>
                    <a:pt x="119" y="9"/>
                  </a:cubicBezTo>
                  <a:cubicBezTo>
                    <a:pt x="81" y="9"/>
                    <a:pt x="81" y="9"/>
                    <a:pt x="81" y="9"/>
                  </a:cubicBezTo>
                  <a:cubicBezTo>
                    <a:pt x="81" y="22"/>
                    <a:pt x="81" y="22"/>
                    <a:pt x="81" y="22"/>
                  </a:cubicBezTo>
                  <a:cubicBezTo>
                    <a:pt x="93" y="22"/>
                    <a:pt x="93" y="22"/>
                    <a:pt x="93" y="22"/>
                  </a:cubicBezTo>
                  <a:cubicBezTo>
                    <a:pt x="96" y="22"/>
                    <a:pt x="98" y="24"/>
                    <a:pt x="98" y="26"/>
                  </a:cubicBezTo>
                  <a:cubicBezTo>
                    <a:pt x="98" y="26"/>
                    <a:pt x="98" y="26"/>
                    <a:pt x="98" y="26"/>
                  </a:cubicBezTo>
                  <a:cubicBezTo>
                    <a:pt x="98" y="28"/>
                    <a:pt x="98" y="28"/>
                    <a:pt x="98" y="28"/>
                  </a:cubicBezTo>
                  <a:cubicBezTo>
                    <a:pt x="98" y="28"/>
                    <a:pt x="98" y="28"/>
                    <a:pt x="98" y="28"/>
                  </a:cubicBezTo>
                  <a:cubicBezTo>
                    <a:pt x="113" y="28"/>
                    <a:pt x="113" y="28"/>
                    <a:pt x="113" y="28"/>
                  </a:cubicBezTo>
                  <a:cubicBezTo>
                    <a:pt x="114" y="28"/>
                    <a:pt x="116" y="29"/>
                    <a:pt x="116" y="31"/>
                  </a:cubicBezTo>
                  <a:cubicBezTo>
                    <a:pt x="116" y="32"/>
                    <a:pt x="114" y="33"/>
                    <a:pt x="113" y="33"/>
                  </a:cubicBezTo>
                  <a:cubicBezTo>
                    <a:pt x="98" y="33"/>
                    <a:pt x="98" y="33"/>
                    <a:pt x="98" y="33"/>
                  </a:cubicBezTo>
                  <a:cubicBezTo>
                    <a:pt x="98" y="33"/>
                    <a:pt x="98" y="33"/>
                    <a:pt x="98" y="33"/>
                  </a:cubicBezTo>
                  <a:cubicBezTo>
                    <a:pt x="98" y="43"/>
                    <a:pt x="98" y="43"/>
                    <a:pt x="98" y="43"/>
                  </a:cubicBezTo>
                  <a:cubicBezTo>
                    <a:pt x="98" y="43"/>
                    <a:pt x="98" y="43"/>
                    <a:pt x="98" y="43"/>
                  </a:cubicBezTo>
                  <a:cubicBezTo>
                    <a:pt x="113" y="43"/>
                    <a:pt x="113" y="43"/>
                    <a:pt x="113" y="43"/>
                  </a:cubicBezTo>
                  <a:cubicBezTo>
                    <a:pt x="114" y="43"/>
                    <a:pt x="116" y="44"/>
                    <a:pt x="116" y="46"/>
                  </a:cubicBezTo>
                  <a:cubicBezTo>
                    <a:pt x="116" y="47"/>
                    <a:pt x="114" y="49"/>
                    <a:pt x="113" y="49"/>
                  </a:cubicBezTo>
                  <a:cubicBezTo>
                    <a:pt x="98" y="49"/>
                    <a:pt x="98" y="49"/>
                    <a:pt x="98" y="49"/>
                  </a:cubicBezTo>
                  <a:cubicBezTo>
                    <a:pt x="98" y="49"/>
                    <a:pt x="98" y="49"/>
                    <a:pt x="98" y="49"/>
                  </a:cubicBezTo>
                  <a:cubicBezTo>
                    <a:pt x="98" y="58"/>
                    <a:pt x="98" y="58"/>
                    <a:pt x="98" y="58"/>
                  </a:cubicBezTo>
                  <a:cubicBezTo>
                    <a:pt x="98" y="58"/>
                    <a:pt x="98" y="58"/>
                    <a:pt x="98" y="58"/>
                  </a:cubicBezTo>
                  <a:cubicBezTo>
                    <a:pt x="113" y="58"/>
                    <a:pt x="113" y="58"/>
                    <a:pt x="113" y="58"/>
                  </a:cubicBezTo>
                  <a:cubicBezTo>
                    <a:pt x="114" y="58"/>
                    <a:pt x="116" y="59"/>
                    <a:pt x="116" y="61"/>
                  </a:cubicBezTo>
                  <a:cubicBezTo>
                    <a:pt x="116" y="62"/>
                    <a:pt x="114" y="64"/>
                    <a:pt x="113" y="64"/>
                  </a:cubicBezTo>
                  <a:cubicBezTo>
                    <a:pt x="98" y="64"/>
                    <a:pt x="98" y="64"/>
                    <a:pt x="98" y="64"/>
                  </a:cubicBezTo>
                  <a:close/>
                  <a:moveTo>
                    <a:pt x="33" y="104"/>
                  </a:moveTo>
                  <a:cubicBezTo>
                    <a:pt x="33" y="104"/>
                    <a:pt x="33" y="104"/>
                    <a:pt x="33" y="104"/>
                  </a:cubicBezTo>
                  <a:cubicBezTo>
                    <a:pt x="32" y="104"/>
                    <a:pt x="31" y="103"/>
                    <a:pt x="31" y="101"/>
                  </a:cubicBezTo>
                  <a:cubicBezTo>
                    <a:pt x="31" y="100"/>
                    <a:pt x="32" y="98"/>
                    <a:pt x="33" y="98"/>
                  </a:cubicBezTo>
                  <a:cubicBezTo>
                    <a:pt x="44" y="98"/>
                    <a:pt x="44" y="98"/>
                    <a:pt x="44" y="98"/>
                  </a:cubicBezTo>
                  <a:cubicBezTo>
                    <a:pt x="44" y="91"/>
                    <a:pt x="44" y="91"/>
                    <a:pt x="44" y="91"/>
                  </a:cubicBezTo>
                  <a:cubicBezTo>
                    <a:pt x="4" y="91"/>
                    <a:pt x="4" y="91"/>
                    <a:pt x="4" y="91"/>
                  </a:cubicBezTo>
                  <a:cubicBezTo>
                    <a:pt x="2" y="91"/>
                    <a:pt x="0" y="89"/>
                    <a:pt x="0" y="86"/>
                  </a:cubicBezTo>
                  <a:cubicBezTo>
                    <a:pt x="0" y="86"/>
                    <a:pt x="0" y="86"/>
                    <a:pt x="0" y="86"/>
                  </a:cubicBezTo>
                  <a:cubicBezTo>
                    <a:pt x="0" y="26"/>
                    <a:pt x="0" y="26"/>
                    <a:pt x="0" y="26"/>
                  </a:cubicBezTo>
                  <a:cubicBezTo>
                    <a:pt x="0" y="24"/>
                    <a:pt x="2" y="22"/>
                    <a:pt x="4" y="22"/>
                  </a:cubicBezTo>
                  <a:cubicBezTo>
                    <a:pt x="4" y="22"/>
                    <a:pt x="4" y="22"/>
                    <a:pt x="4" y="22"/>
                  </a:cubicBezTo>
                  <a:cubicBezTo>
                    <a:pt x="71" y="22"/>
                    <a:pt x="71" y="22"/>
                    <a:pt x="71" y="22"/>
                  </a:cubicBezTo>
                  <a:cubicBezTo>
                    <a:pt x="71" y="4"/>
                    <a:pt x="71" y="4"/>
                    <a:pt x="71" y="4"/>
                  </a:cubicBezTo>
                  <a:cubicBezTo>
                    <a:pt x="71" y="2"/>
                    <a:pt x="73" y="0"/>
                    <a:pt x="76" y="0"/>
                  </a:cubicBezTo>
                  <a:cubicBezTo>
                    <a:pt x="76" y="0"/>
                    <a:pt x="76" y="0"/>
                    <a:pt x="76" y="0"/>
                  </a:cubicBezTo>
                  <a:cubicBezTo>
                    <a:pt x="123" y="0"/>
                    <a:pt x="123" y="0"/>
                    <a:pt x="123" y="0"/>
                  </a:cubicBezTo>
                  <a:cubicBezTo>
                    <a:pt x="126" y="0"/>
                    <a:pt x="128" y="2"/>
                    <a:pt x="128" y="4"/>
                  </a:cubicBezTo>
                  <a:cubicBezTo>
                    <a:pt x="128" y="5"/>
                    <a:pt x="128" y="5"/>
                    <a:pt x="128" y="5"/>
                  </a:cubicBezTo>
                  <a:cubicBezTo>
                    <a:pt x="128" y="99"/>
                    <a:pt x="128" y="99"/>
                    <a:pt x="128" y="99"/>
                  </a:cubicBezTo>
                  <a:cubicBezTo>
                    <a:pt x="128" y="102"/>
                    <a:pt x="126" y="104"/>
                    <a:pt x="123" y="104"/>
                  </a:cubicBezTo>
                  <a:cubicBezTo>
                    <a:pt x="123" y="104"/>
                    <a:pt x="123" y="104"/>
                    <a:pt x="123" y="104"/>
                  </a:cubicBezTo>
                  <a:cubicBezTo>
                    <a:pt x="76" y="104"/>
                    <a:pt x="76" y="104"/>
                    <a:pt x="76" y="104"/>
                  </a:cubicBezTo>
                  <a:cubicBezTo>
                    <a:pt x="73" y="104"/>
                    <a:pt x="71" y="102"/>
                    <a:pt x="71" y="99"/>
                  </a:cubicBezTo>
                  <a:cubicBezTo>
                    <a:pt x="71" y="99"/>
                    <a:pt x="71" y="99"/>
                    <a:pt x="71" y="99"/>
                  </a:cubicBezTo>
                  <a:cubicBezTo>
                    <a:pt x="71" y="91"/>
                    <a:pt x="71" y="91"/>
                    <a:pt x="71" y="91"/>
                  </a:cubicBezTo>
                  <a:cubicBezTo>
                    <a:pt x="54" y="91"/>
                    <a:pt x="54" y="91"/>
                    <a:pt x="54" y="91"/>
                  </a:cubicBezTo>
                  <a:cubicBezTo>
                    <a:pt x="54" y="98"/>
                    <a:pt x="54" y="98"/>
                    <a:pt x="54" y="98"/>
                  </a:cubicBezTo>
                  <a:cubicBezTo>
                    <a:pt x="64" y="98"/>
                    <a:pt x="64" y="98"/>
                    <a:pt x="64" y="98"/>
                  </a:cubicBezTo>
                  <a:cubicBezTo>
                    <a:pt x="66" y="98"/>
                    <a:pt x="67" y="100"/>
                    <a:pt x="67" y="101"/>
                  </a:cubicBezTo>
                  <a:cubicBezTo>
                    <a:pt x="67" y="103"/>
                    <a:pt x="66" y="104"/>
                    <a:pt x="64" y="104"/>
                  </a:cubicBezTo>
                  <a:cubicBezTo>
                    <a:pt x="54" y="104"/>
                    <a:pt x="44" y="104"/>
                    <a:pt x="33"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41" name="Freeform 44"/>
            <p:cNvSpPr>
              <a:spLocks noEditPoints="1"/>
            </p:cNvSpPr>
            <p:nvPr/>
          </p:nvSpPr>
          <p:spPr bwMode="auto">
            <a:xfrm>
              <a:off x="4022726" y="3892164"/>
              <a:ext cx="161925" cy="196911"/>
            </a:xfrm>
            <a:custGeom>
              <a:avLst/>
              <a:gdLst>
                <a:gd name="T0" fmla="*/ 93 w 104"/>
                <a:gd name="T1" fmla="*/ 90 h 126"/>
                <a:gd name="T2" fmla="*/ 95 w 104"/>
                <a:gd name="T3" fmla="*/ 56 h 126"/>
                <a:gd name="T4" fmla="*/ 89 w 104"/>
                <a:gd name="T5" fmla="*/ 55 h 126"/>
                <a:gd name="T6" fmla="*/ 89 w 104"/>
                <a:gd name="T7" fmla="*/ 55 h 126"/>
                <a:gd name="T8" fmla="*/ 84 w 104"/>
                <a:gd name="T9" fmla="*/ 53 h 126"/>
                <a:gd name="T10" fmla="*/ 82 w 104"/>
                <a:gd name="T11" fmla="*/ 50 h 126"/>
                <a:gd name="T12" fmla="*/ 78 w 104"/>
                <a:gd name="T13" fmla="*/ 49 h 126"/>
                <a:gd name="T14" fmla="*/ 76 w 104"/>
                <a:gd name="T15" fmla="*/ 50 h 126"/>
                <a:gd name="T16" fmla="*/ 72 w 104"/>
                <a:gd name="T17" fmla="*/ 50 h 126"/>
                <a:gd name="T18" fmla="*/ 69 w 104"/>
                <a:gd name="T19" fmla="*/ 49 h 126"/>
                <a:gd name="T20" fmla="*/ 68 w 104"/>
                <a:gd name="T21" fmla="*/ 47 h 126"/>
                <a:gd name="T22" fmla="*/ 62 w 104"/>
                <a:gd name="T23" fmla="*/ 47 h 126"/>
                <a:gd name="T24" fmla="*/ 52 w 104"/>
                <a:gd name="T25" fmla="*/ 16 h 126"/>
                <a:gd name="T26" fmla="*/ 47 w 104"/>
                <a:gd name="T27" fmla="*/ 67 h 126"/>
                <a:gd name="T28" fmla="*/ 46 w 104"/>
                <a:gd name="T29" fmla="*/ 71 h 126"/>
                <a:gd name="T30" fmla="*/ 43 w 104"/>
                <a:gd name="T31" fmla="*/ 74 h 126"/>
                <a:gd name="T32" fmla="*/ 36 w 104"/>
                <a:gd name="T33" fmla="*/ 74 h 126"/>
                <a:gd name="T34" fmla="*/ 23 w 104"/>
                <a:gd name="T35" fmla="*/ 69 h 126"/>
                <a:gd name="T36" fmla="*/ 16 w 104"/>
                <a:gd name="T37" fmla="*/ 73 h 126"/>
                <a:gd name="T38" fmla="*/ 39 w 104"/>
                <a:gd name="T39" fmla="*/ 87 h 126"/>
                <a:gd name="T40" fmla="*/ 52 w 104"/>
                <a:gd name="T41" fmla="*/ 99 h 126"/>
                <a:gd name="T42" fmla="*/ 44 w 104"/>
                <a:gd name="T43" fmla="*/ 105 h 126"/>
                <a:gd name="T44" fmla="*/ 33 w 104"/>
                <a:gd name="T45" fmla="*/ 94 h 126"/>
                <a:gd name="T46" fmla="*/ 10 w 104"/>
                <a:gd name="T47" fmla="*/ 80 h 126"/>
                <a:gd name="T48" fmla="*/ 26 w 104"/>
                <a:gd name="T49" fmla="*/ 60 h 126"/>
                <a:gd name="T50" fmla="*/ 37 w 104"/>
                <a:gd name="T51" fmla="*/ 65 h 126"/>
                <a:gd name="T52" fmla="*/ 61 w 104"/>
                <a:gd name="T53" fmla="*/ 16 h 126"/>
                <a:gd name="T54" fmla="*/ 75 w 104"/>
                <a:gd name="T55" fmla="*/ 40 h 126"/>
                <a:gd name="T56" fmla="*/ 104 w 104"/>
                <a:gd name="T57" fmla="*/ 56 h 126"/>
                <a:gd name="T58" fmla="*/ 102 w 104"/>
                <a:gd name="T59" fmla="*/ 93 h 126"/>
                <a:gd name="T60" fmla="*/ 100 w 104"/>
                <a:gd name="T61" fmla="*/ 108 h 126"/>
                <a:gd name="T62" fmla="*/ 97 w 104"/>
                <a:gd name="T63" fmla="*/ 124 h 126"/>
                <a:gd name="T64" fmla="*/ 91 w 104"/>
                <a:gd name="T65" fmla="*/ 126 h 126"/>
                <a:gd name="T66" fmla="*/ 46 w 104"/>
                <a:gd name="T67" fmla="*/ 124 h 126"/>
                <a:gd name="T68" fmla="*/ 44 w 104"/>
                <a:gd name="T69" fmla="*/ 118 h 126"/>
                <a:gd name="T70" fmla="*/ 44 w 104"/>
                <a:gd name="T71" fmla="*/ 105 h 126"/>
                <a:gd name="T72" fmla="*/ 53 w 104"/>
                <a:gd name="T73" fmla="*/ 108 h 126"/>
                <a:gd name="T74" fmla="*/ 90 w 104"/>
                <a:gd name="T75" fmla="*/ 117 h 126"/>
                <a:gd name="T76" fmla="*/ 53 w 104"/>
                <a:gd name="T77"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26">
                  <a:moveTo>
                    <a:pt x="89" y="99"/>
                  </a:moveTo>
                  <a:cubicBezTo>
                    <a:pt x="90" y="96"/>
                    <a:pt x="92" y="93"/>
                    <a:pt x="93" y="90"/>
                  </a:cubicBezTo>
                  <a:cubicBezTo>
                    <a:pt x="94" y="86"/>
                    <a:pt x="95" y="82"/>
                    <a:pt x="95" y="78"/>
                  </a:cubicBezTo>
                  <a:cubicBezTo>
                    <a:pt x="95" y="56"/>
                    <a:pt x="95" y="56"/>
                    <a:pt x="95" y="56"/>
                  </a:cubicBezTo>
                  <a:cubicBezTo>
                    <a:pt x="95" y="53"/>
                    <a:pt x="92" y="54"/>
                    <a:pt x="92" y="54"/>
                  </a:cubicBezTo>
                  <a:cubicBezTo>
                    <a:pt x="91" y="55"/>
                    <a:pt x="90" y="55"/>
                    <a:pt x="89" y="55"/>
                  </a:cubicBezTo>
                  <a:cubicBezTo>
                    <a:pt x="89" y="55"/>
                    <a:pt x="89" y="55"/>
                    <a:pt x="89" y="55"/>
                  </a:cubicBezTo>
                  <a:cubicBezTo>
                    <a:pt x="89" y="55"/>
                    <a:pt x="89" y="55"/>
                    <a:pt x="89" y="55"/>
                  </a:cubicBezTo>
                  <a:cubicBezTo>
                    <a:pt x="88" y="55"/>
                    <a:pt x="87" y="55"/>
                    <a:pt x="86" y="55"/>
                  </a:cubicBezTo>
                  <a:cubicBezTo>
                    <a:pt x="85" y="54"/>
                    <a:pt x="84" y="54"/>
                    <a:pt x="84" y="53"/>
                  </a:cubicBezTo>
                  <a:cubicBezTo>
                    <a:pt x="84" y="53"/>
                    <a:pt x="84" y="53"/>
                    <a:pt x="84" y="53"/>
                  </a:cubicBezTo>
                  <a:cubicBezTo>
                    <a:pt x="83" y="52"/>
                    <a:pt x="83" y="51"/>
                    <a:pt x="82" y="50"/>
                  </a:cubicBezTo>
                  <a:cubicBezTo>
                    <a:pt x="82" y="48"/>
                    <a:pt x="79" y="47"/>
                    <a:pt x="78" y="49"/>
                  </a:cubicBezTo>
                  <a:cubicBezTo>
                    <a:pt x="78" y="49"/>
                    <a:pt x="78" y="49"/>
                    <a:pt x="78" y="49"/>
                  </a:cubicBezTo>
                  <a:cubicBezTo>
                    <a:pt x="78" y="49"/>
                    <a:pt x="78" y="49"/>
                    <a:pt x="78" y="49"/>
                  </a:cubicBezTo>
                  <a:cubicBezTo>
                    <a:pt x="77" y="49"/>
                    <a:pt x="76" y="50"/>
                    <a:pt x="76" y="50"/>
                  </a:cubicBezTo>
                  <a:cubicBezTo>
                    <a:pt x="75" y="50"/>
                    <a:pt x="74" y="50"/>
                    <a:pt x="73" y="50"/>
                  </a:cubicBezTo>
                  <a:cubicBezTo>
                    <a:pt x="72" y="50"/>
                    <a:pt x="72" y="50"/>
                    <a:pt x="72" y="50"/>
                  </a:cubicBezTo>
                  <a:cubicBezTo>
                    <a:pt x="71" y="50"/>
                    <a:pt x="70" y="50"/>
                    <a:pt x="70" y="49"/>
                  </a:cubicBezTo>
                  <a:cubicBezTo>
                    <a:pt x="69" y="49"/>
                    <a:pt x="69" y="49"/>
                    <a:pt x="69" y="49"/>
                  </a:cubicBezTo>
                  <a:cubicBezTo>
                    <a:pt x="69" y="49"/>
                    <a:pt x="69" y="49"/>
                    <a:pt x="69" y="49"/>
                  </a:cubicBezTo>
                  <a:cubicBezTo>
                    <a:pt x="69" y="48"/>
                    <a:pt x="68" y="47"/>
                    <a:pt x="68" y="47"/>
                  </a:cubicBezTo>
                  <a:cubicBezTo>
                    <a:pt x="68" y="46"/>
                    <a:pt x="68" y="46"/>
                    <a:pt x="68" y="46"/>
                  </a:cubicBezTo>
                  <a:cubicBezTo>
                    <a:pt x="67" y="44"/>
                    <a:pt x="63" y="45"/>
                    <a:pt x="62" y="47"/>
                  </a:cubicBezTo>
                  <a:cubicBezTo>
                    <a:pt x="61" y="52"/>
                    <a:pt x="52" y="53"/>
                    <a:pt x="52" y="47"/>
                  </a:cubicBezTo>
                  <a:cubicBezTo>
                    <a:pt x="52" y="16"/>
                    <a:pt x="52" y="16"/>
                    <a:pt x="52" y="16"/>
                  </a:cubicBezTo>
                  <a:cubicBezTo>
                    <a:pt x="52" y="13"/>
                    <a:pt x="47" y="13"/>
                    <a:pt x="47" y="16"/>
                  </a:cubicBezTo>
                  <a:cubicBezTo>
                    <a:pt x="47" y="33"/>
                    <a:pt x="47" y="50"/>
                    <a:pt x="47" y="67"/>
                  </a:cubicBezTo>
                  <a:cubicBezTo>
                    <a:pt x="47" y="69"/>
                    <a:pt x="46" y="70"/>
                    <a:pt x="46" y="71"/>
                  </a:cubicBezTo>
                  <a:cubicBezTo>
                    <a:pt x="46" y="71"/>
                    <a:pt x="46" y="71"/>
                    <a:pt x="46" y="71"/>
                  </a:cubicBezTo>
                  <a:cubicBezTo>
                    <a:pt x="45" y="72"/>
                    <a:pt x="44" y="73"/>
                    <a:pt x="43" y="74"/>
                  </a:cubicBezTo>
                  <a:cubicBezTo>
                    <a:pt x="43" y="74"/>
                    <a:pt x="43" y="74"/>
                    <a:pt x="43" y="74"/>
                  </a:cubicBezTo>
                  <a:cubicBezTo>
                    <a:pt x="42" y="75"/>
                    <a:pt x="41" y="75"/>
                    <a:pt x="39" y="75"/>
                  </a:cubicBezTo>
                  <a:cubicBezTo>
                    <a:pt x="38" y="75"/>
                    <a:pt x="37" y="75"/>
                    <a:pt x="36" y="74"/>
                  </a:cubicBezTo>
                  <a:cubicBezTo>
                    <a:pt x="34" y="74"/>
                    <a:pt x="32" y="72"/>
                    <a:pt x="30" y="72"/>
                  </a:cubicBezTo>
                  <a:cubicBezTo>
                    <a:pt x="27" y="71"/>
                    <a:pt x="25" y="70"/>
                    <a:pt x="23" y="69"/>
                  </a:cubicBezTo>
                  <a:cubicBezTo>
                    <a:pt x="22" y="69"/>
                    <a:pt x="20" y="68"/>
                    <a:pt x="19" y="68"/>
                  </a:cubicBezTo>
                  <a:cubicBezTo>
                    <a:pt x="16" y="68"/>
                    <a:pt x="13" y="71"/>
                    <a:pt x="16" y="73"/>
                  </a:cubicBezTo>
                  <a:cubicBezTo>
                    <a:pt x="17" y="74"/>
                    <a:pt x="19" y="75"/>
                    <a:pt x="21" y="76"/>
                  </a:cubicBezTo>
                  <a:cubicBezTo>
                    <a:pt x="28" y="79"/>
                    <a:pt x="33" y="83"/>
                    <a:pt x="39" y="87"/>
                  </a:cubicBezTo>
                  <a:cubicBezTo>
                    <a:pt x="43" y="91"/>
                    <a:pt x="47" y="95"/>
                    <a:pt x="51" y="99"/>
                  </a:cubicBezTo>
                  <a:cubicBezTo>
                    <a:pt x="52" y="99"/>
                    <a:pt x="52" y="99"/>
                    <a:pt x="52" y="99"/>
                  </a:cubicBezTo>
                  <a:cubicBezTo>
                    <a:pt x="89" y="99"/>
                    <a:pt x="89" y="99"/>
                    <a:pt x="89" y="99"/>
                  </a:cubicBezTo>
                  <a:close/>
                  <a:moveTo>
                    <a:pt x="44" y="105"/>
                  </a:moveTo>
                  <a:cubicBezTo>
                    <a:pt x="44" y="105"/>
                    <a:pt x="44" y="105"/>
                    <a:pt x="44" y="105"/>
                  </a:cubicBezTo>
                  <a:cubicBezTo>
                    <a:pt x="40" y="101"/>
                    <a:pt x="37" y="98"/>
                    <a:pt x="33" y="94"/>
                  </a:cubicBezTo>
                  <a:cubicBezTo>
                    <a:pt x="28" y="90"/>
                    <a:pt x="23" y="87"/>
                    <a:pt x="17" y="85"/>
                  </a:cubicBezTo>
                  <a:cubicBezTo>
                    <a:pt x="14" y="83"/>
                    <a:pt x="12" y="82"/>
                    <a:pt x="10" y="80"/>
                  </a:cubicBezTo>
                  <a:cubicBezTo>
                    <a:pt x="0" y="72"/>
                    <a:pt x="8" y="59"/>
                    <a:pt x="19" y="59"/>
                  </a:cubicBezTo>
                  <a:cubicBezTo>
                    <a:pt x="21" y="59"/>
                    <a:pt x="24" y="59"/>
                    <a:pt x="26" y="60"/>
                  </a:cubicBezTo>
                  <a:cubicBezTo>
                    <a:pt x="28" y="61"/>
                    <a:pt x="31" y="62"/>
                    <a:pt x="33" y="63"/>
                  </a:cubicBezTo>
                  <a:cubicBezTo>
                    <a:pt x="35" y="64"/>
                    <a:pt x="36" y="64"/>
                    <a:pt x="37" y="65"/>
                  </a:cubicBezTo>
                  <a:cubicBezTo>
                    <a:pt x="37" y="49"/>
                    <a:pt x="37" y="32"/>
                    <a:pt x="37" y="16"/>
                  </a:cubicBezTo>
                  <a:cubicBezTo>
                    <a:pt x="37" y="0"/>
                    <a:pt x="61" y="0"/>
                    <a:pt x="61" y="16"/>
                  </a:cubicBezTo>
                  <a:cubicBezTo>
                    <a:pt x="61" y="36"/>
                    <a:pt x="61" y="36"/>
                    <a:pt x="61" y="36"/>
                  </a:cubicBezTo>
                  <a:cubicBezTo>
                    <a:pt x="66" y="35"/>
                    <a:pt x="71" y="36"/>
                    <a:pt x="75" y="40"/>
                  </a:cubicBezTo>
                  <a:cubicBezTo>
                    <a:pt x="80" y="37"/>
                    <a:pt x="88" y="39"/>
                    <a:pt x="90" y="45"/>
                  </a:cubicBezTo>
                  <a:cubicBezTo>
                    <a:pt x="98" y="43"/>
                    <a:pt x="104" y="48"/>
                    <a:pt x="104" y="56"/>
                  </a:cubicBezTo>
                  <a:cubicBezTo>
                    <a:pt x="104" y="78"/>
                    <a:pt x="104" y="78"/>
                    <a:pt x="104" y="78"/>
                  </a:cubicBezTo>
                  <a:cubicBezTo>
                    <a:pt x="104" y="83"/>
                    <a:pt x="103" y="88"/>
                    <a:pt x="102" y="93"/>
                  </a:cubicBezTo>
                  <a:cubicBezTo>
                    <a:pt x="101" y="96"/>
                    <a:pt x="99" y="99"/>
                    <a:pt x="98" y="102"/>
                  </a:cubicBezTo>
                  <a:cubicBezTo>
                    <a:pt x="99" y="104"/>
                    <a:pt x="100" y="106"/>
                    <a:pt x="100" y="108"/>
                  </a:cubicBezTo>
                  <a:cubicBezTo>
                    <a:pt x="100" y="118"/>
                    <a:pt x="100" y="118"/>
                    <a:pt x="100" y="118"/>
                  </a:cubicBezTo>
                  <a:cubicBezTo>
                    <a:pt x="100" y="120"/>
                    <a:pt x="99" y="122"/>
                    <a:pt x="97" y="124"/>
                  </a:cubicBezTo>
                  <a:cubicBezTo>
                    <a:pt x="97" y="124"/>
                    <a:pt x="97" y="124"/>
                    <a:pt x="97" y="124"/>
                  </a:cubicBezTo>
                  <a:cubicBezTo>
                    <a:pt x="96" y="125"/>
                    <a:pt x="93" y="126"/>
                    <a:pt x="91" y="126"/>
                  </a:cubicBezTo>
                  <a:cubicBezTo>
                    <a:pt x="52" y="126"/>
                    <a:pt x="52" y="126"/>
                    <a:pt x="52" y="126"/>
                  </a:cubicBezTo>
                  <a:cubicBezTo>
                    <a:pt x="50" y="126"/>
                    <a:pt x="48" y="125"/>
                    <a:pt x="46" y="124"/>
                  </a:cubicBezTo>
                  <a:cubicBezTo>
                    <a:pt x="46" y="124"/>
                    <a:pt x="46" y="124"/>
                    <a:pt x="46" y="124"/>
                  </a:cubicBezTo>
                  <a:cubicBezTo>
                    <a:pt x="45" y="122"/>
                    <a:pt x="44" y="120"/>
                    <a:pt x="44" y="118"/>
                  </a:cubicBezTo>
                  <a:cubicBezTo>
                    <a:pt x="44" y="108"/>
                    <a:pt x="44" y="108"/>
                    <a:pt x="44" y="108"/>
                  </a:cubicBezTo>
                  <a:cubicBezTo>
                    <a:pt x="44" y="107"/>
                    <a:pt x="44" y="106"/>
                    <a:pt x="44" y="105"/>
                  </a:cubicBezTo>
                  <a:close/>
                  <a:moveTo>
                    <a:pt x="53" y="108"/>
                  </a:moveTo>
                  <a:cubicBezTo>
                    <a:pt x="53" y="108"/>
                    <a:pt x="53" y="108"/>
                    <a:pt x="53" y="108"/>
                  </a:cubicBezTo>
                  <a:cubicBezTo>
                    <a:pt x="53" y="117"/>
                    <a:pt x="53" y="117"/>
                    <a:pt x="53" y="117"/>
                  </a:cubicBezTo>
                  <a:cubicBezTo>
                    <a:pt x="90" y="117"/>
                    <a:pt x="90" y="117"/>
                    <a:pt x="90" y="117"/>
                  </a:cubicBezTo>
                  <a:cubicBezTo>
                    <a:pt x="90" y="108"/>
                    <a:pt x="90" y="108"/>
                    <a:pt x="90" y="108"/>
                  </a:cubicBezTo>
                  <a:cubicBezTo>
                    <a:pt x="53" y="108"/>
                    <a:pt x="53" y="108"/>
                    <a:pt x="53"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49" name="文本框 48"/>
          <p:cNvSpPr txBox="1"/>
          <p:nvPr/>
        </p:nvSpPr>
        <p:spPr>
          <a:xfrm>
            <a:off x="4157011" y="555625"/>
            <a:ext cx="3877985" cy="646331"/>
          </a:xfrm>
          <a:prstGeom prst="rect">
            <a:avLst/>
          </a:prstGeom>
          <a:noFill/>
        </p:spPr>
        <p:txBody>
          <a:bodyPr wrap="none" rtlCol="0">
            <a:spAutoFit/>
          </a:bodyPr>
          <a:lstStyle/>
          <a:p>
            <a:pPr algn="ctr"/>
            <a:r>
              <a:rPr lang="zh-CN" altLang="en-US" sz="3600" dirty="0">
                <a:solidFill>
                  <a:srgbClr val="786877"/>
                </a:solidFill>
                <a:latin typeface="书体坊安景臣钢笔行书" pitchFamily="2" charset="-122"/>
                <a:ea typeface="书体坊安景臣钢笔行书" pitchFamily="2" charset="-122"/>
              </a:rPr>
              <a:t>标题文字添加此处</a:t>
            </a:r>
          </a:p>
        </p:txBody>
      </p:sp>
      <p:sp>
        <p:nvSpPr>
          <p:cNvPr id="50" name="文本框 49"/>
          <p:cNvSpPr txBox="1"/>
          <p:nvPr/>
        </p:nvSpPr>
        <p:spPr>
          <a:xfrm>
            <a:off x="2575568" y="1112570"/>
            <a:ext cx="7040872" cy="276999"/>
          </a:xfrm>
          <a:prstGeom prst="rect">
            <a:avLst/>
          </a:prstGeom>
          <a:noFill/>
        </p:spPr>
        <p:txBody>
          <a:bodyPr wrap="square" rtlCol="0">
            <a:spAutoFit/>
          </a:bodyPr>
          <a:lstStyle/>
          <a:p>
            <a:pPr algn="ctr"/>
            <a:r>
              <a:rPr lang="en-US" altLang="zh-CN" sz="1200" dirty="0">
                <a:solidFill>
                  <a:schemeClr val="bg1">
                    <a:lumMod val="65000"/>
                  </a:schemeClr>
                </a:solidFill>
                <a:latin typeface="Bradley Hand ITC" pitchFamily="66" charset="0"/>
                <a:ea typeface="书体坊安景臣钢笔行书" pitchFamily="2" charset="-122"/>
              </a:rPr>
              <a:t>print the presentation and make it into a film to be used in a wider field</a:t>
            </a:r>
          </a:p>
        </p:txBody>
      </p:sp>
      <p:grpSp>
        <p:nvGrpSpPr>
          <p:cNvPr id="45" name="组合 44"/>
          <p:cNvGrpSpPr/>
          <p:nvPr/>
        </p:nvGrpSpPr>
        <p:grpSpPr>
          <a:xfrm>
            <a:off x="8850895" y="2402412"/>
            <a:ext cx="2454288" cy="833851"/>
            <a:chOff x="5907995" y="1728950"/>
            <a:chExt cx="2454288" cy="833851"/>
          </a:xfrm>
        </p:grpSpPr>
        <p:sp>
          <p:nvSpPr>
            <p:cNvPr id="46" name="矩形 45"/>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47" name="矩形 46"/>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51" name="组合 50"/>
          <p:cNvGrpSpPr/>
          <p:nvPr/>
        </p:nvGrpSpPr>
        <p:grpSpPr>
          <a:xfrm>
            <a:off x="8850895" y="3360627"/>
            <a:ext cx="2454288" cy="833851"/>
            <a:chOff x="5907995" y="1728950"/>
            <a:chExt cx="2454288" cy="833851"/>
          </a:xfrm>
        </p:grpSpPr>
        <p:sp>
          <p:nvSpPr>
            <p:cNvPr id="52" name="矩形 51"/>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53" name="矩形 5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54" name="组合 53"/>
          <p:cNvGrpSpPr/>
          <p:nvPr/>
        </p:nvGrpSpPr>
        <p:grpSpPr>
          <a:xfrm>
            <a:off x="8850895" y="4318842"/>
            <a:ext cx="2454288" cy="833851"/>
            <a:chOff x="5907995" y="1728950"/>
            <a:chExt cx="2454288" cy="833851"/>
          </a:xfrm>
        </p:grpSpPr>
        <p:sp>
          <p:nvSpPr>
            <p:cNvPr id="55" name="矩形 54"/>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56" name="矩形 5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57" name="组合 56"/>
          <p:cNvGrpSpPr/>
          <p:nvPr/>
        </p:nvGrpSpPr>
        <p:grpSpPr>
          <a:xfrm>
            <a:off x="961726" y="2402412"/>
            <a:ext cx="2454288" cy="806857"/>
            <a:chOff x="5907995" y="1728950"/>
            <a:chExt cx="2454288" cy="806857"/>
          </a:xfrm>
        </p:grpSpPr>
        <p:sp>
          <p:nvSpPr>
            <p:cNvPr id="58" name="矩形 57"/>
            <p:cNvSpPr/>
            <p:nvPr/>
          </p:nvSpPr>
          <p:spPr>
            <a:xfrm>
              <a:off x="5907995" y="2064203"/>
              <a:ext cx="2454288" cy="47160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59" name="矩形 58"/>
            <p:cNvSpPr/>
            <p:nvPr/>
          </p:nvSpPr>
          <p:spPr>
            <a:xfrm>
              <a:off x="612030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60" name="组合 59"/>
          <p:cNvGrpSpPr/>
          <p:nvPr/>
        </p:nvGrpSpPr>
        <p:grpSpPr>
          <a:xfrm>
            <a:off x="961726" y="3360627"/>
            <a:ext cx="2454288" cy="833851"/>
            <a:chOff x="5907995" y="1728950"/>
            <a:chExt cx="2454288" cy="833851"/>
          </a:xfrm>
        </p:grpSpPr>
        <p:sp>
          <p:nvSpPr>
            <p:cNvPr id="61" name="矩形 60"/>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62" name="矩形 61"/>
            <p:cNvSpPr/>
            <p:nvPr/>
          </p:nvSpPr>
          <p:spPr>
            <a:xfrm>
              <a:off x="612030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grpSp>
        <p:nvGrpSpPr>
          <p:cNvPr id="63" name="组合 62"/>
          <p:cNvGrpSpPr/>
          <p:nvPr/>
        </p:nvGrpSpPr>
        <p:grpSpPr>
          <a:xfrm>
            <a:off x="961726" y="4318842"/>
            <a:ext cx="2454288" cy="833851"/>
            <a:chOff x="5907995" y="1728950"/>
            <a:chExt cx="2454288" cy="833851"/>
          </a:xfrm>
        </p:grpSpPr>
        <p:sp>
          <p:nvSpPr>
            <p:cNvPr id="64" name="矩形 63"/>
            <p:cNvSpPr/>
            <p:nvPr/>
          </p:nvSpPr>
          <p:spPr>
            <a:xfrm>
              <a:off x="5907995" y="2064203"/>
              <a:ext cx="245428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itchFamily="49" charset="-122"/>
                  <a:ea typeface="幼圆" pitchFamily="49" charset="-122"/>
                </a:rPr>
                <a:t>用户可以在投影仪或者计算机上进行演示也可以将演示文稿打印出来</a:t>
              </a:r>
            </a:p>
          </p:txBody>
        </p:sp>
        <p:sp>
          <p:nvSpPr>
            <p:cNvPr id="65" name="矩形 64"/>
            <p:cNvSpPr/>
            <p:nvPr/>
          </p:nvSpPr>
          <p:spPr>
            <a:xfrm>
              <a:off x="612030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itchFamily="49" charset="-122"/>
                  <a:ea typeface="幼圆"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by="(-#ppt_w*2)" calcmode="lin" valueType="num">
                                      <p:cBhvr rctx="PPT">
                                        <p:cTn id="7" dur="500" autoRev="1" fill="hold">
                                          <p:stCondLst>
                                            <p:cond delay="0"/>
                                          </p:stCondLst>
                                        </p:cTn>
                                        <p:tgtEl>
                                          <p:spTgt spid="49"/>
                                        </p:tgtEl>
                                        <p:attrNameLst>
                                          <p:attrName>ppt_w</p:attrName>
                                        </p:attrNameLst>
                                      </p:cBhvr>
                                    </p:anim>
                                    <p:anim by="(#ppt_w*0.50)" calcmode="lin" valueType="num">
                                      <p:cBhvr>
                                        <p:cTn id="8" dur="500" decel="50000" autoRev="1" fill="hold">
                                          <p:stCondLst>
                                            <p:cond delay="0"/>
                                          </p:stCondLst>
                                        </p:cTn>
                                        <p:tgtEl>
                                          <p:spTgt spid="49"/>
                                        </p:tgtEl>
                                        <p:attrNameLst>
                                          <p:attrName>ppt_x</p:attrName>
                                        </p:attrNameLst>
                                      </p:cBhvr>
                                    </p:anim>
                                    <p:anim from="(-#ppt_h/2)" to="(#ppt_y)" calcmode="lin" valueType="num">
                                      <p:cBhvr>
                                        <p:cTn id="9" dur="1000" fill="hold">
                                          <p:stCondLst>
                                            <p:cond delay="0"/>
                                          </p:stCondLst>
                                        </p:cTn>
                                        <p:tgtEl>
                                          <p:spTgt spid="49"/>
                                        </p:tgtEl>
                                        <p:attrNameLst>
                                          <p:attrName>ppt_y</p:attrName>
                                        </p:attrNameLst>
                                      </p:cBhvr>
                                    </p:anim>
                                    <p:animRot by="21600000">
                                      <p:cBhvr>
                                        <p:cTn id="10" dur="1000" fill="hold">
                                          <p:stCondLst>
                                            <p:cond delay="0"/>
                                          </p:stCondLst>
                                        </p:cTn>
                                        <p:tgtEl>
                                          <p:spTgt spid="49"/>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0-#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1+#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组合 134"/>
          <p:cNvGrpSpPr/>
          <p:nvPr/>
        </p:nvGrpSpPr>
        <p:grpSpPr>
          <a:xfrm>
            <a:off x="5648611" y="1823594"/>
            <a:ext cx="896238" cy="896238"/>
            <a:chOff x="2664933" y="3017394"/>
            <a:chExt cx="896238" cy="896238"/>
          </a:xfrm>
        </p:grpSpPr>
        <p:sp>
          <p:nvSpPr>
            <p:cNvPr id="142" name="椭圆 141"/>
            <p:cNvSpPr/>
            <p:nvPr/>
          </p:nvSpPr>
          <p:spPr>
            <a:xfrm>
              <a:off x="2664933" y="3017394"/>
              <a:ext cx="896238" cy="89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3" name="椭圆 38"/>
            <p:cNvSpPr/>
            <p:nvPr/>
          </p:nvSpPr>
          <p:spPr>
            <a:xfrm>
              <a:off x="2959042" y="3256535"/>
              <a:ext cx="308020" cy="417956"/>
            </a:xfrm>
            <a:custGeom>
              <a:avLst/>
              <a:gdLst>
                <a:gd name="connsiteX0" fmla="*/ 214887 w 248027"/>
                <a:gd name="connsiteY0" fmla="*/ 199014 h 336550"/>
                <a:gd name="connsiteX1" fmla="*/ 247917 w 248027"/>
                <a:gd name="connsiteY1" fmla="*/ 268437 h 336550"/>
                <a:gd name="connsiteX2" fmla="*/ 218850 w 248027"/>
                <a:gd name="connsiteY2" fmla="*/ 332621 h 336550"/>
                <a:gd name="connsiteX3" fmla="*/ 210923 w 248027"/>
                <a:gd name="connsiteY3" fmla="*/ 336550 h 336550"/>
                <a:gd name="connsiteX4" fmla="*/ 202996 w 248027"/>
                <a:gd name="connsiteY4" fmla="*/ 332621 h 336550"/>
                <a:gd name="connsiteX5" fmla="*/ 202996 w 248027"/>
                <a:gd name="connsiteY5" fmla="*/ 316902 h 336550"/>
                <a:gd name="connsiteX6" fmla="*/ 225456 w 248027"/>
                <a:gd name="connsiteY6" fmla="*/ 268437 h 336550"/>
                <a:gd name="connsiteX7" fmla="*/ 199032 w 248027"/>
                <a:gd name="connsiteY7" fmla="*/ 214733 h 336550"/>
                <a:gd name="connsiteX8" fmla="*/ 214887 w 248027"/>
                <a:gd name="connsiteY8" fmla="*/ 199014 h 336550"/>
                <a:gd name="connsiteX9" fmla="*/ 121081 w 248027"/>
                <a:gd name="connsiteY9" fmla="*/ 137451 h 336550"/>
                <a:gd name="connsiteX10" fmla="*/ 199032 w 248027"/>
                <a:gd name="connsiteY10" fmla="*/ 214733 h 336550"/>
                <a:gd name="connsiteX11" fmla="*/ 155432 w 248027"/>
                <a:gd name="connsiteY11" fmla="*/ 242240 h 336550"/>
                <a:gd name="connsiteX12" fmla="*/ 121081 w 248027"/>
                <a:gd name="connsiteY12" fmla="*/ 227831 h 336550"/>
                <a:gd name="connsiteX13" fmla="*/ 88050 w 248027"/>
                <a:gd name="connsiteY13" fmla="*/ 242240 h 336550"/>
                <a:gd name="connsiteX14" fmla="*/ 44450 w 248027"/>
                <a:gd name="connsiteY14" fmla="*/ 214733 h 336550"/>
                <a:gd name="connsiteX15" fmla="*/ 121081 w 248027"/>
                <a:gd name="connsiteY15" fmla="*/ 137451 h 336550"/>
                <a:gd name="connsiteX16" fmla="*/ 214887 w 248027"/>
                <a:gd name="connsiteY16" fmla="*/ 44450 h 336550"/>
                <a:gd name="connsiteX17" fmla="*/ 242632 w 248027"/>
                <a:gd name="connsiteY17" fmla="*/ 88986 h 336550"/>
                <a:gd name="connsiteX18" fmla="*/ 228099 w 248027"/>
                <a:gd name="connsiteY18" fmla="*/ 121732 h 336550"/>
                <a:gd name="connsiteX19" fmla="*/ 242632 w 248027"/>
                <a:gd name="connsiteY19" fmla="*/ 155789 h 336550"/>
                <a:gd name="connsiteX20" fmla="*/ 214887 w 248027"/>
                <a:gd name="connsiteY20" fmla="*/ 199014 h 336550"/>
                <a:gd name="connsiteX21" fmla="*/ 136935 w 248027"/>
                <a:gd name="connsiteY21" fmla="*/ 121732 h 336550"/>
                <a:gd name="connsiteX22" fmla="*/ 214887 w 248027"/>
                <a:gd name="connsiteY22" fmla="*/ 44450 h 336550"/>
                <a:gd name="connsiteX23" fmla="*/ 28813 w 248027"/>
                <a:gd name="connsiteY23" fmla="*/ 44450 h 336550"/>
                <a:gd name="connsiteX24" fmla="*/ 104775 w 248027"/>
                <a:gd name="connsiteY24" fmla="*/ 121444 h 336550"/>
                <a:gd name="connsiteX25" fmla="*/ 28813 w 248027"/>
                <a:gd name="connsiteY25" fmla="*/ 198438 h 336550"/>
                <a:gd name="connsiteX26" fmla="*/ 0 w 248027"/>
                <a:gd name="connsiteY26" fmla="*/ 155374 h 336550"/>
                <a:gd name="connsiteX27" fmla="*/ 15716 w 248027"/>
                <a:gd name="connsiteY27" fmla="*/ 121444 h 336550"/>
                <a:gd name="connsiteX28" fmla="*/ 0 w 248027"/>
                <a:gd name="connsiteY28" fmla="*/ 88820 h 336550"/>
                <a:gd name="connsiteX29" fmla="*/ 28813 w 248027"/>
                <a:gd name="connsiteY29" fmla="*/ 44450 h 336550"/>
                <a:gd name="connsiteX30" fmla="*/ 87883 w 248027"/>
                <a:gd name="connsiteY30" fmla="*/ 0 h 336550"/>
                <a:gd name="connsiteX31" fmla="*/ 120786 w 248027"/>
                <a:gd name="connsiteY31" fmla="*/ 15716 h 336550"/>
                <a:gd name="connsiteX32" fmla="*/ 155006 w 248027"/>
                <a:gd name="connsiteY32" fmla="*/ 0 h 336550"/>
                <a:gd name="connsiteX33" fmla="*/ 198438 w 248027"/>
                <a:gd name="connsiteY33" fmla="*/ 27503 h 336550"/>
                <a:gd name="connsiteX34" fmla="*/ 120786 w 248027"/>
                <a:gd name="connsiteY34" fmla="*/ 104775 h 336550"/>
                <a:gd name="connsiteX35" fmla="*/ 44450 w 248027"/>
                <a:gd name="connsiteY35" fmla="*/ 27503 h 336550"/>
                <a:gd name="connsiteX36" fmla="*/ 87883 w 248027"/>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8027" h="336550">
                  <a:moveTo>
                    <a:pt x="214887" y="199014"/>
                  </a:moveTo>
                  <a:cubicBezTo>
                    <a:pt x="225456" y="210803"/>
                    <a:pt x="246596" y="237000"/>
                    <a:pt x="247917" y="268437"/>
                  </a:cubicBezTo>
                  <a:cubicBezTo>
                    <a:pt x="249238" y="292015"/>
                    <a:pt x="238669" y="312973"/>
                    <a:pt x="218850" y="332621"/>
                  </a:cubicBezTo>
                  <a:cubicBezTo>
                    <a:pt x="217529" y="335240"/>
                    <a:pt x="213565" y="336550"/>
                    <a:pt x="210923" y="336550"/>
                  </a:cubicBezTo>
                  <a:cubicBezTo>
                    <a:pt x="208281" y="336550"/>
                    <a:pt x="205638" y="335240"/>
                    <a:pt x="202996" y="332621"/>
                  </a:cubicBezTo>
                  <a:cubicBezTo>
                    <a:pt x="199032" y="328691"/>
                    <a:pt x="199032" y="322142"/>
                    <a:pt x="202996" y="316902"/>
                  </a:cubicBezTo>
                  <a:cubicBezTo>
                    <a:pt x="218850" y="302494"/>
                    <a:pt x="225456" y="285465"/>
                    <a:pt x="225456" y="268437"/>
                  </a:cubicBezTo>
                  <a:cubicBezTo>
                    <a:pt x="224135" y="246169"/>
                    <a:pt x="208281" y="225212"/>
                    <a:pt x="199032" y="214733"/>
                  </a:cubicBezTo>
                  <a:cubicBezTo>
                    <a:pt x="199032" y="214733"/>
                    <a:pt x="199032" y="214733"/>
                    <a:pt x="214887" y="199014"/>
                  </a:cubicBezTo>
                  <a:close/>
                  <a:moveTo>
                    <a:pt x="121081" y="137451"/>
                  </a:moveTo>
                  <a:cubicBezTo>
                    <a:pt x="121081" y="137451"/>
                    <a:pt x="121081" y="137451"/>
                    <a:pt x="199032" y="214733"/>
                  </a:cubicBezTo>
                  <a:cubicBezTo>
                    <a:pt x="189784" y="230451"/>
                    <a:pt x="172608" y="242240"/>
                    <a:pt x="155432" y="242240"/>
                  </a:cubicBezTo>
                  <a:cubicBezTo>
                    <a:pt x="142220" y="242240"/>
                    <a:pt x="129008" y="237000"/>
                    <a:pt x="121081" y="227831"/>
                  </a:cubicBezTo>
                  <a:cubicBezTo>
                    <a:pt x="113153" y="237000"/>
                    <a:pt x="101262" y="242240"/>
                    <a:pt x="88050" y="242240"/>
                  </a:cubicBezTo>
                  <a:cubicBezTo>
                    <a:pt x="69553" y="242240"/>
                    <a:pt x="52378" y="230451"/>
                    <a:pt x="44450" y="214733"/>
                  </a:cubicBezTo>
                  <a:cubicBezTo>
                    <a:pt x="44450" y="214733"/>
                    <a:pt x="44450" y="214733"/>
                    <a:pt x="121081" y="137451"/>
                  </a:cubicBezTo>
                  <a:close/>
                  <a:moveTo>
                    <a:pt x="214887" y="44450"/>
                  </a:moveTo>
                  <a:cubicBezTo>
                    <a:pt x="230741" y="53619"/>
                    <a:pt x="242632" y="70647"/>
                    <a:pt x="242632" y="88986"/>
                  </a:cubicBezTo>
                  <a:cubicBezTo>
                    <a:pt x="242632" y="102084"/>
                    <a:pt x="237347" y="113873"/>
                    <a:pt x="228099" y="121732"/>
                  </a:cubicBezTo>
                  <a:cubicBezTo>
                    <a:pt x="237347" y="129591"/>
                    <a:pt x="242632" y="142690"/>
                    <a:pt x="242632" y="155789"/>
                  </a:cubicBezTo>
                  <a:cubicBezTo>
                    <a:pt x="242632" y="172817"/>
                    <a:pt x="230741" y="189845"/>
                    <a:pt x="214887" y="199014"/>
                  </a:cubicBezTo>
                  <a:cubicBezTo>
                    <a:pt x="214887" y="199014"/>
                    <a:pt x="214887" y="199014"/>
                    <a:pt x="136935" y="121732"/>
                  </a:cubicBezTo>
                  <a:cubicBezTo>
                    <a:pt x="136935" y="121732"/>
                    <a:pt x="136935" y="121732"/>
                    <a:pt x="214887" y="44450"/>
                  </a:cubicBezTo>
                  <a:close/>
                  <a:moveTo>
                    <a:pt x="28813" y="44450"/>
                  </a:moveTo>
                  <a:cubicBezTo>
                    <a:pt x="28813" y="44450"/>
                    <a:pt x="28813" y="44450"/>
                    <a:pt x="104775" y="121444"/>
                  </a:cubicBezTo>
                  <a:cubicBezTo>
                    <a:pt x="104775" y="121444"/>
                    <a:pt x="104775" y="121444"/>
                    <a:pt x="28813" y="198438"/>
                  </a:cubicBezTo>
                  <a:cubicBezTo>
                    <a:pt x="13097" y="189303"/>
                    <a:pt x="0" y="172338"/>
                    <a:pt x="0" y="155374"/>
                  </a:cubicBezTo>
                  <a:cubicBezTo>
                    <a:pt x="0" y="142324"/>
                    <a:pt x="6548" y="129274"/>
                    <a:pt x="15716" y="121444"/>
                  </a:cubicBezTo>
                  <a:cubicBezTo>
                    <a:pt x="6548" y="113614"/>
                    <a:pt x="0" y="101869"/>
                    <a:pt x="0" y="88820"/>
                  </a:cubicBezTo>
                  <a:cubicBezTo>
                    <a:pt x="0" y="70550"/>
                    <a:pt x="13097" y="53585"/>
                    <a:pt x="28813" y="44450"/>
                  </a:cubicBezTo>
                  <a:close/>
                  <a:moveTo>
                    <a:pt x="87883" y="0"/>
                  </a:moveTo>
                  <a:cubicBezTo>
                    <a:pt x="101044" y="0"/>
                    <a:pt x="112889" y="5239"/>
                    <a:pt x="120786" y="15716"/>
                  </a:cubicBezTo>
                  <a:cubicBezTo>
                    <a:pt x="128683" y="5239"/>
                    <a:pt x="141844" y="0"/>
                    <a:pt x="155006" y="0"/>
                  </a:cubicBezTo>
                  <a:cubicBezTo>
                    <a:pt x="172116" y="0"/>
                    <a:pt x="189225" y="11787"/>
                    <a:pt x="198438" y="27503"/>
                  </a:cubicBezTo>
                  <a:cubicBezTo>
                    <a:pt x="198438" y="27503"/>
                    <a:pt x="198438" y="27503"/>
                    <a:pt x="120786" y="104775"/>
                  </a:cubicBezTo>
                  <a:lnTo>
                    <a:pt x="44450" y="27503"/>
                  </a:lnTo>
                  <a:cubicBezTo>
                    <a:pt x="52347" y="11787"/>
                    <a:pt x="69457" y="0"/>
                    <a:pt x="878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4" name="文本框 23"/>
          <p:cNvSpPr txBox="1"/>
          <p:nvPr/>
        </p:nvSpPr>
        <p:spPr>
          <a:xfrm>
            <a:off x="5821675" y="2880525"/>
            <a:ext cx="553998" cy="2304477"/>
          </a:xfrm>
          <a:prstGeom prst="rect">
            <a:avLst/>
          </a:prstGeom>
          <a:noFill/>
        </p:spPr>
        <p:txBody>
          <a:bodyPr vert="eaVert"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86877"/>
                </a:solidFill>
                <a:effectLst/>
                <a:uLnTx/>
                <a:uFillTx/>
                <a:latin typeface="时尚中黑简体" panose="01010104010101010101" pitchFamily="2" charset="-122"/>
                <a:ea typeface="时尚中黑简体" panose="01010104010101010101" pitchFamily="2" charset="-122"/>
                <a:cs typeface="+mn-cs"/>
              </a:rPr>
              <a:t>标题文字添加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anim calcmode="lin" valueType="num">
                                      <p:cBhvr>
                                        <p:cTn id="8" dur="1000" fill="hold"/>
                                        <p:tgtEl>
                                          <p:spTgt spid="135"/>
                                        </p:tgtEl>
                                        <p:attrNameLst>
                                          <p:attrName>ppt_x</p:attrName>
                                        </p:attrNameLst>
                                      </p:cBhvr>
                                      <p:tavLst>
                                        <p:tav tm="0">
                                          <p:val>
                                            <p:strVal val="#ppt_x"/>
                                          </p:val>
                                        </p:tav>
                                        <p:tav tm="100000">
                                          <p:val>
                                            <p:strVal val="#ppt_x"/>
                                          </p:val>
                                        </p:tav>
                                      </p:tavLst>
                                    </p:anim>
                                    <p:anim calcmode="lin" valueType="num">
                                      <p:cBhvr>
                                        <p:cTn id="9" dur="1000" fill="hold"/>
                                        <p:tgtEl>
                                          <p:spTgt spid="1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https://www.freeppt7.com-Best PowerPoint templates for free download​​">
  <a:themeElements>
    <a:clrScheme name="自定义 20">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2297</Words>
  <Application>Microsoft Office PowerPoint</Application>
  <PresentationFormat>宽屏</PresentationFormat>
  <Paragraphs>224</Paragraphs>
  <Slides>25</Slides>
  <Notes>25</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ChickenScratch AOE</vt:lpstr>
      <vt:lpstr>等线</vt:lpstr>
      <vt:lpstr>时尚中黑简体</vt:lpstr>
      <vt:lpstr>书体坊安景臣钢笔行书</vt:lpstr>
      <vt:lpstr>微软雅黑</vt:lpstr>
      <vt:lpstr>幼圆</vt:lpstr>
      <vt:lpstr>Arial</vt:lpstr>
      <vt:lpstr>Bradley Hand ITC</vt:lpstr>
      <vt:lpstr>Brush Script MT</vt:lpstr>
      <vt:lpstr>Calibri</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宇 之灵</cp:lastModifiedBy>
  <cp:revision>38</cp:revision>
  <dcterms:created xsi:type="dcterms:W3CDTF">2017-06-10T02:09:00Z</dcterms:created>
  <dcterms:modified xsi:type="dcterms:W3CDTF">2019-04-21T13:32:48Z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